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23"/>
  </p:notesMasterIdLst>
  <p:sldIdLst>
    <p:sldId id="256" r:id="rId2"/>
    <p:sldId id="257" r:id="rId3"/>
    <p:sldId id="268" r:id="rId4"/>
    <p:sldId id="267" r:id="rId5"/>
    <p:sldId id="269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3" r:id="rId18"/>
    <p:sldId id="287" r:id="rId19"/>
    <p:sldId id="288" r:id="rId20"/>
    <p:sldId id="285" r:id="rId21"/>
    <p:sldId id="28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5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93A0C5-2D89-4069-B52D-D77BFBF42871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AFC6178A-4AD1-440F-97D2-00F57281F15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i="0" baseline="0"/>
            <a:t>Understanding DEI in Academia</a:t>
          </a:r>
          <a:endParaRPr lang="en-US"/>
        </a:p>
      </dgm:t>
    </dgm:pt>
    <dgm:pt modelId="{222BB397-9678-4AE6-BE98-F381E4413A2D}" type="parTrans" cxnId="{E9252FDC-017D-4A4D-B504-AE4BF4E67149}">
      <dgm:prSet/>
      <dgm:spPr/>
      <dgm:t>
        <a:bodyPr/>
        <a:lstStyle/>
        <a:p>
          <a:endParaRPr lang="en-US"/>
        </a:p>
      </dgm:t>
    </dgm:pt>
    <dgm:pt modelId="{6ED9B3CB-7D3A-4D4F-A9E7-505FA053FB4E}" type="sibTrans" cxnId="{E9252FDC-017D-4A4D-B504-AE4BF4E6714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8C47793-1AAF-4227-A2E8-566C920DFBB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i="0" baseline="0"/>
            <a:t>Finding DEI-Focused Job Opportunities</a:t>
          </a:r>
          <a:endParaRPr lang="en-US"/>
        </a:p>
      </dgm:t>
    </dgm:pt>
    <dgm:pt modelId="{C104DCEC-E44E-4378-B867-94DB62AF82A3}" type="parTrans" cxnId="{4F7354E4-5BB5-4DD3-A30F-21ADF1C0A48D}">
      <dgm:prSet/>
      <dgm:spPr/>
      <dgm:t>
        <a:bodyPr/>
        <a:lstStyle/>
        <a:p>
          <a:endParaRPr lang="en-US"/>
        </a:p>
      </dgm:t>
    </dgm:pt>
    <dgm:pt modelId="{13FE646A-D5B0-4CB3-88DA-30FFB33654F4}" type="sibTrans" cxnId="{4F7354E4-5BB5-4DD3-A30F-21ADF1C0A48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F6DE0DC1-38A3-4F72-986A-C61E9F61503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i="0" baseline="0"/>
            <a:t>Crafting DEI Application Materials</a:t>
          </a:r>
          <a:endParaRPr lang="en-US"/>
        </a:p>
      </dgm:t>
    </dgm:pt>
    <dgm:pt modelId="{5EC1B434-CB71-4A62-B051-DE52033F935C}" type="parTrans" cxnId="{61BFA1AE-B00F-4E3D-87D6-06B544CAF14D}">
      <dgm:prSet/>
      <dgm:spPr/>
      <dgm:t>
        <a:bodyPr/>
        <a:lstStyle/>
        <a:p>
          <a:endParaRPr lang="en-US"/>
        </a:p>
      </dgm:t>
    </dgm:pt>
    <dgm:pt modelId="{82F32EC5-AFE0-4F69-BF7C-4B5F532FDC81}" type="sibTrans" cxnId="{61BFA1AE-B00F-4E3D-87D6-06B544CAF14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447E4C6-62DB-4F5B-8039-1697D44A7F1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i="0" baseline="0"/>
            <a:t>Navigating the Interview Process</a:t>
          </a:r>
          <a:endParaRPr lang="en-US"/>
        </a:p>
      </dgm:t>
    </dgm:pt>
    <dgm:pt modelId="{C79039F6-BBF9-428C-9D4A-BA7593D384F3}" type="parTrans" cxnId="{B40E32ED-40D0-4775-9C2A-178D6AA32360}">
      <dgm:prSet/>
      <dgm:spPr/>
      <dgm:t>
        <a:bodyPr/>
        <a:lstStyle/>
        <a:p>
          <a:endParaRPr lang="en-US"/>
        </a:p>
      </dgm:t>
    </dgm:pt>
    <dgm:pt modelId="{C3C00F69-DD7D-4FB4-A706-D276169A0D72}" type="sibTrans" cxnId="{B40E32ED-40D0-4775-9C2A-178D6AA3236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0216A53D-D2F5-4D63-B654-01319D1210F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i="0" baseline="0"/>
            <a:t>Challenges and Counterarguments</a:t>
          </a:r>
          <a:endParaRPr lang="en-US"/>
        </a:p>
      </dgm:t>
    </dgm:pt>
    <dgm:pt modelId="{75A5D65B-CDB1-45F1-A050-5EBFADF15560}" type="parTrans" cxnId="{0076297C-1AFD-4D74-B8FD-EC3E271855F2}">
      <dgm:prSet/>
      <dgm:spPr/>
      <dgm:t>
        <a:bodyPr/>
        <a:lstStyle/>
        <a:p>
          <a:endParaRPr lang="en-US"/>
        </a:p>
      </dgm:t>
    </dgm:pt>
    <dgm:pt modelId="{2A776DCE-C7C9-41B3-94CE-D2601B33FF9B}" type="sibTrans" cxnId="{0076297C-1AFD-4D74-B8FD-EC3E271855F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CE1BE4B-2CA5-4A59-9122-62464FB1C6E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i="0" baseline="0"/>
            <a:t>Advocating for DEI Post-Hiring</a:t>
          </a:r>
          <a:endParaRPr lang="en-US"/>
        </a:p>
      </dgm:t>
    </dgm:pt>
    <dgm:pt modelId="{64626335-4B63-4D77-A283-E9968BCB3407}" type="parTrans" cxnId="{10BF9DCB-CCF7-43A8-8D03-1E5EC4F39DCE}">
      <dgm:prSet/>
      <dgm:spPr/>
      <dgm:t>
        <a:bodyPr/>
        <a:lstStyle/>
        <a:p>
          <a:endParaRPr lang="en-US"/>
        </a:p>
      </dgm:t>
    </dgm:pt>
    <dgm:pt modelId="{C3315AAA-35F2-4202-871C-E8B06711E9A1}" type="sibTrans" cxnId="{10BF9DCB-CCF7-43A8-8D03-1E5EC4F39DC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030799F-DE1E-4926-87E8-CA7C17CA484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i="0" baseline="0"/>
            <a:t>Q&amp;A and Conclusion</a:t>
          </a:r>
          <a:r>
            <a:rPr lang="en-US" b="0" i="0" baseline="0"/>
            <a:t> </a:t>
          </a:r>
          <a:endParaRPr lang="en-US"/>
        </a:p>
      </dgm:t>
    </dgm:pt>
    <dgm:pt modelId="{060054CE-9D7A-44FF-9943-9006E977676F}" type="parTrans" cxnId="{2A4142D1-512B-4F41-97C6-BC5705F91D62}">
      <dgm:prSet/>
      <dgm:spPr/>
      <dgm:t>
        <a:bodyPr/>
        <a:lstStyle/>
        <a:p>
          <a:endParaRPr lang="en-US"/>
        </a:p>
      </dgm:t>
    </dgm:pt>
    <dgm:pt modelId="{07D3014C-06C9-433E-BC75-1880E1E2D8DE}" type="sibTrans" cxnId="{2A4142D1-512B-4F41-97C6-BC5705F91D62}">
      <dgm:prSet/>
      <dgm:spPr/>
      <dgm:t>
        <a:bodyPr/>
        <a:lstStyle/>
        <a:p>
          <a:endParaRPr lang="en-US"/>
        </a:p>
      </dgm:t>
    </dgm:pt>
    <dgm:pt modelId="{6E9F006C-6945-4DBE-8564-DD598213B517}" type="pres">
      <dgm:prSet presAssocID="{BD93A0C5-2D89-4069-B52D-D77BFBF42871}" presName="root" presStyleCnt="0">
        <dgm:presLayoutVars>
          <dgm:dir/>
          <dgm:resizeHandles val="exact"/>
        </dgm:presLayoutVars>
      </dgm:prSet>
      <dgm:spPr/>
    </dgm:pt>
    <dgm:pt modelId="{0F889BE5-34DE-402B-8B2E-ABA5D9715946}" type="pres">
      <dgm:prSet presAssocID="{BD93A0C5-2D89-4069-B52D-D77BFBF42871}" presName="container" presStyleCnt="0">
        <dgm:presLayoutVars>
          <dgm:dir/>
          <dgm:resizeHandles val="exact"/>
        </dgm:presLayoutVars>
      </dgm:prSet>
      <dgm:spPr/>
    </dgm:pt>
    <dgm:pt modelId="{9F413285-FC19-4183-9BFF-18CEF0BF5E87}" type="pres">
      <dgm:prSet presAssocID="{AFC6178A-4AD1-440F-97D2-00F57281F150}" presName="compNode" presStyleCnt="0"/>
      <dgm:spPr/>
    </dgm:pt>
    <dgm:pt modelId="{C34C1A0B-37C5-46C3-A150-2850341AFE27}" type="pres">
      <dgm:prSet presAssocID="{AFC6178A-4AD1-440F-97D2-00F57281F150}" presName="iconBgRect" presStyleLbl="bgShp" presStyleIdx="0" presStyleCnt="7"/>
      <dgm:spPr/>
    </dgm:pt>
    <dgm:pt modelId="{8599C681-5AA1-400E-8FDB-44C7F5BBFD9D}" type="pres">
      <dgm:prSet presAssocID="{AFC6178A-4AD1-440F-97D2-00F57281F150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EDB5B129-BF59-430D-9D82-27B9972896E1}" type="pres">
      <dgm:prSet presAssocID="{AFC6178A-4AD1-440F-97D2-00F57281F150}" presName="spaceRect" presStyleCnt="0"/>
      <dgm:spPr/>
    </dgm:pt>
    <dgm:pt modelId="{73068859-FC73-49AC-9B9F-89A3987978E5}" type="pres">
      <dgm:prSet presAssocID="{AFC6178A-4AD1-440F-97D2-00F57281F150}" presName="textRect" presStyleLbl="revTx" presStyleIdx="0" presStyleCnt="7">
        <dgm:presLayoutVars>
          <dgm:chMax val="1"/>
          <dgm:chPref val="1"/>
        </dgm:presLayoutVars>
      </dgm:prSet>
      <dgm:spPr/>
    </dgm:pt>
    <dgm:pt modelId="{7C3A5A97-A338-4AF0-9F17-97C3F293E60D}" type="pres">
      <dgm:prSet presAssocID="{6ED9B3CB-7D3A-4D4F-A9E7-505FA053FB4E}" presName="sibTrans" presStyleLbl="sibTrans2D1" presStyleIdx="0" presStyleCnt="0"/>
      <dgm:spPr/>
    </dgm:pt>
    <dgm:pt modelId="{CB4024A1-C420-4534-BF5F-FF93BCC9EB6D}" type="pres">
      <dgm:prSet presAssocID="{98C47793-1AAF-4227-A2E8-566C920DFBBE}" presName="compNode" presStyleCnt="0"/>
      <dgm:spPr/>
    </dgm:pt>
    <dgm:pt modelId="{D7B2A1FD-EF8F-496F-87D8-D99D4D222668}" type="pres">
      <dgm:prSet presAssocID="{98C47793-1AAF-4227-A2E8-566C920DFBBE}" presName="iconBgRect" presStyleLbl="bgShp" presStyleIdx="1" presStyleCnt="7"/>
      <dgm:spPr/>
    </dgm:pt>
    <dgm:pt modelId="{7566E025-E867-4EC4-95B2-D91BD33EC911}" type="pres">
      <dgm:prSet presAssocID="{98C47793-1AAF-4227-A2E8-566C920DFBBE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4D35EBE2-684E-435B-908A-0994F74E16B5}" type="pres">
      <dgm:prSet presAssocID="{98C47793-1AAF-4227-A2E8-566C920DFBBE}" presName="spaceRect" presStyleCnt="0"/>
      <dgm:spPr/>
    </dgm:pt>
    <dgm:pt modelId="{969ED8A8-A465-4E31-A45C-42E872721C38}" type="pres">
      <dgm:prSet presAssocID="{98C47793-1AAF-4227-A2E8-566C920DFBBE}" presName="textRect" presStyleLbl="revTx" presStyleIdx="1" presStyleCnt="7">
        <dgm:presLayoutVars>
          <dgm:chMax val="1"/>
          <dgm:chPref val="1"/>
        </dgm:presLayoutVars>
      </dgm:prSet>
      <dgm:spPr/>
    </dgm:pt>
    <dgm:pt modelId="{886077E3-E208-4332-916C-7C8AB40CE671}" type="pres">
      <dgm:prSet presAssocID="{13FE646A-D5B0-4CB3-88DA-30FFB33654F4}" presName="sibTrans" presStyleLbl="sibTrans2D1" presStyleIdx="0" presStyleCnt="0"/>
      <dgm:spPr/>
    </dgm:pt>
    <dgm:pt modelId="{605AD11B-10A5-4A11-B6DD-74AA34030E0E}" type="pres">
      <dgm:prSet presAssocID="{F6DE0DC1-38A3-4F72-986A-C61E9F615039}" presName="compNode" presStyleCnt="0"/>
      <dgm:spPr/>
    </dgm:pt>
    <dgm:pt modelId="{A50A8302-0A64-4200-A828-AAE8858CE796}" type="pres">
      <dgm:prSet presAssocID="{F6DE0DC1-38A3-4F72-986A-C61E9F615039}" presName="iconBgRect" presStyleLbl="bgShp" presStyleIdx="2" presStyleCnt="7"/>
      <dgm:spPr/>
    </dgm:pt>
    <dgm:pt modelId="{ED07A3BD-5D58-435A-82E6-FD1A9F29AA62}" type="pres">
      <dgm:prSet presAssocID="{F6DE0DC1-38A3-4F72-986A-C61E9F615039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9CA153E0-E5CB-4437-AB09-C4F1A269C530}" type="pres">
      <dgm:prSet presAssocID="{F6DE0DC1-38A3-4F72-986A-C61E9F615039}" presName="spaceRect" presStyleCnt="0"/>
      <dgm:spPr/>
    </dgm:pt>
    <dgm:pt modelId="{B9E1AF35-F1F2-44B9-85AF-8ED14B7917D7}" type="pres">
      <dgm:prSet presAssocID="{F6DE0DC1-38A3-4F72-986A-C61E9F615039}" presName="textRect" presStyleLbl="revTx" presStyleIdx="2" presStyleCnt="7">
        <dgm:presLayoutVars>
          <dgm:chMax val="1"/>
          <dgm:chPref val="1"/>
        </dgm:presLayoutVars>
      </dgm:prSet>
      <dgm:spPr/>
    </dgm:pt>
    <dgm:pt modelId="{B99DBB27-9CD1-4637-8AC5-FAC51C376D61}" type="pres">
      <dgm:prSet presAssocID="{82F32EC5-AFE0-4F69-BF7C-4B5F532FDC81}" presName="sibTrans" presStyleLbl="sibTrans2D1" presStyleIdx="0" presStyleCnt="0"/>
      <dgm:spPr/>
    </dgm:pt>
    <dgm:pt modelId="{66EC6977-F2E2-4FFD-B2B4-142167DEFCDA}" type="pres">
      <dgm:prSet presAssocID="{B447E4C6-62DB-4F5B-8039-1697D44A7F15}" presName="compNode" presStyleCnt="0"/>
      <dgm:spPr/>
    </dgm:pt>
    <dgm:pt modelId="{4B2CB3BC-6379-42EE-A8ED-52AA8AF690BD}" type="pres">
      <dgm:prSet presAssocID="{B447E4C6-62DB-4F5B-8039-1697D44A7F15}" presName="iconBgRect" presStyleLbl="bgShp" presStyleIdx="3" presStyleCnt="7"/>
      <dgm:spPr/>
    </dgm:pt>
    <dgm:pt modelId="{1FA7CBB1-EA88-4B7E-991E-6A880EC8E5E9}" type="pres">
      <dgm:prSet presAssocID="{B447E4C6-62DB-4F5B-8039-1697D44A7F15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1F6088AA-4396-4AFE-81AC-0B384196777D}" type="pres">
      <dgm:prSet presAssocID="{B447E4C6-62DB-4F5B-8039-1697D44A7F15}" presName="spaceRect" presStyleCnt="0"/>
      <dgm:spPr/>
    </dgm:pt>
    <dgm:pt modelId="{E6C8D0D1-79A8-4DE3-9D44-7667871E8A72}" type="pres">
      <dgm:prSet presAssocID="{B447E4C6-62DB-4F5B-8039-1697D44A7F15}" presName="textRect" presStyleLbl="revTx" presStyleIdx="3" presStyleCnt="7">
        <dgm:presLayoutVars>
          <dgm:chMax val="1"/>
          <dgm:chPref val="1"/>
        </dgm:presLayoutVars>
      </dgm:prSet>
      <dgm:spPr/>
    </dgm:pt>
    <dgm:pt modelId="{F376318F-956A-4A19-9B7A-677F8330294A}" type="pres">
      <dgm:prSet presAssocID="{C3C00F69-DD7D-4FB4-A706-D276169A0D72}" presName="sibTrans" presStyleLbl="sibTrans2D1" presStyleIdx="0" presStyleCnt="0"/>
      <dgm:spPr/>
    </dgm:pt>
    <dgm:pt modelId="{047E5333-E5D4-46F6-BCAD-3C1C7C940457}" type="pres">
      <dgm:prSet presAssocID="{0216A53D-D2F5-4D63-B654-01319D1210FF}" presName="compNode" presStyleCnt="0"/>
      <dgm:spPr/>
    </dgm:pt>
    <dgm:pt modelId="{78E5B190-6CAE-46CB-B939-9001712B5324}" type="pres">
      <dgm:prSet presAssocID="{0216A53D-D2F5-4D63-B654-01319D1210FF}" presName="iconBgRect" presStyleLbl="bgShp" presStyleIdx="4" presStyleCnt="7"/>
      <dgm:spPr/>
    </dgm:pt>
    <dgm:pt modelId="{BCD76EAF-D645-4BD7-96EC-73B57217AA2A}" type="pres">
      <dgm:prSet presAssocID="{0216A53D-D2F5-4D63-B654-01319D1210FF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61A513B8-E40F-4816-AADA-DF0C0B5B1230}" type="pres">
      <dgm:prSet presAssocID="{0216A53D-D2F5-4D63-B654-01319D1210FF}" presName="spaceRect" presStyleCnt="0"/>
      <dgm:spPr/>
    </dgm:pt>
    <dgm:pt modelId="{9202A16F-5A5D-4F77-A557-AF48BCC01D39}" type="pres">
      <dgm:prSet presAssocID="{0216A53D-D2F5-4D63-B654-01319D1210FF}" presName="textRect" presStyleLbl="revTx" presStyleIdx="4" presStyleCnt="7">
        <dgm:presLayoutVars>
          <dgm:chMax val="1"/>
          <dgm:chPref val="1"/>
        </dgm:presLayoutVars>
      </dgm:prSet>
      <dgm:spPr/>
    </dgm:pt>
    <dgm:pt modelId="{7FEDDEB6-F50D-447B-AFC9-B1FD6C7BEFF5}" type="pres">
      <dgm:prSet presAssocID="{2A776DCE-C7C9-41B3-94CE-D2601B33FF9B}" presName="sibTrans" presStyleLbl="sibTrans2D1" presStyleIdx="0" presStyleCnt="0"/>
      <dgm:spPr/>
    </dgm:pt>
    <dgm:pt modelId="{2DC100F0-692A-483A-99F3-1C12A561B8A5}" type="pres">
      <dgm:prSet presAssocID="{6CE1BE4B-2CA5-4A59-9122-62464FB1C6EE}" presName="compNode" presStyleCnt="0"/>
      <dgm:spPr/>
    </dgm:pt>
    <dgm:pt modelId="{678529B3-C1F2-445A-8A8A-88CDC9FB0139}" type="pres">
      <dgm:prSet presAssocID="{6CE1BE4B-2CA5-4A59-9122-62464FB1C6EE}" presName="iconBgRect" presStyleLbl="bgShp" presStyleIdx="5" presStyleCnt="7"/>
      <dgm:spPr/>
    </dgm:pt>
    <dgm:pt modelId="{E5424C35-F209-4563-837E-C3FB52E7C712}" type="pres">
      <dgm:prSet presAssocID="{6CE1BE4B-2CA5-4A59-9122-62464FB1C6EE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2150B877-1ED6-4712-9B18-C2E1A9E71E94}" type="pres">
      <dgm:prSet presAssocID="{6CE1BE4B-2CA5-4A59-9122-62464FB1C6EE}" presName="spaceRect" presStyleCnt="0"/>
      <dgm:spPr/>
    </dgm:pt>
    <dgm:pt modelId="{AB5233D3-696A-492A-A426-0933FA5BD9ED}" type="pres">
      <dgm:prSet presAssocID="{6CE1BE4B-2CA5-4A59-9122-62464FB1C6EE}" presName="textRect" presStyleLbl="revTx" presStyleIdx="5" presStyleCnt="7">
        <dgm:presLayoutVars>
          <dgm:chMax val="1"/>
          <dgm:chPref val="1"/>
        </dgm:presLayoutVars>
      </dgm:prSet>
      <dgm:spPr/>
    </dgm:pt>
    <dgm:pt modelId="{3D3D722E-3E99-43B4-8AD2-F87989375EF8}" type="pres">
      <dgm:prSet presAssocID="{C3315AAA-35F2-4202-871C-E8B06711E9A1}" presName="sibTrans" presStyleLbl="sibTrans2D1" presStyleIdx="0" presStyleCnt="0"/>
      <dgm:spPr/>
    </dgm:pt>
    <dgm:pt modelId="{EFDDFE29-0031-4CE3-8B95-44B1228015C2}" type="pres">
      <dgm:prSet presAssocID="{2030799F-DE1E-4926-87E8-CA7C17CA4848}" presName="compNode" presStyleCnt="0"/>
      <dgm:spPr/>
    </dgm:pt>
    <dgm:pt modelId="{6A339236-5132-4501-AD27-20F5FBB64903}" type="pres">
      <dgm:prSet presAssocID="{2030799F-DE1E-4926-87E8-CA7C17CA4848}" presName="iconBgRect" presStyleLbl="bgShp" presStyleIdx="6" presStyleCnt="7"/>
      <dgm:spPr/>
    </dgm:pt>
    <dgm:pt modelId="{9A922E80-CB68-4DCF-B9C1-8B4F38587473}" type="pres">
      <dgm:prSet presAssocID="{2030799F-DE1E-4926-87E8-CA7C17CA4848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272B0AE6-11AC-444C-AE8A-1B600F064974}" type="pres">
      <dgm:prSet presAssocID="{2030799F-DE1E-4926-87E8-CA7C17CA4848}" presName="spaceRect" presStyleCnt="0"/>
      <dgm:spPr/>
    </dgm:pt>
    <dgm:pt modelId="{237F3817-A698-443F-ADC1-CAAC6AB6C780}" type="pres">
      <dgm:prSet presAssocID="{2030799F-DE1E-4926-87E8-CA7C17CA4848}" presName="textRect" presStyleLbl="revTx" presStyleIdx="6" presStyleCnt="7">
        <dgm:presLayoutVars>
          <dgm:chMax val="1"/>
          <dgm:chPref val="1"/>
        </dgm:presLayoutVars>
      </dgm:prSet>
      <dgm:spPr/>
    </dgm:pt>
  </dgm:ptLst>
  <dgm:cxnLst>
    <dgm:cxn modelId="{71666604-AA92-49F7-B4AA-5A048DEE0593}" type="presOf" srcId="{0216A53D-D2F5-4D63-B654-01319D1210FF}" destId="{9202A16F-5A5D-4F77-A557-AF48BCC01D39}" srcOrd="0" destOrd="0" presId="urn:microsoft.com/office/officeart/2018/2/layout/IconCircleList"/>
    <dgm:cxn modelId="{83C8E206-7792-417E-80C6-3E6212742B93}" type="presOf" srcId="{F6DE0DC1-38A3-4F72-986A-C61E9F615039}" destId="{B9E1AF35-F1F2-44B9-85AF-8ED14B7917D7}" srcOrd="0" destOrd="0" presId="urn:microsoft.com/office/officeart/2018/2/layout/IconCircleList"/>
    <dgm:cxn modelId="{51414C2D-2038-4EFE-9467-9D5A710094E0}" type="presOf" srcId="{C3C00F69-DD7D-4FB4-A706-D276169A0D72}" destId="{F376318F-956A-4A19-9B7A-677F8330294A}" srcOrd="0" destOrd="0" presId="urn:microsoft.com/office/officeart/2018/2/layout/IconCircleList"/>
    <dgm:cxn modelId="{A402B833-0107-4DFE-AF13-798CD0473D46}" type="presOf" srcId="{98C47793-1AAF-4227-A2E8-566C920DFBBE}" destId="{969ED8A8-A465-4E31-A45C-42E872721C38}" srcOrd="0" destOrd="0" presId="urn:microsoft.com/office/officeart/2018/2/layout/IconCircleList"/>
    <dgm:cxn modelId="{583B145F-181B-4ACA-BCA3-16BE8D2FCF19}" type="presOf" srcId="{C3315AAA-35F2-4202-871C-E8B06711E9A1}" destId="{3D3D722E-3E99-43B4-8AD2-F87989375EF8}" srcOrd="0" destOrd="0" presId="urn:microsoft.com/office/officeart/2018/2/layout/IconCircleList"/>
    <dgm:cxn modelId="{72F79643-F45A-43CC-B182-BF76E9E73368}" type="presOf" srcId="{B447E4C6-62DB-4F5B-8039-1697D44A7F15}" destId="{E6C8D0D1-79A8-4DE3-9D44-7667871E8A72}" srcOrd="0" destOrd="0" presId="urn:microsoft.com/office/officeart/2018/2/layout/IconCircleList"/>
    <dgm:cxn modelId="{D4B85C51-6AA7-4CCF-A830-BF92A31F7D77}" type="presOf" srcId="{BD93A0C5-2D89-4069-B52D-D77BFBF42871}" destId="{6E9F006C-6945-4DBE-8564-DD598213B517}" srcOrd="0" destOrd="0" presId="urn:microsoft.com/office/officeart/2018/2/layout/IconCircleList"/>
    <dgm:cxn modelId="{8FC59052-CA68-4247-8032-374DCE3D1E67}" type="presOf" srcId="{6ED9B3CB-7D3A-4D4F-A9E7-505FA053FB4E}" destId="{7C3A5A97-A338-4AF0-9F17-97C3F293E60D}" srcOrd="0" destOrd="0" presId="urn:microsoft.com/office/officeart/2018/2/layout/IconCircleList"/>
    <dgm:cxn modelId="{0076297C-1AFD-4D74-B8FD-EC3E271855F2}" srcId="{BD93A0C5-2D89-4069-B52D-D77BFBF42871}" destId="{0216A53D-D2F5-4D63-B654-01319D1210FF}" srcOrd="4" destOrd="0" parTransId="{75A5D65B-CDB1-45F1-A050-5EBFADF15560}" sibTransId="{2A776DCE-C7C9-41B3-94CE-D2601B33FF9B}"/>
    <dgm:cxn modelId="{6202C88D-691B-4475-9972-8CF731B586B9}" type="presOf" srcId="{2A776DCE-C7C9-41B3-94CE-D2601B33FF9B}" destId="{7FEDDEB6-F50D-447B-AFC9-B1FD6C7BEFF5}" srcOrd="0" destOrd="0" presId="urn:microsoft.com/office/officeart/2018/2/layout/IconCircleList"/>
    <dgm:cxn modelId="{8B597692-EFFC-49BF-A450-00B551E0B433}" type="presOf" srcId="{13FE646A-D5B0-4CB3-88DA-30FFB33654F4}" destId="{886077E3-E208-4332-916C-7C8AB40CE671}" srcOrd="0" destOrd="0" presId="urn:microsoft.com/office/officeart/2018/2/layout/IconCircleList"/>
    <dgm:cxn modelId="{C5F99CA3-9BD6-4B68-B939-E8E05D7A7030}" type="presOf" srcId="{AFC6178A-4AD1-440F-97D2-00F57281F150}" destId="{73068859-FC73-49AC-9B9F-89A3987978E5}" srcOrd="0" destOrd="0" presId="urn:microsoft.com/office/officeart/2018/2/layout/IconCircleList"/>
    <dgm:cxn modelId="{7536A1A5-BE7F-4505-936A-EAF608A87E45}" type="presOf" srcId="{6CE1BE4B-2CA5-4A59-9122-62464FB1C6EE}" destId="{AB5233D3-696A-492A-A426-0933FA5BD9ED}" srcOrd="0" destOrd="0" presId="urn:microsoft.com/office/officeart/2018/2/layout/IconCircleList"/>
    <dgm:cxn modelId="{61BFA1AE-B00F-4E3D-87D6-06B544CAF14D}" srcId="{BD93A0C5-2D89-4069-B52D-D77BFBF42871}" destId="{F6DE0DC1-38A3-4F72-986A-C61E9F615039}" srcOrd="2" destOrd="0" parTransId="{5EC1B434-CB71-4A62-B051-DE52033F935C}" sibTransId="{82F32EC5-AFE0-4F69-BF7C-4B5F532FDC81}"/>
    <dgm:cxn modelId="{C23626CB-984E-40B5-BFDF-DF380EFCF495}" type="presOf" srcId="{82F32EC5-AFE0-4F69-BF7C-4B5F532FDC81}" destId="{B99DBB27-9CD1-4637-8AC5-FAC51C376D61}" srcOrd="0" destOrd="0" presId="urn:microsoft.com/office/officeart/2018/2/layout/IconCircleList"/>
    <dgm:cxn modelId="{10BF9DCB-CCF7-43A8-8D03-1E5EC4F39DCE}" srcId="{BD93A0C5-2D89-4069-B52D-D77BFBF42871}" destId="{6CE1BE4B-2CA5-4A59-9122-62464FB1C6EE}" srcOrd="5" destOrd="0" parTransId="{64626335-4B63-4D77-A283-E9968BCB3407}" sibTransId="{C3315AAA-35F2-4202-871C-E8B06711E9A1}"/>
    <dgm:cxn modelId="{2A4142D1-512B-4F41-97C6-BC5705F91D62}" srcId="{BD93A0C5-2D89-4069-B52D-D77BFBF42871}" destId="{2030799F-DE1E-4926-87E8-CA7C17CA4848}" srcOrd="6" destOrd="0" parTransId="{060054CE-9D7A-44FF-9943-9006E977676F}" sibTransId="{07D3014C-06C9-433E-BC75-1880E1E2D8DE}"/>
    <dgm:cxn modelId="{408267D2-0A03-4947-A051-0C860B98F4C8}" type="presOf" srcId="{2030799F-DE1E-4926-87E8-CA7C17CA4848}" destId="{237F3817-A698-443F-ADC1-CAAC6AB6C780}" srcOrd="0" destOrd="0" presId="urn:microsoft.com/office/officeart/2018/2/layout/IconCircleList"/>
    <dgm:cxn modelId="{E9252FDC-017D-4A4D-B504-AE4BF4E67149}" srcId="{BD93A0C5-2D89-4069-B52D-D77BFBF42871}" destId="{AFC6178A-4AD1-440F-97D2-00F57281F150}" srcOrd="0" destOrd="0" parTransId="{222BB397-9678-4AE6-BE98-F381E4413A2D}" sibTransId="{6ED9B3CB-7D3A-4D4F-A9E7-505FA053FB4E}"/>
    <dgm:cxn modelId="{4F7354E4-5BB5-4DD3-A30F-21ADF1C0A48D}" srcId="{BD93A0C5-2D89-4069-B52D-D77BFBF42871}" destId="{98C47793-1AAF-4227-A2E8-566C920DFBBE}" srcOrd="1" destOrd="0" parTransId="{C104DCEC-E44E-4378-B867-94DB62AF82A3}" sibTransId="{13FE646A-D5B0-4CB3-88DA-30FFB33654F4}"/>
    <dgm:cxn modelId="{B40E32ED-40D0-4775-9C2A-178D6AA32360}" srcId="{BD93A0C5-2D89-4069-B52D-D77BFBF42871}" destId="{B447E4C6-62DB-4F5B-8039-1697D44A7F15}" srcOrd="3" destOrd="0" parTransId="{C79039F6-BBF9-428C-9D4A-BA7593D384F3}" sibTransId="{C3C00F69-DD7D-4FB4-A706-D276169A0D72}"/>
    <dgm:cxn modelId="{1C24E1EB-98A4-45D1-963C-67EDD7C25F95}" type="presParOf" srcId="{6E9F006C-6945-4DBE-8564-DD598213B517}" destId="{0F889BE5-34DE-402B-8B2E-ABA5D9715946}" srcOrd="0" destOrd="0" presId="urn:microsoft.com/office/officeart/2018/2/layout/IconCircleList"/>
    <dgm:cxn modelId="{E90439E6-B3D6-4664-A593-2548E94C724E}" type="presParOf" srcId="{0F889BE5-34DE-402B-8B2E-ABA5D9715946}" destId="{9F413285-FC19-4183-9BFF-18CEF0BF5E87}" srcOrd="0" destOrd="0" presId="urn:microsoft.com/office/officeart/2018/2/layout/IconCircleList"/>
    <dgm:cxn modelId="{3B7A72E6-2F9D-485C-AAA1-1AF344DA36B8}" type="presParOf" srcId="{9F413285-FC19-4183-9BFF-18CEF0BF5E87}" destId="{C34C1A0B-37C5-46C3-A150-2850341AFE27}" srcOrd="0" destOrd="0" presId="urn:microsoft.com/office/officeart/2018/2/layout/IconCircleList"/>
    <dgm:cxn modelId="{64EAD6DB-0F2E-4D87-8BBB-32C52F514584}" type="presParOf" srcId="{9F413285-FC19-4183-9BFF-18CEF0BF5E87}" destId="{8599C681-5AA1-400E-8FDB-44C7F5BBFD9D}" srcOrd="1" destOrd="0" presId="urn:microsoft.com/office/officeart/2018/2/layout/IconCircleList"/>
    <dgm:cxn modelId="{647E5E0E-C126-4E0D-BE5C-C41EACCF3451}" type="presParOf" srcId="{9F413285-FC19-4183-9BFF-18CEF0BF5E87}" destId="{EDB5B129-BF59-430D-9D82-27B9972896E1}" srcOrd="2" destOrd="0" presId="urn:microsoft.com/office/officeart/2018/2/layout/IconCircleList"/>
    <dgm:cxn modelId="{37DB1671-C981-4CB7-8E43-E7ACDFCD1522}" type="presParOf" srcId="{9F413285-FC19-4183-9BFF-18CEF0BF5E87}" destId="{73068859-FC73-49AC-9B9F-89A3987978E5}" srcOrd="3" destOrd="0" presId="urn:microsoft.com/office/officeart/2018/2/layout/IconCircleList"/>
    <dgm:cxn modelId="{0CE27BEF-CD4C-4F93-A7B1-B56FB8A3A105}" type="presParOf" srcId="{0F889BE5-34DE-402B-8B2E-ABA5D9715946}" destId="{7C3A5A97-A338-4AF0-9F17-97C3F293E60D}" srcOrd="1" destOrd="0" presId="urn:microsoft.com/office/officeart/2018/2/layout/IconCircleList"/>
    <dgm:cxn modelId="{F0D2BA90-9DAE-4080-AF70-8A625473C1E8}" type="presParOf" srcId="{0F889BE5-34DE-402B-8B2E-ABA5D9715946}" destId="{CB4024A1-C420-4534-BF5F-FF93BCC9EB6D}" srcOrd="2" destOrd="0" presId="urn:microsoft.com/office/officeart/2018/2/layout/IconCircleList"/>
    <dgm:cxn modelId="{0E6D23C0-8CF0-4B10-83BE-40D8A70DA88E}" type="presParOf" srcId="{CB4024A1-C420-4534-BF5F-FF93BCC9EB6D}" destId="{D7B2A1FD-EF8F-496F-87D8-D99D4D222668}" srcOrd="0" destOrd="0" presId="urn:microsoft.com/office/officeart/2018/2/layout/IconCircleList"/>
    <dgm:cxn modelId="{21F389AA-EDB8-485B-B206-A9A6DE05DA29}" type="presParOf" srcId="{CB4024A1-C420-4534-BF5F-FF93BCC9EB6D}" destId="{7566E025-E867-4EC4-95B2-D91BD33EC911}" srcOrd="1" destOrd="0" presId="urn:microsoft.com/office/officeart/2018/2/layout/IconCircleList"/>
    <dgm:cxn modelId="{B2F1E361-6BA7-46CE-930E-8E57C90A073C}" type="presParOf" srcId="{CB4024A1-C420-4534-BF5F-FF93BCC9EB6D}" destId="{4D35EBE2-684E-435B-908A-0994F74E16B5}" srcOrd="2" destOrd="0" presId="urn:microsoft.com/office/officeart/2018/2/layout/IconCircleList"/>
    <dgm:cxn modelId="{69B80C5C-4BFD-45DC-98BD-DB50004CAD24}" type="presParOf" srcId="{CB4024A1-C420-4534-BF5F-FF93BCC9EB6D}" destId="{969ED8A8-A465-4E31-A45C-42E872721C38}" srcOrd="3" destOrd="0" presId="urn:microsoft.com/office/officeart/2018/2/layout/IconCircleList"/>
    <dgm:cxn modelId="{08EB6ED7-DB6B-42EB-A01C-5ABDDE4D2755}" type="presParOf" srcId="{0F889BE5-34DE-402B-8B2E-ABA5D9715946}" destId="{886077E3-E208-4332-916C-7C8AB40CE671}" srcOrd="3" destOrd="0" presId="urn:microsoft.com/office/officeart/2018/2/layout/IconCircleList"/>
    <dgm:cxn modelId="{E3F04600-6FE5-4809-9590-C92483DB80FC}" type="presParOf" srcId="{0F889BE5-34DE-402B-8B2E-ABA5D9715946}" destId="{605AD11B-10A5-4A11-B6DD-74AA34030E0E}" srcOrd="4" destOrd="0" presId="urn:microsoft.com/office/officeart/2018/2/layout/IconCircleList"/>
    <dgm:cxn modelId="{5C5ED6DF-6A0A-490C-A7E6-14BC0A90E0E4}" type="presParOf" srcId="{605AD11B-10A5-4A11-B6DD-74AA34030E0E}" destId="{A50A8302-0A64-4200-A828-AAE8858CE796}" srcOrd="0" destOrd="0" presId="urn:microsoft.com/office/officeart/2018/2/layout/IconCircleList"/>
    <dgm:cxn modelId="{AB3459D2-A832-47DE-ADE1-7AC06103E33F}" type="presParOf" srcId="{605AD11B-10A5-4A11-B6DD-74AA34030E0E}" destId="{ED07A3BD-5D58-435A-82E6-FD1A9F29AA62}" srcOrd="1" destOrd="0" presId="urn:microsoft.com/office/officeart/2018/2/layout/IconCircleList"/>
    <dgm:cxn modelId="{B5FE3698-283E-4094-B222-59377D496D25}" type="presParOf" srcId="{605AD11B-10A5-4A11-B6DD-74AA34030E0E}" destId="{9CA153E0-E5CB-4437-AB09-C4F1A269C530}" srcOrd="2" destOrd="0" presId="urn:microsoft.com/office/officeart/2018/2/layout/IconCircleList"/>
    <dgm:cxn modelId="{D8E98214-1B39-4750-A4F7-3F5D19192C8E}" type="presParOf" srcId="{605AD11B-10A5-4A11-B6DD-74AA34030E0E}" destId="{B9E1AF35-F1F2-44B9-85AF-8ED14B7917D7}" srcOrd="3" destOrd="0" presId="urn:microsoft.com/office/officeart/2018/2/layout/IconCircleList"/>
    <dgm:cxn modelId="{E1FF7EB5-1A25-4E35-9735-2E4A950663BE}" type="presParOf" srcId="{0F889BE5-34DE-402B-8B2E-ABA5D9715946}" destId="{B99DBB27-9CD1-4637-8AC5-FAC51C376D61}" srcOrd="5" destOrd="0" presId="urn:microsoft.com/office/officeart/2018/2/layout/IconCircleList"/>
    <dgm:cxn modelId="{89E7A8FC-FE42-4A10-9852-9E723BA9E150}" type="presParOf" srcId="{0F889BE5-34DE-402B-8B2E-ABA5D9715946}" destId="{66EC6977-F2E2-4FFD-B2B4-142167DEFCDA}" srcOrd="6" destOrd="0" presId="urn:microsoft.com/office/officeart/2018/2/layout/IconCircleList"/>
    <dgm:cxn modelId="{46C3CFA9-4110-42DD-92DF-4855E448E370}" type="presParOf" srcId="{66EC6977-F2E2-4FFD-B2B4-142167DEFCDA}" destId="{4B2CB3BC-6379-42EE-A8ED-52AA8AF690BD}" srcOrd="0" destOrd="0" presId="urn:microsoft.com/office/officeart/2018/2/layout/IconCircleList"/>
    <dgm:cxn modelId="{A3E45264-E031-4B19-85E5-9DC9F9A929B7}" type="presParOf" srcId="{66EC6977-F2E2-4FFD-B2B4-142167DEFCDA}" destId="{1FA7CBB1-EA88-4B7E-991E-6A880EC8E5E9}" srcOrd="1" destOrd="0" presId="urn:microsoft.com/office/officeart/2018/2/layout/IconCircleList"/>
    <dgm:cxn modelId="{EC42CC28-382D-4A7F-B1C4-48ACB70AAE5E}" type="presParOf" srcId="{66EC6977-F2E2-4FFD-B2B4-142167DEFCDA}" destId="{1F6088AA-4396-4AFE-81AC-0B384196777D}" srcOrd="2" destOrd="0" presId="urn:microsoft.com/office/officeart/2018/2/layout/IconCircleList"/>
    <dgm:cxn modelId="{6A6F0CEB-1021-47CE-B41E-8759ED4820CF}" type="presParOf" srcId="{66EC6977-F2E2-4FFD-B2B4-142167DEFCDA}" destId="{E6C8D0D1-79A8-4DE3-9D44-7667871E8A72}" srcOrd="3" destOrd="0" presId="urn:microsoft.com/office/officeart/2018/2/layout/IconCircleList"/>
    <dgm:cxn modelId="{8438188B-C860-4D60-8805-01D3FE4D9F06}" type="presParOf" srcId="{0F889BE5-34DE-402B-8B2E-ABA5D9715946}" destId="{F376318F-956A-4A19-9B7A-677F8330294A}" srcOrd="7" destOrd="0" presId="urn:microsoft.com/office/officeart/2018/2/layout/IconCircleList"/>
    <dgm:cxn modelId="{5427654C-323E-4315-8F54-2DCA2BD3773E}" type="presParOf" srcId="{0F889BE5-34DE-402B-8B2E-ABA5D9715946}" destId="{047E5333-E5D4-46F6-BCAD-3C1C7C940457}" srcOrd="8" destOrd="0" presId="urn:microsoft.com/office/officeart/2018/2/layout/IconCircleList"/>
    <dgm:cxn modelId="{FE72A49E-1A17-4CCE-BD31-D50F28C92DC1}" type="presParOf" srcId="{047E5333-E5D4-46F6-BCAD-3C1C7C940457}" destId="{78E5B190-6CAE-46CB-B939-9001712B5324}" srcOrd="0" destOrd="0" presId="urn:microsoft.com/office/officeart/2018/2/layout/IconCircleList"/>
    <dgm:cxn modelId="{92759CF0-CEBF-4080-A2FF-6933741DD70C}" type="presParOf" srcId="{047E5333-E5D4-46F6-BCAD-3C1C7C940457}" destId="{BCD76EAF-D645-4BD7-96EC-73B57217AA2A}" srcOrd="1" destOrd="0" presId="urn:microsoft.com/office/officeart/2018/2/layout/IconCircleList"/>
    <dgm:cxn modelId="{00D8DC8B-8FFA-4727-8E15-FD16DADF6536}" type="presParOf" srcId="{047E5333-E5D4-46F6-BCAD-3C1C7C940457}" destId="{61A513B8-E40F-4816-AADA-DF0C0B5B1230}" srcOrd="2" destOrd="0" presId="urn:microsoft.com/office/officeart/2018/2/layout/IconCircleList"/>
    <dgm:cxn modelId="{64F39373-610A-456E-814C-809DEF6494B2}" type="presParOf" srcId="{047E5333-E5D4-46F6-BCAD-3C1C7C940457}" destId="{9202A16F-5A5D-4F77-A557-AF48BCC01D39}" srcOrd="3" destOrd="0" presId="urn:microsoft.com/office/officeart/2018/2/layout/IconCircleList"/>
    <dgm:cxn modelId="{3D63624A-58BC-49E2-9B35-A28EE51CE27B}" type="presParOf" srcId="{0F889BE5-34DE-402B-8B2E-ABA5D9715946}" destId="{7FEDDEB6-F50D-447B-AFC9-B1FD6C7BEFF5}" srcOrd="9" destOrd="0" presId="urn:microsoft.com/office/officeart/2018/2/layout/IconCircleList"/>
    <dgm:cxn modelId="{849127F5-1B86-4769-873D-6A6763306B26}" type="presParOf" srcId="{0F889BE5-34DE-402B-8B2E-ABA5D9715946}" destId="{2DC100F0-692A-483A-99F3-1C12A561B8A5}" srcOrd="10" destOrd="0" presId="urn:microsoft.com/office/officeart/2018/2/layout/IconCircleList"/>
    <dgm:cxn modelId="{6C7CFD9D-94DE-432A-B3CE-B2AC4623A203}" type="presParOf" srcId="{2DC100F0-692A-483A-99F3-1C12A561B8A5}" destId="{678529B3-C1F2-445A-8A8A-88CDC9FB0139}" srcOrd="0" destOrd="0" presId="urn:microsoft.com/office/officeart/2018/2/layout/IconCircleList"/>
    <dgm:cxn modelId="{6C7B9573-E621-42A7-8543-BAB74804D646}" type="presParOf" srcId="{2DC100F0-692A-483A-99F3-1C12A561B8A5}" destId="{E5424C35-F209-4563-837E-C3FB52E7C712}" srcOrd="1" destOrd="0" presId="urn:microsoft.com/office/officeart/2018/2/layout/IconCircleList"/>
    <dgm:cxn modelId="{F2D9EEE8-2545-48B0-8884-FD8E4F04C670}" type="presParOf" srcId="{2DC100F0-692A-483A-99F3-1C12A561B8A5}" destId="{2150B877-1ED6-4712-9B18-C2E1A9E71E94}" srcOrd="2" destOrd="0" presId="urn:microsoft.com/office/officeart/2018/2/layout/IconCircleList"/>
    <dgm:cxn modelId="{18E28206-E231-450B-BCA4-C2E7646F49DF}" type="presParOf" srcId="{2DC100F0-692A-483A-99F3-1C12A561B8A5}" destId="{AB5233D3-696A-492A-A426-0933FA5BD9ED}" srcOrd="3" destOrd="0" presId="urn:microsoft.com/office/officeart/2018/2/layout/IconCircleList"/>
    <dgm:cxn modelId="{329C076C-E821-47AA-8022-891366A1366B}" type="presParOf" srcId="{0F889BE5-34DE-402B-8B2E-ABA5D9715946}" destId="{3D3D722E-3E99-43B4-8AD2-F87989375EF8}" srcOrd="11" destOrd="0" presId="urn:microsoft.com/office/officeart/2018/2/layout/IconCircleList"/>
    <dgm:cxn modelId="{7ED79820-8CEA-4C1C-897D-EDCB6F027856}" type="presParOf" srcId="{0F889BE5-34DE-402B-8B2E-ABA5D9715946}" destId="{EFDDFE29-0031-4CE3-8B95-44B1228015C2}" srcOrd="12" destOrd="0" presId="urn:microsoft.com/office/officeart/2018/2/layout/IconCircleList"/>
    <dgm:cxn modelId="{AB565CA5-C11F-4AF6-AC40-43D855B6CE74}" type="presParOf" srcId="{EFDDFE29-0031-4CE3-8B95-44B1228015C2}" destId="{6A339236-5132-4501-AD27-20F5FBB64903}" srcOrd="0" destOrd="0" presId="urn:microsoft.com/office/officeart/2018/2/layout/IconCircleList"/>
    <dgm:cxn modelId="{4F2420FD-02CB-428B-B3C3-775D91B7752C}" type="presParOf" srcId="{EFDDFE29-0031-4CE3-8B95-44B1228015C2}" destId="{9A922E80-CB68-4DCF-B9C1-8B4F38587473}" srcOrd="1" destOrd="0" presId="urn:microsoft.com/office/officeart/2018/2/layout/IconCircleList"/>
    <dgm:cxn modelId="{A31243A6-FA11-429C-AD3A-6006F930FB02}" type="presParOf" srcId="{EFDDFE29-0031-4CE3-8B95-44B1228015C2}" destId="{272B0AE6-11AC-444C-AE8A-1B600F064974}" srcOrd="2" destOrd="0" presId="urn:microsoft.com/office/officeart/2018/2/layout/IconCircleList"/>
    <dgm:cxn modelId="{34ED925D-FB3D-4C7A-BC53-D26FF440D329}" type="presParOf" srcId="{EFDDFE29-0031-4CE3-8B95-44B1228015C2}" destId="{237F3817-A698-443F-ADC1-CAAC6AB6C780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D6BF89-6241-451B-AB3B-9921637C9A45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9ED6FBE-E3C4-4AD4-8376-0AB2BD1A9707}">
      <dgm:prSet/>
      <dgm:spPr/>
      <dgm:t>
        <a:bodyPr/>
        <a:lstStyle/>
        <a:p>
          <a:r>
            <a:rPr lang="en-US" b="1" i="0" baseline="0"/>
            <a:t>Diversity:</a:t>
          </a:r>
          <a:r>
            <a:rPr lang="en-US" b="0" i="0" baseline="0"/>
            <a:t> Involves the presence of differences within a given setting. In the context of academia, this includes race, ethnicity, gender, age, religion, disability, sexual orientation, socioeconomic status, and more.</a:t>
          </a:r>
          <a:endParaRPr lang="en-US"/>
        </a:p>
      </dgm:t>
    </dgm:pt>
    <dgm:pt modelId="{D41AA137-C1D0-4B12-941A-AB38A851807F}" type="parTrans" cxnId="{ECE00EA4-1F5D-42F3-8471-39FC62A89105}">
      <dgm:prSet/>
      <dgm:spPr/>
      <dgm:t>
        <a:bodyPr/>
        <a:lstStyle/>
        <a:p>
          <a:endParaRPr lang="en-US"/>
        </a:p>
      </dgm:t>
    </dgm:pt>
    <dgm:pt modelId="{9C6A09A6-30BD-4A6F-9E06-7FD3B5531417}" type="sibTrans" cxnId="{ECE00EA4-1F5D-42F3-8471-39FC62A89105}">
      <dgm:prSet/>
      <dgm:spPr/>
      <dgm:t>
        <a:bodyPr/>
        <a:lstStyle/>
        <a:p>
          <a:endParaRPr lang="en-US"/>
        </a:p>
      </dgm:t>
    </dgm:pt>
    <dgm:pt modelId="{FA9DFBE8-5393-49B1-A76C-C89D970A7819}">
      <dgm:prSet/>
      <dgm:spPr/>
      <dgm:t>
        <a:bodyPr/>
        <a:lstStyle/>
        <a:p>
          <a:r>
            <a:rPr lang="en-US" b="1" i="0" baseline="0"/>
            <a:t>Equity:</a:t>
          </a:r>
          <a:r>
            <a:rPr lang="en-US" b="0" i="0" baseline="0"/>
            <a:t> Refers to fairness and justice in processes and outcomes. It involves identifying and eliminating barriers that prevent the full participation of some groups.</a:t>
          </a:r>
          <a:endParaRPr lang="en-US"/>
        </a:p>
      </dgm:t>
    </dgm:pt>
    <dgm:pt modelId="{4D14E1E1-0FAE-4FC4-913A-1DD86B803034}" type="parTrans" cxnId="{C49D5185-5C34-44F5-8A19-0CDC608605D0}">
      <dgm:prSet/>
      <dgm:spPr/>
      <dgm:t>
        <a:bodyPr/>
        <a:lstStyle/>
        <a:p>
          <a:endParaRPr lang="en-US"/>
        </a:p>
      </dgm:t>
    </dgm:pt>
    <dgm:pt modelId="{2369F53C-DB95-4F34-BF77-D52F24E1C8D5}" type="sibTrans" cxnId="{C49D5185-5C34-44F5-8A19-0CDC608605D0}">
      <dgm:prSet/>
      <dgm:spPr/>
      <dgm:t>
        <a:bodyPr/>
        <a:lstStyle/>
        <a:p>
          <a:endParaRPr lang="en-US"/>
        </a:p>
      </dgm:t>
    </dgm:pt>
    <dgm:pt modelId="{BCD2D3B9-5FFA-4242-BBB1-F2A26FB09791}">
      <dgm:prSet/>
      <dgm:spPr/>
      <dgm:t>
        <a:bodyPr/>
        <a:lstStyle/>
        <a:p>
          <a:r>
            <a:rPr lang="en-US" b="1" i="0" baseline="0"/>
            <a:t>Inclusion:</a:t>
          </a:r>
          <a:r>
            <a:rPr lang="en-US" b="0" i="0" baseline="0"/>
            <a:t> The practice of ensuring that diverse individuals feel welcome, valued, and integrated into all aspects of organizational operations and culture.</a:t>
          </a:r>
          <a:endParaRPr lang="en-US"/>
        </a:p>
      </dgm:t>
    </dgm:pt>
    <dgm:pt modelId="{A304CAC9-2CAC-4699-91B5-F337F176FEE4}" type="parTrans" cxnId="{1260D9BE-A751-4387-AA82-5475A467E2E9}">
      <dgm:prSet/>
      <dgm:spPr/>
      <dgm:t>
        <a:bodyPr/>
        <a:lstStyle/>
        <a:p>
          <a:endParaRPr lang="en-US"/>
        </a:p>
      </dgm:t>
    </dgm:pt>
    <dgm:pt modelId="{5B9C2139-9DDD-42AA-8FDD-E89596043039}" type="sibTrans" cxnId="{1260D9BE-A751-4387-AA82-5475A467E2E9}">
      <dgm:prSet/>
      <dgm:spPr/>
      <dgm:t>
        <a:bodyPr/>
        <a:lstStyle/>
        <a:p>
          <a:endParaRPr lang="en-US"/>
        </a:p>
      </dgm:t>
    </dgm:pt>
    <dgm:pt modelId="{ECF6452F-D20B-42D6-A56A-0FE91C39F0D9}" type="pres">
      <dgm:prSet presAssocID="{15D6BF89-6241-451B-AB3B-9921637C9A45}" presName="linear" presStyleCnt="0">
        <dgm:presLayoutVars>
          <dgm:animLvl val="lvl"/>
          <dgm:resizeHandles val="exact"/>
        </dgm:presLayoutVars>
      </dgm:prSet>
      <dgm:spPr/>
    </dgm:pt>
    <dgm:pt modelId="{5E2A065A-7E3D-47CB-A626-304A9E892E49}" type="pres">
      <dgm:prSet presAssocID="{09ED6FBE-E3C4-4AD4-8376-0AB2BD1A970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765481C-3BC2-4AF8-A1DC-D6AD7C3710B5}" type="pres">
      <dgm:prSet presAssocID="{9C6A09A6-30BD-4A6F-9E06-7FD3B5531417}" presName="spacer" presStyleCnt="0"/>
      <dgm:spPr/>
    </dgm:pt>
    <dgm:pt modelId="{1F9EF4C1-916B-4A2C-BDF6-ECE7810E67FE}" type="pres">
      <dgm:prSet presAssocID="{FA9DFBE8-5393-49B1-A76C-C89D970A781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3633415-7C73-4FF4-88E9-FAB30BC9B9CB}" type="pres">
      <dgm:prSet presAssocID="{2369F53C-DB95-4F34-BF77-D52F24E1C8D5}" presName="spacer" presStyleCnt="0"/>
      <dgm:spPr/>
    </dgm:pt>
    <dgm:pt modelId="{2DDFE1BE-0772-49EE-AA20-34DC64F8A123}" type="pres">
      <dgm:prSet presAssocID="{BCD2D3B9-5FFA-4242-BBB1-F2A26FB0979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7B4660B-3ACB-400D-A757-E6CE9786EF0C}" type="presOf" srcId="{FA9DFBE8-5393-49B1-A76C-C89D970A7819}" destId="{1F9EF4C1-916B-4A2C-BDF6-ECE7810E67FE}" srcOrd="0" destOrd="0" presId="urn:microsoft.com/office/officeart/2005/8/layout/vList2"/>
    <dgm:cxn modelId="{C2681A34-115E-4C80-94A2-2608A6E4F931}" type="presOf" srcId="{BCD2D3B9-5FFA-4242-BBB1-F2A26FB09791}" destId="{2DDFE1BE-0772-49EE-AA20-34DC64F8A123}" srcOrd="0" destOrd="0" presId="urn:microsoft.com/office/officeart/2005/8/layout/vList2"/>
    <dgm:cxn modelId="{6EF5295D-4325-47E1-A19F-A3F8C1949C59}" type="presOf" srcId="{15D6BF89-6241-451B-AB3B-9921637C9A45}" destId="{ECF6452F-D20B-42D6-A56A-0FE91C39F0D9}" srcOrd="0" destOrd="0" presId="urn:microsoft.com/office/officeart/2005/8/layout/vList2"/>
    <dgm:cxn modelId="{C49D5185-5C34-44F5-8A19-0CDC608605D0}" srcId="{15D6BF89-6241-451B-AB3B-9921637C9A45}" destId="{FA9DFBE8-5393-49B1-A76C-C89D970A7819}" srcOrd="1" destOrd="0" parTransId="{4D14E1E1-0FAE-4FC4-913A-1DD86B803034}" sibTransId="{2369F53C-DB95-4F34-BF77-D52F24E1C8D5}"/>
    <dgm:cxn modelId="{0ED2A885-5AA3-4E21-A02A-E730663F08B2}" type="presOf" srcId="{09ED6FBE-E3C4-4AD4-8376-0AB2BD1A9707}" destId="{5E2A065A-7E3D-47CB-A626-304A9E892E49}" srcOrd="0" destOrd="0" presId="urn:microsoft.com/office/officeart/2005/8/layout/vList2"/>
    <dgm:cxn modelId="{ECE00EA4-1F5D-42F3-8471-39FC62A89105}" srcId="{15D6BF89-6241-451B-AB3B-9921637C9A45}" destId="{09ED6FBE-E3C4-4AD4-8376-0AB2BD1A9707}" srcOrd="0" destOrd="0" parTransId="{D41AA137-C1D0-4B12-941A-AB38A851807F}" sibTransId="{9C6A09A6-30BD-4A6F-9E06-7FD3B5531417}"/>
    <dgm:cxn modelId="{1260D9BE-A751-4387-AA82-5475A467E2E9}" srcId="{15D6BF89-6241-451B-AB3B-9921637C9A45}" destId="{BCD2D3B9-5FFA-4242-BBB1-F2A26FB09791}" srcOrd="2" destOrd="0" parTransId="{A304CAC9-2CAC-4699-91B5-F337F176FEE4}" sibTransId="{5B9C2139-9DDD-42AA-8FDD-E89596043039}"/>
    <dgm:cxn modelId="{7FA9D665-2C2E-4D66-9710-729ECCC0D223}" type="presParOf" srcId="{ECF6452F-D20B-42D6-A56A-0FE91C39F0D9}" destId="{5E2A065A-7E3D-47CB-A626-304A9E892E49}" srcOrd="0" destOrd="0" presId="urn:microsoft.com/office/officeart/2005/8/layout/vList2"/>
    <dgm:cxn modelId="{5FFC19A4-93E9-4A67-83E2-D2F2151D921F}" type="presParOf" srcId="{ECF6452F-D20B-42D6-A56A-0FE91C39F0D9}" destId="{7765481C-3BC2-4AF8-A1DC-D6AD7C3710B5}" srcOrd="1" destOrd="0" presId="urn:microsoft.com/office/officeart/2005/8/layout/vList2"/>
    <dgm:cxn modelId="{B7906E60-2168-4343-B91E-D523F9EB8725}" type="presParOf" srcId="{ECF6452F-D20B-42D6-A56A-0FE91C39F0D9}" destId="{1F9EF4C1-916B-4A2C-BDF6-ECE7810E67FE}" srcOrd="2" destOrd="0" presId="urn:microsoft.com/office/officeart/2005/8/layout/vList2"/>
    <dgm:cxn modelId="{95B4902A-710B-4F54-AD24-7BC965D6C3FA}" type="presParOf" srcId="{ECF6452F-D20B-42D6-A56A-0FE91C39F0D9}" destId="{C3633415-7C73-4FF4-88E9-FAB30BC9B9CB}" srcOrd="3" destOrd="0" presId="urn:microsoft.com/office/officeart/2005/8/layout/vList2"/>
    <dgm:cxn modelId="{406C7E62-6924-4FC0-9415-BDFEB816B17E}" type="presParOf" srcId="{ECF6452F-D20B-42D6-A56A-0FE91C39F0D9}" destId="{2DDFE1BE-0772-49EE-AA20-34DC64F8A12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720D9D-7887-4310-83C1-A0CC8D127CF6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9A78E5B-C550-48EF-B82A-C113E3EB267C}">
      <dgm:prSet/>
      <dgm:spPr/>
      <dgm:t>
        <a:bodyPr/>
        <a:lstStyle/>
        <a:p>
          <a:r>
            <a:rPr lang="en-US" b="0" i="0" baseline="0"/>
            <a:t>DEI fosters a richer learning environment where diverse perspectives contribute to creativity and innovation.</a:t>
          </a:r>
          <a:endParaRPr lang="en-US"/>
        </a:p>
      </dgm:t>
    </dgm:pt>
    <dgm:pt modelId="{BC505750-F81F-4898-B7DD-8EFE5E3658E9}" type="parTrans" cxnId="{A40D20D1-95FB-4FAE-AF5D-0D6841FA2D93}">
      <dgm:prSet/>
      <dgm:spPr/>
      <dgm:t>
        <a:bodyPr/>
        <a:lstStyle/>
        <a:p>
          <a:endParaRPr lang="en-US"/>
        </a:p>
      </dgm:t>
    </dgm:pt>
    <dgm:pt modelId="{7A619D71-566D-4ADA-8C46-D234CFB72FC9}" type="sibTrans" cxnId="{A40D20D1-95FB-4FAE-AF5D-0D6841FA2D93}">
      <dgm:prSet/>
      <dgm:spPr/>
      <dgm:t>
        <a:bodyPr/>
        <a:lstStyle/>
        <a:p>
          <a:endParaRPr lang="en-US"/>
        </a:p>
      </dgm:t>
    </dgm:pt>
    <dgm:pt modelId="{B39CDD32-DF80-4E16-9583-F318391F8EB8}">
      <dgm:prSet/>
      <dgm:spPr/>
      <dgm:t>
        <a:bodyPr/>
        <a:lstStyle/>
        <a:p>
          <a:r>
            <a:rPr lang="en-US" b="0" i="0" baseline="0"/>
            <a:t>Studies show that diverse teams in academia and industry outperform less diverse teams because they bring a variety of perspectives, experiences, and solutions.</a:t>
          </a:r>
          <a:endParaRPr lang="en-US"/>
        </a:p>
      </dgm:t>
    </dgm:pt>
    <dgm:pt modelId="{F73D6520-B7A4-421F-9BD0-4ED306AFA5C4}" type="parTrans" cxnId="{D3591DE0-F0EA-474C-9B3F-54DE02B44115}">
      <dgm:prSet/>
      <dgm:spPr/>
      <dgm:t>
        <a:bodyPr/>
        <a:lstStyle/>
        <a:p>
          <a:endParaRPr lang="en-US"/>
        </a:p>
      </dgm:t>
    </dgm:pt>
    <dgm:pt modelId="{C1ECA823-159E-4663-95E3-DA19AEB0CAE6}" type="sibTrans" cxnId="{D3591DE0-F0EA-474C-9B3F-54DE02B44115}">
      <dgm:prSet/>
      <dgm:spPr/>
      <dgm:t>
        <a:bodyPr/>
        <a:lstStyle/>
        <a:p>
          <a:endParaRPr lang="en-US"/>
        </a:p>
      </dgm:t>
    </dgm:pt>
    <dgm:pt modelId="{408D9572-932C-45A9-83E1-01FB026433AA}">
      <dgm:prSet/>
      <dgm:spPr/>
      <dgm:t>
        <a:bodyPr/>
        <a:lstStyle/>
        <a:p>
          <a:r>
            <a:rPr lang="en-US" b="0" i="0" baseline="0"/>
            <a:t>DEI initiatives help to reduce biases and promote social justice, making educational institutions more reflective of society's diversity.</a:t>
          </a:r>
          <a:endParaRPr lang="en-US"/>
        </a:p>
      </dgm:t>
    </dgm:pt>
    <dgm:pt modelId="{32BC92E3-D43F-4DCB-B06D-E01970BDCEE2}" type="parTrans" cxnId="{F052FD2C-1910-4030-8BFE-5F6E877CD0A9}">
      <dgm:prSet/>
      <dgm:spPr/>
      <dgm:t>
        <a:bodyPr/>
        <a:lstStyle/>
        <a:p>
          <a:endParaRPr lang="en-US"/>
        </a:p>
      </dgm:t>
    </dgm:pt>
    <dgm:pt modelId="{9B84E5DD-F4C8-45E3-9E2A-33C9CFBBD195}" type="sibTrans" cxnId="{F052FD2C-1910-4030-8BFE-5F6E877CD0A9}">
      <dgm:prSet/>
      <dgm:spPr/>
      <dgm:t>
        <a:bodyPr/>
        <a:lstStyle/>
        <a:p>
          <a:endParaRPr lang="en-US"/>
        </a:p>
      </dgm:t>
    </dgm:pt>
    <dgm:pt modelId="{958A9C7E-43BA-4A44-871E-7ACFBD0D9373}" type="pres">
      <dgm:prSet presAssocID="{B2720D9D-7887-4310-83C1-A0CC8D127CF6}" presName="outerComposite" presStyleCnt="0">
        <dgm:presLayoutVars>
          <dgm:chMax val="5"/>
          <dgm:dir/>
          <dgm:resizeHandles val="exact"/>
        </dgm:presLayoutVars>
      </dgm:prSet>
      <dgm:spPr/>
    </dgm:pt>
    <dgm:pt modelId="{193C341D-DE82-4100-8D9E-7595294F6303}" type="pres">
      <dgm:prSet presAssocID="{B2720D9D-7887-4310-83C1-A0CC8D127CF6}" presName="dummyMaxCanvas" presStyleCnt="0">
        <dgm:presLayoutVars/>
      </dgm:prSet>
      <dgm:spPr/>
    </dgm:pt>
    <dgm:pt modelId="{8E0FBEAE-251C-467E-BF5E-9CEF0825F5C5}" type="pres">
      <dgm:prSet presAssocID="{B2720D9D-7887-4310-83C1-A0CC8D127CF6}" presName="ThreeNodes_1" presStyleLbl="node1" presStyleIdx="0" presStyleCnt="3">
        <dgm:presLayoutVars>
          <dgm:bulletEnabled val="1"/>
        </dgm:presLayoutVars>
      </dgm:prSet>
      <dgm:spPr/>
    </dgm:pt>
    <dgm:pt modelId="{BBA10547-B48B-4B9C-8CBC-2B40935B5DF0}" type="pres">
      <dgm:prSet presAssocID="{B2720D9D-7887-4310-83C1-A0CC8D127CF6}" presName="ThreeNodes_2" presStyleLbl="node1" presStyleIdx="1" presStyleCnt="3">
        <dgm:presLayoutVars>
          <dgm:bulletEnabled val="1"/>
        </dgm:presLayoutVars>
      </dgm:prSet>
      <dgm:spPr/>
    </dgm:pt>
    <dgm:pt modelId="{73B0FCFC-81D9-405E-A3C0-5D83EDF021AB}" type="pres">
      <dgm:prSet presAssocID="{B2720D9D-7887-4310-83C1-A0CC8D127CF6}" presName="ThreeNodes_3" presStyleLbl="node1" presStyleIdx="2" presStyleCnt="3">
        <dgm:presLayoutVars>
          <dgm:bulletEnabled val="1"/>
        </dgm:presLayoutVars>
      </dgm:prSet>
      <dgm:spPr/>
    </dgm:pt>
    <dgm:pt modelId="{3327B821-00E4-45DC-ACD7-BDAD253E1B9A}" type="pres">
      <dgm:prSet presAssocID="{B2720D9D-7887-4310-83C1-A0CC8D127CF6}" presName="ThreeConn_1-2" presStyleLbl="fgAccFollowNode1" presStyleIdx="0" presStyleCnt="2">
        <dgm:presLayoutVars>
          <dgm:bulletEnabled val="1"/>
        </dgm:presLayoutVars>
      </dgm:prSet>
      <dgm:spPr/>
    </dgm:pt>
    <dgm:pt modelId="{14FEE951-5A1C-40D7-B1AA-6574A386C549}" type="pres">
      <dgm:prSet presAssocID="{B2720D9D-7887-4310-83C1-A0CC8D127CF6}" presName="ThreeConn_2-3" presStyleLbl="fgAccFollowNode1" presStyleIdx="1" presStyleCnt="2">
        <dgm:presLayoutVars>
          <dgm:bulletEnabled val="1"/>
        </dgm:presLayoutVars>
      </dgm:prSet>
      <dgm:spPr/>
    </dgm:pt>
    <dgm:pt modelId="{2B4D9A2F-A32A-4FF0-A8CE-CFF35779F703}" type="pres">
      <dgm:prSet presAssocID="{B2720D9D-7887-4310-83C1-A0CC8D127CF6}" presName="ThreeNodes_1_text" presStyleLbl="node1" presStyleIdx="2" presStyleCnt="3">
        <dgm:presLayoutVars>
          <dgm:bulletEnabled val="1"/>
        </dgm:presLayoutVars>
      </dgm:prSet>
      <dgm:spPr/>
    </dgm:pt>
    <dgm:pt modelId="{370297C0-A88B-4483-BE32-7C4505C16A06}" type="pres">
      <dgm:prSet presAssocID="{B2720D9D-7887-4310-83C1-A0CC8D127CF6}" presName="ThreeNodes_2_text" presStyleLbl="node1" presStyleIdx="2" presStyleCnt="3">
        <dgm:presLayoutVars>
          <dgm:bulletEnabled val="1"/>
        </dgm:presLayoutVars>
      </dgm:prSet>
      <dgm:spPr/>
    </dgm:pt>
    <dgm:pt modelId="{F3D64D7F-2F56-4D83-AA03-00A8150F6F1C}" type="pres">
      <dgm:prSet presAssocID="{B2720D9D-7887-4310-83C1-A0CC8D127CF6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0CA65800-93D7-4057-B6D0-5E26E29D9A7D}" type="presOf" srcId="{408D9572-932C-45A9-83E1-01FB026433AA}" destId="{F3D64D7F-2F56-4D83-AA03-00A8150F6F1C}" srcOrd="1" destOrd="0" presId="urn:microsoft.com/office/officeart/2005/8/layout/vProcess5"/>
    <dgm:cxn modelId="{1C111115-1B27-4D47-8611-784A4F83DD07}" type="presOf" srcId="{408D9572-932C-45A9-83E1-01FB026433AA}" destId="{73B0FCFC-81D9-405E-A3C0-5D83EDF021AB}" srcOrd="0" destOrd="0" presId="urn:microsoft.com/office/officeart/2005/8/layout/vProcess5"/>
    <dgm:cxn modelId="{5C469B1B-E693-4E8B-827E-C28DBA722A2A}" type="presOf" srcId="{B39CDD32-DF80-4E16-9583-F318391F8EB8}" destId="{BBA10547-B48B-4B9C-8CBC-2B40935B5DF0}" srcOrd="0" destOrd="0" presId="urn:microsoft.com/office/officeart/2005/8/layout/vProcess5"/>
    <dgm:cxn modelId="{04959627-8EC4-4AA4-B76F-F3CB49A6466D}" type="presOf" srcId="{7A619D71-566D-4ADA-8C46-D234CFB72FC9}" destId="{3327B821-00E4-45DC-ACD7-BDAD253E1B9A}" srcOrd="0" destOrd="0" presId="urn:microsoft.com/office/officeart/2005/8/layout/vProcess5"/>
    <dgm:cxn modelId="{F052FD2C-1910-4030-8BFE-5F6E877CD0A9}" srcId="{B2720D9D-7887-4310-83C1-A0CC8D127CF6}" destId="{408D9572-932C-45A9-83E1-01FB026433AA}" srcOrd="2" destOrd="0" parTransId="{32BC92E3-D43F-4DCB-B06D-E01970BDCEE2}" sibTransId="{9B84E5DD-F4C8-45E3-9E2A-33C9CFBBD195}"/>
    <dgm:cxn modelId="{1EEB7735-745D-40A9-983D-B076B753B984}" type="presOf" srcId="{B9A78E5B-C550-48EF-B82A-C113E3EB267C}" destId="{2B4D9A2F-A32A-4FF0-A8CE-CFF35779F703}" srcOrd="1" destOrd="0" presId="urn:microsoft.com/office/officeart/2005/8/layout/vProcess5"/>
    <dgm:cxn modelId="{DD38C938-DB63-4C9C-A350-AED5CDFEF760}" type="presOf" srcId="{B39CDD32-DF80-4E16-9583-F318391F8EB8}" destId="{370297C0-A88B-4483-BE32-7C4505C16A06}" srcOrd="1" destOrd="0" presId="urn:microsoft.com/office/officeart/2005/8/layout/vProcess5"/>
    <dgm:cxn modelId="{79EF8469-8EEF-43F5-B3E0-D5C6DF6A69F9}" type="presOf" srcId="{C1ECA823-159E-4663-95E3-DA19AEB0CAE6}" destId="{14FEE951-5A1C-40D7-B1AA-6574A386C549}" srcOrd="0" destOrd="0" presId="urn:microsoft.com/office/officeart/2005/8/layout/vProcess5"/>
    <dgm:cxn modelId="{AF56097F-113D-400E-AB25-D7F719052EDA}" type="presOf" srcId="{B2720D9D-7887-4310-83C1-A0CC8D127CF6}" destId="{958A9C7E-43BA-4A44-871E-7ACFBD0D9373}" srcOrd="0" destOrd="0" presId="urn:microsoft.com/office/officeart/2005/8/layout/vProcess5"/>
    <dgm:cxn modelId="{F59D1AAB-DF66-4498-B1C7-B8EB83984EE5}" type="presOf" srcId="{B9A78E5B-C550-48EF-B82A-C113E3EB267C}" destId="{8E0FBEAE-251C-467E-BF5E-9CEF0825F5C5}" srcOrd="0" destOrd="0" presId="urn:microsoft.com/office/officeart/2005/8/layout/vProcess5"/>
    <dgm:cxn modelId="{A40D20D1-95FB-4FAE-AF5D-0D6841FA2D93}" srcId="{B2720D9D-7887-4310-83C1-A0CC8D127CF6}" destId="{B9A78E5B-C550-48EF-B82A-C113E3EB267C}" srcOrd="0" destOrd="0" parTransId="{BC505750-F81F-4898-B7DD-8EFE5E3658E9}" sibTransId="{7A619D71-566D-4ADA-8C46-D234CFB72FC9}"/>
    <dgm:cxn modelId="{D3591DE0-F0EA-474C-9B3F-54DE02B44115}" srcId="{B2720D9D-7887-4310-83C1-A0CC8D127CF6}" destId="{B39CDD32-DF80-4E16-9583-F318391F8EB8}" srcOrd="1" destOrd="0" parTransId="{F73D6520-B7A4-421F-9BD0-4ED306AFA5C4}" sibTransId="{C1ECA823-159E-4663-95E3-DA19AEB0CAE6}"/>
    <dgm:cxn modelId="{0E9BD8E0-9F5D-44D9-9526-5F91DD5493D8}" type="presParOf" srcId="{958A9C7E-43BA-4A44-871E-7ACFBD0D9373}" destId="{193C341D-DE82-4100-8D9E-7595294F6303}" srcOrd="0" destOrd="0" presId="urn:microsoft.com/office/officeart/2005/8/layout/vProcess5"/>
    <dgm:cxn modelId="{EA46B376-F58B-4CE2-90BF-7C5209FF0CB3}" type="presParOf" srcId="{958A9C7E-43BA-4A44-871E-7ACFBD0D9373}" destId="{8E0FBEAE-251C-467E-BF5E-9CEF0825F5C5}" srcOrd="1" destOrd="0" presId="urn:microsoft.com/office/officeart/2005/8/layout/vProcess5"/>
    <dgm:cxn modelId="{922C28DC-6191-4CFF-AB17-BBC847E2C7D8}" type="presParOf" srcId="{958A9C7E-43BA-4A44-871E-7ACFBD0D9373}" destId="{BBA10547-B48B-4B9C-8CBC-2B40935B5DF0}" srcOrd="2" destOrd="0" presId="urn:microsoft.com/office/officeart/2005/8/layout/vProcess5"/>
    <dgm:cxn modelId="{84E35C5D-2BB2-4957-BF3A-990362B3865E}" type="presParOf" srcId="{958A9C7E-43BA-4A44-871E-7ACFBD0D9373}" destId="{73B0FCFC-81D9-405E-A3C0-5D83EDF021AB}" srcOrd="3" destOrd="0" presId="urn:microsoft.com/office/officeart/2005/8/layout/vProcess5"/>
    <dgm:cxn modelId="{0CF9969F-46AB-41D4-BE22-77307D8F7992}" type="presParOf" srcId="{958A9C7E-43BA-4A44-871E-7ACFBD0D9373}" destId="{3327B821-00E4-45DC-ACD7-BDAD253E1B9A}" srcOrd="4" destOrd="0" presId="urn:microsoft.com/office/officeart/2005/8/layout/vProcess5"/>
    <dgm:cxn modelId="{EFD03D9D-F7AC-4CEA-BE20-477C72841A45}" type="presParOf" srcId="{958A9C7E-43BA-4A44-871E-7ACFBD0D9373}" destId="{14FEE951-5A1C-40D7-B1AA-6574A386C549}" srcOrd="5" destOrd="0" presId="urn:microsoft.com/office/officeart/2005/8/layout/vProcess5"/>
    <dgm:cxn modelId="{7FF4532A-70D3-4AE1-9B0B-E1549817F40D}" type="presParOf" srcId="{958A9C7E-43BA-4A44-871E-7ACFBD0D9373}" destId="{2B4D9A2F-A32A-4FF0-A8CE-CFF35779F703}" srcOrd="6" destOrd="0" presId="urn:microsoft.com/office/officeart/2005/8/layout/vProcess5"/>
    <dgm:cxn modelId="{24049F30-E465-4CF5-8A6D-64F96E3C5D47}" type="presParOf" srcId="{958A9C7E-43BA-4A44-871E-7ACFBD0D9373}" destId="{370297C0-A88B-4483-BE32-7C4505C16A06}" srcOrd="7" destOrd="0" presId="urn:microsoft.com/office/officeart/2005/8/layout/vProcess5"/>
    <dgm:cxn modelId="{1587BC0F-B7D2-49ED-A0C9-766CEDD7C13D}" type="presParOf" srcId="{958A9C7E-43BA-4A44-871E-7ACFBD0D9373}" destId="{F3D64D7F-2F56-4D83-AA03-00A8150F6F1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5A75307-4B67-42AC-B61C-487381DD2CE0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805E4F2-64E2-4C04-8198-B9E97AF7412B}">
      <dgm:prSet/>
      <dgm:spPr/>
      <dgm:t>
        <a:bodyPr/>
        <a:lstStyle/>
        <a:p>
          <a:r>
            <a:rPr lang="en-US" b="0" i="0" baseline="0"/>
            <a:t>An increasing number of academic institutions are prioritizing DEI in their hiring practices due to growing awareness and advocacy.</a:t>
          </a:r>
          <a:endParaRPr lang="en-US"/>
        </a:p>
      </dgm:t>
    </dgm:pt>
    <dgm:pt modelId="{876250EC-4B10-4148-83D9-CE3C5FE7446D}" type="parTrans" cxnId="{D76E5DFF-D7EB-4A7D-B63B-8EB90BC38D13}">
      <dgm:prSet/>
      <dgm:spPr/>
      <dgm:t>
        <a:bodyPr/>
        <a:lstStyle/>
        <a:p>
          <a:endParaRPr lang="en-US"/>
        </a:p>
      </dgm:t>
    </dgm:pt>
    <dgm:pt modelId="{C9B279F7-BEE0-4EE0-A1A2-58771034F55A}" type="sibTrans" cxnId="{D76E5DFF-D7EB-4A7D-B63B-8EB90BC38D13}">
      <dgm:prSet/>
      <dgm:spPr/>
      <dgm:t>
        <a:bodyPr/>
        <a:lstStyle/>
        <a:p>
          <a:endParaRPr lang="en-US"/>
        </a:p>
      </dgm:t>
    </dgm:pt>
    <dgm:pt modelId="{86B1127C-F6A8-41B5-93D9-46289369AE12}">
      <dgm:prSet/>
      <dgm:spPr/>
      <dgm:t>
        <a:bodyPr/>
        <a:lstStyle/>
        <a:p>
          <a:r>
            <a:rPr lang="en-US" b="0" i="0" baseline="0"/>
            <a:t>Universities and colleges are increasingly required to publish DEI reports, outlining their progress and commitments.</a:t>
          </a:r>
          <a:endParaRPr lang="en-US"/>
        </a:p>
      </dgm:t>
    </dgm:pt>
    <dgm:pt modelId="{D05D91F6-08E4-4F9C-82EF-676B43169771}" type="parTrans" cxnId="{F2F0B9C5-48A1-4DBC-89C9-653708FA1F77}">
      <dgm:prSet/>
      <dgm:spPr/>
      <dgm:t>
        <a:bodyPr/>
        <a:lstStyle/>
        <a:p>
          <a:endParaRPr lang="en-US"/>
        </a:p>
      </dgm:t>
    </dgm:pt>
    <dgm:pt modelId="{AA63CFCA-4213-411B-8919-2FDB970E8554}" type="sibTrans" cxnId="{F2F0B9C5-48A1-4DBC-89C9-653708FA1F77}">
      <dgm:prSet/>
      <dgm:spPr/>
      <dgm:t>
        <a:bodyPr/>
        <a:lstStyle/>
        <a:p>
          <a:endParaRPr lang="en-US"/>
        </a:p>
      </dgm:t>
    </dgm:pt>
    <dgm:pt modelId="{E7F90764-44DC-45C0-9F95-9F231890B119}">
      <dgm:prSet/>
      <dgm:spPr/>
      <dgm:t>
        <a:bodyPr/>
        <a:lstStyle/>
        <a:p>
          <a:r>
            <a:rPr lang="en-US" b="0" i="0" baseline="0"/>
            <a:t>There is a growing demand for faculty and staff who can contribute to creating inclusive curricula and support diverse student populations. </a:t>
          </a:r>
          <a:endParaRPr lang="en-US"/>
        </a:p>
      </dgm:t>
    </dgm:pt>
    <dgm:pt modelId="{D69F53C0-038C-42E9-906A-BB518D678615}" type="parTrans" cxnId="{8ECF00EA-BD22-4FF3-941F-0D00C9B3A90D}">
      <dgm:prSet/>
      <dgm:spPr/>
      <dgm:t>
        <a:bodyPr/>
        <a:lstStyle/>
        <a:p>
          <a:endParaRPr lang="en-US"/>
        </a:p>
      </dgm:t>
    </dgm:pt>
    <dgm:pt modelId="{84AED4F2-465B-486A-99FD-7A7D4F2CCB53}" type="sibTrans" cxnId="{8ECF00EA-BD22-4FF3-941F-0D00C9B3A90D}">
      <dgm:prSet/>
      <dgm:spPr/>
      <dgm:t>
        <a:bodyPr/>
        <a:lstStyle/>
        <a:p>
          <a:endParaRPr lang="en-US"/>
        </a:p>
      </dgm:t>
    </dgm:pt>
    <dgm:pt modelId="{CDF71621-D1D3-406F-9996-02B0A96DE489}" type="pres">
      <dgm:prSet presAssocID="{25A75307-4B67-42AC-B61C-487381DD2CE0}" presName="linear" presStyleCnt="0">
        <dgm:presLayoutVars>
          <dgm:animLvl val="lvl"/>
          <dgm:resizeHandles val="exact"/>
        </dgm:presLayoutVars>
      </dgm:prSet>
      <dgm:spPr/>
    </dgm:pt>
    <dgm:pt modelId="{FA8B4E4C-0B2C-42C2-BDF9-550D953086D7}" type="pres">
      <dgm:prSet presAssocID="{C805E4F2-64E2-4C04-8198-B9E97AF7412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A50F30F-9238-4229-B914-847D92C90268}" type="pres">
      <dgm:prSet presAssocID="{C9B279F7-BEE0-4EE0-A1A2-58771034F55A}" presName="spacer" presStyleCnt="0"/>
      <dgm:spPr/>
    </dgm:pt>
    <dgm:pt modelId="{D6F11142-13E9-45FE-BE7F-809038C71CB2}" type="pres">
      <dgm:prSet presAssocID="{86B1127C-F6A8-41B5-93D9-46289369AE1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5CC36EF-2551-4AB6-B254-F226A9617D32}" type="pres">
      <dgm:prSet presAssocID="{AA63CFCA-4213-411B-8919-2FDB970E8554}" presName="spacer" presStyleCnt="0"/>
      <dgm:spPr/>
    </dgm:pt>
    <dgm:pt modelId="{8AC94AE7-5EAB-4C48-8FB2-A385EC3CD2C9}" type="pres">
      <dgm:prSet presAssocID="{E7F90764-44DC-45C0-9F95-9F231890B11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C0B8C4D-D2C4-4DCB-8938-83D57E8CECC9}" type="presOf" srcId="{E7F90764-44DC-45C0-9F95-9F231890B119}" destId="{8AC94AE7-5EAB-4C48-8FB2-A385EC3CD2C9}" srcOrd="0" destOrd="0" presId="urn:microsoft.com/office/officeart/2005/8/layout/vList2"/>
    <dgm:cxn modelId="{AB02B5A3-52D9-410C-92C8-4294314516FC}" type="presOf" srcId="{C805E4F2-64E2-4C04-8198-B9E97AF7412B}" destId="{FA8B4E4C-0B2C-42C2-BDF9-550D953086D7}" srcOrd="0" destOrd="0" presId="urn:microsoft.com/office/officeart/2005/8/layout/vList2"/>
    <dgm:cxn modelId="{597637AF-039F-4790-9BEF-576C06842DF5}" type="presOf" srcId="{86B1127C-F6A8-41B5-93D9-46289369AE12}" destId="{D6F11142-13E9-45FE-BE7F-809038C71CB2}" srcOrd="0" destOrd="0" presId="urn:microsoft.com/office/officeart/2005/8/layout/vList2"/>
    <dgm:cxn modelId="{E03A4EBA-FCAC-41B3-AC5B-0B11A8FB5F8B}" type="presOf" srcId="{25A75307-4B67-42AC-B61C-487381DD2CE0}" destId="{CDF71621-D1D3-406F-9996-02B0A96DE489}" srcOrd="0" destOrd="0" presId="urn:microsoft.com/office/officeart/2005/8/layout/vList2"/>
    <dgm:cxn modelId="{F2F0B9C5-48A1-4DBC-89C9-653708FA1F77}" srcId="{25A75307-4B67-42AC-B61C-487381DD2CE0}" destId="{86B1127C-F6A8-41B5-93D9-46289369AE12}" srcOrd="1" destOrd="0" parTransId="{D05D91F6-08E4-4F9C-82EF-676B43169771}" sibTransId="{AA63CFCA-4213-411B-8919-2FDB970E8554}"/>
    <dgm:cxn modelId="{8ECF00EA-BD22-4FF3-941F-0D00C9B3A90D}" srcId="{25A75307-4B67-42AC-B61C-487381DD2CE0}" destId="{E7F90764-44DC-45C0-9F95-9F231890B119}" srcOrd="2" destOrd="0" parTransId="{D69F53C0-038C-42E9-906A-BB518D678615}" sibTransId="{84AED4F2-465B-486A-99FD-7A7D4F2CCB53}"/>
    <dgm:cxn modelId="{D76E5DFF-D7EB-4A7D-B63B-8EB90BC38D13}" srcId="{25A75307-4B67-42AC-B61C-487381DD2CE0}" destId="{C805E4F2-64E2-4C04-8198-B9E97AF7412B}" srcOrd="0" destOrd="0" parTransId="{876250EC-4B10-4148-83D9-CE3C5FE7446D}" sibTransId="{C9B279F7-BEE0-4EE0-A1A2-58771034F55A}"/>
    <dgm:cxn modelId="{6B5C2EA7-A807-4B6F-810B-0E4EF6E3B03B}" type="presParOf" srcId="{CDF71621-D1D3-406F-9996-02B0A96DE489}" destId="{FA8B4E4C-0B2C-42C2-BDF9-550D953086D7}" srcOrd="0" destOrd="0" presId="urn:microsoft.com/office/officeart/2005/8/layout/vList2"/>
    <dgm:cxn modelId="{46C4DFF2-2739-4C92-9E7B-0545838B8DB5}" type="presParOf" srcId="{CDF71621-D1D3-406F-9996-02B0A96DE489}" destId="{AA50F30F-9238-4229-B914-847D92C90268}" srcOrd="1" destOrd="0" presId="urn:microsoft.com/office/officeart/2005/8/layout/vList2"/>
    <dgm:cxn modelId="{FF30971F-33BF-4964-B6E9-B3A20BE32480}" type="presParOf" srcId="{CDF71621-D1D3-406F-9996-02B0A96DE489}" destId="{D6F11142-13E9-45FE-BE7F-809038C71CB2}" srcOrd="2" destOrd="0" presId="urn:microsoft.com/office/officeart/2005/8/layout/vList2"/>
    <dgm:cxn modelId="{8066C48E-7EEB-44F1-8DF8-D9E0D71D7154}" type="presParOf" srcId="{CDF71621-D1D3-406F-9996-02B0A96DE489}" destId="{55CC36EF-2551-4AB6-B254-F226A9617D32}" srcOrd="3" destOrd="0" presId="urn:microsoft.com/office/officeart/2005/8/layout/vList2"/>
    <dgm:cxn modelId="{021104F6-8DEC-4F7B-9159-2477C4941BF4}" type="presParOf" srcId="{CDF71621-D1D3-406F-9996-02B0A96DE489}" destId="{8AC94AE7-5EAB-4C48-8FB2-A385EC3CD2C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0225193-A0E2-44FD-B2C8-566DC9B7917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F86663A9-6127-48E9-B239-B1EF03E897C1}">
      <dgm:prSet/>
      <dgm:spPr/>
      <dgm:t>
        <a:bodyPr/>
        <a:lstStyle/>
        <a:p>
          <a:r>
            <a:rPr lang="en-US" b="0" i="0" baseline="0"/>
            <a:t>Highlight the research and evidence that support the benefits of diversity and inclusion for both educational outcomes and institutional success.</a:t>
          </a:r>
          <a:endParaRPr lang="en-US"/>
        </a:p>
      </dgm:t>
    </dgm:pt>
    <dgm:pt modelId="{51A3FE37-92EA-4E91-8048-5CA096AAC0CB}" type="parTrans" cxnId="{0D4D0284-178F-487A-A73A-E30CF72C4C1B}">
      <dgm:prSet/>
      <dgm:spPr/>
      <dgm:t>
        <a:bodyPr/>
        <a:lstStyle/>
        <a:p>
          <a:endParaRPr lang="en-US"/>
        </a:p>
      </dgm:t>
    </dgm:pt>
    <dgm:pt modelId="{38B495EF-FDB5-4A36-98AF-8172E3CDEEF2}" type="sibTrans" cxnId="{0D4D0284-178F-487A-A73A-E30CF72C4C1B}">
      <dgm:prSet/>
      <dgm:spPr/>
      <dgm:t>
        <a:bodyPr/>
        <a:lstStyle/>
        <a:p>
          <a:endParaRPr lang="en-US"/>
        </a:p>
      </dgm:t>
    </dgm:pt>
    <dgm:pt modelId="{6CD32D01-DD7E-4B96-935E-8D356C95E10C}">
      <dgm:prSet/>
      <dgm:spPr/>
      <dgm:t>
        <a:bodyPr/>
        <a:lstStyle/>
        <a:p>
          <a:r>
            <a:rPr lang="en-US" b="0" i="0" baseline="0"/>
            <a:t>Focus on the value of diverse perspectives in promoting critical thinking, problem-solving, and preparing students for a globalized world.</a:t>
          </a:r>
          <a:endParaRPr lang="en-US"/>
        </a:p>
      </dgm:t>
    </dgm:pt>
    <dgm:pt modelId="{1A01013E-B2DE-4044-A190-ADC6BB512C70}" type="parTrans" cxnId="{9E2099C6-4C11-4CD9-B6F6-D15337D454A6}">
      <dgm:prSet/>
      <dgm:spPr/>
      <dgm:t>
        <a:bodyPr/>
        <a:lstStyle/>
        <a:p>
          <a:endParaRPr lang="en-US"/>
        </a:p>
      </dgm:t>
    </dgm:pt>
    <dgm:pt modelId="{5AABEC78-2179-4103-B78C-A8867FE8ED16}" type="sibTrans" cxnId="{9E2099C6-4C11-4CD9-B6F6-D15337D454A6}">
      <dgm:prSet/>
      <dgm:spPr/>
      <dgm:t>
        <a:bodyPr/>
        <a:lstStyle/>
        <a:p>
          <a:endParaRPr lang="en-US"/>
        </a:p>
      </dgm:t>
    </dgm:pt>
    <dgm:pt modelId="{FC6857C0-9A4A-4D71-8317-014CF600AC3C}">
      <dgm:prSet/>
      <dgm:spPr/>
      <dgm:t>
        <a:bodyPr/>
        <a:lstStyle/>
        <a:p>
          <a:r>
            <a:rPr lang="en-US" b="0" i="0" baseline="0"/>
            <a:t>Emphasize the importance of creating an inclusive environment where all students feel they belong, which can improve retention and success rates.</a:t>
          </a:r>
          <a:endParaRPr lang="en-US"/>
        </a:p>
      </dgm:t>
    </dgm:pt>
    <dgm:pt modelId="{9CC41932-80C2-40D0-B640-8D252D9860BF}" type="parTrans" cxnId="{08D7E56E-4C4B-401E-A16F-2801F885D900}">
      <dgm:prSet/>
      <dgm:spPr/>
      <dgm:t>
        <a:bodyPr/>
        <a:lstStyle/>
        <a:p>
          <a:endParaRPr lang="en-US"/>
        </a:p>
      </dgm:t>
    </dgm:pt>
    <dgm:pt modelId="{DE603DBE-F5CC-4107-8B48-FE6A30FC4993}" type="sibTrans" cxnId="{08D7E56E-4C4B-401E-A16F-2801F885D900}">
      <dgm:prSet/>
      <dgm:spPr/>
      <dgm:t>
        <a:bodyPr/>
        <a:lstStyle/>
        <a:p>
          <a:endParaRPr lang="en-US"/>
        </a:p>
      </dgm:t>
    </dgm:pt>
    <dgm:pt modelId="{5E58AEB6-8134-4431-8D47-2C0A6FAD38BF}">
      <dgm:prSet/>
      <dgm:spPr/>
      <dgm:t>
        <a:bodyPr/>
        <a:lstStyle/>
        <a:p>
          <a:r>
            <a:rPr lang="en-US" b="0" i="0" baseline="0"/>
            <a:t>Approach conversations about DEI with empathy and a willingness to listen, seeking common ground on the benefits of inclusive practices for all members of the academic community. </a:t>
          </a:r>
          <a:endParaRPr lang="en-US"/>
        </a:p>
      </dgm:t>
    </dgm:pt>
    <dgm:pt modelId="{71368ACD-8D05-4A1B-B7BC-DD68DBA8D76F}" type="parTrans" cxnId="{88A2C2E4-3AD8-4B16-93C5-476C795D0B85}">
      <dgm:prSet/>
      <dgm:spPr/>
      <dgm:t>
        <a:bodyPr/>
        <a:lstStyle/>
        <a:p>
          <a:endParaRPr lang="en-US"/>
        </a:p>
      </dgm:t>
    </dgm:pt>
    <dgm:pt modelId="{16F6B157-BADD-4335-A3C9-36BB30A05A11}" type="sibTrans" cxnId="{88A2C2E4-3AD8-4B16-93C5-476C795D0B85}">
      <dgm:prSet/>
      <dgm:spPr/>
      <dgm:t>
        <a:bodyPr/>
        <a:lstStyle/>
        <a:p>
          <a:endParaRPr lang="en-US"/>
        </a:p>
      </dgm:t>
    </dgm:pt>
    <dgm:pt modelId="{C9B5952A-E5B9-4BDF-A7B2-50280EA2B205}" type="pres">
      <dgm:prSet presAssocID="{70225193-A0E2-44FD-B2C8-566DC9B7917F}" presName="root" presStyleCnt="0">
        <dgm:presLayoutVars>
          <dgm:dir/>
          <dgm:resizeHandles val="exact"/>
        </dgm:presLayoutVars>
      </dgm:prSet>
      <dgm:spPr/>
    </dgm:pt>
    <dgm:pt modelId="{B1514B10-F369-489B-8E06-F97C48FE1014}" type="pres">
      <dgm:prSet presAssocID="{F86663A9-6127-48E9-B239-B1EF03E897C1}" presName="compNode" presStyleCnt="0"/>
      <dgm:spPr/>
    </dgm:pt>
    <dgm:pt modelId="{991C5BAB-128A-4A6F-B8FF-E5A32E6FC1E9}" type="pres">
      <dgm:prSet presAssocID="{F86663A9-6127-48E9-B239-B1EF03E897C1}" presName="bgRect" presStyleLbl="bgShp" presStyleIdx="0" presStyleCnt="4"/>
      <dgm:spPr/>
    </dgm:pt>
    <dgm:pt modelId="{143FF31C-8ECE-4887-9118-613F462A9167}" type="pres">
      <dgm:prSet presAssocID="{F86663A9-6127-48E9-B239-B1EF03E897C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16198EF7-C1F2-47FB-904B-D443465B0923}" type="pres">
      <dgm:prSet presAssocID="{F86663A9-6127-48E9-B239-B1EF03E897C1}" presName="spaceRect" presStyleCnt="0"/>
      <dgm:spPr/>
    </dgm:pt>
    <dgm:pt modelId="{3AFC701A-BA1A-4186-A641-71BFF4A84920}" type="pres">
      <dgm:prSet presAssocID="{F86663A9-6127-48E9-B239-B1EF03E897C1}" presName="parTx" presStyleLbl="revTx" presStyleIdx="0" presStyleCnt="4">
        <dgm:presLayoutVars>
          <dgm:chMax val="0"/>
          <dgm:chPref val="0"/>
        </dgm:presLayoutVars>
      </dgm:prSet>
      <dgm:spPr/>
    </dgm:pt>
    <dgm:pt modelId="{438BF3FC-72CB-4C03-BA8A-9DFAAAA4AAA4}" type="pres">
      <dgm:prSet presAssocID="{38B495EF-FDB5-4A36-98AF-8172E3CDEEF2}" presName="sibTrans" presStyleCnt="0"/>
      <dgm:spPr/>
    </dgm:pt>
    <dgm:pt modelId="{93B636B1-5E69-460C-AD41-54C25315FC8A}" type="pres">
      <dgm:prSet presAssocID="{6CD32D01-DD7E-4B96-935E-8D356C95E10C}" presName="compNode" presStyleCnt="0"/>
      <dgm:spPr/>
    </dgm:pt>
    <dgm:pt modelId="{E38515D8-535A-4C89-B7AD-FFD088B1D20C}" type="pres">
      <dgm:prSet presAssocID="{6CD32D01-DD7E-4B96-935E-8D356C95E10C}" presName="bgRect" presStyleLbl="bgShp" presStyleIdx="1" presStyleCnt="4"/>
      <dgm:spPr/>
    </dgm:pt>
    <dgm:pt modelId="{879C1453-2684-4671-9949-75B1229AFBA9}" type="pres">
      <dgm:prSet presAssocID="{6CD32D01-DD7E-4B96-935E-8D356C95E10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Idea"/>
        </a:ext>
      </dgm:extLst>
    </dgm:pt>
    <dgm:pt modelId="{2C49A991-6295-4E36-A2C2-8D52430924B6}" type="pres">
      <dgm:prSet presAssocID="{6CD32D01-DD7E-4B96-935E-8D356C95E10C}" presName="spaceRect" presStyleCnt="0"/>
      <dgm:spPr/>
    </dgm:pt>
    <dgm:pt modelId="{DA079243-D55E-4699-8405-4B15092ED92B}" type="pres">
      <dgm:prSet presAssocID="{6CD32D01-DD7E-4B96-935E-8D356C95E10C}" presName="parTx" presStyleLbl="revTx" presStyleIdx="1" presStyleCnt="4">
        <dgm:presLayoutVars>
          <dgm:chMax val="0"/>
          <dgm:chPref val="0"/>
        </dgm:presLayoutVars>
      </dgm:prSet>
      <dgm:spPr/>
    </dgm:pt>
    <dgm:pt modelId="{E2B90633-BF55-49F2-9C57-477F72D7D845}" type="pres">
      <dgm:prSet presAssocID="{5AABEC78-2179-4103-B78C-A8867FE8ED16}" presName="sibTrans" presStyleCnt="0"/>
      <dgm:spPr/>
    </dgm:pt>
    <dgm:pt modelId="{931E7E9B-54FA-4FE4-8D7E-4D8784E2BECA}" type="pres">
      <dgm:prSet presAssocID="{FC6857C0-9A4A-4D71-8317-014CF600AC3C}" presName="compNode" presStyleCnt="0"/>
      <dgm:spPr/>
    </dgm:pt>
    <dgm:pt modelId="{BE2CD22E-8745-448D-865A-F09EEA2EED90}" type="pres">
      <dgm:prSet presAssocID="{FC6857C0-9A4A-4D71-8317-014CF600AC3C}" presName="bgRect" presStyleLbl="bgShp" presStyleIdx="2" presStyleCnt="4"/>
      <dgm:spPr/>
    </dgm:pt>
    <dgm:pt modelId="{D4ED20BD-50E2-4677-A30C-CAC9915930DC}" type="pres">
      <dgm:prSet presAssocID="{FC6857C0-9A4A-4D71-8317-014CF600AC3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33A96A00-D98D-4933-B3CA-D69776435822}" type="pres">
      <dgm:prSet presAssocID="{FC6857C0-9A4A-4D71-8317-014CF600AC3C}" presName="spaceRect" presStyleCnt="0"/>
      <dgm:spPr/>
    </dgm:pt>
    <dgm:pt modelId="{1532AC2E-B66B-4D7F-95FD-7D656D53F0F2}" type="pres">
      <dgm:prSet presAssocID="{FC6857C0-9A4A-4D71-8317-014CF600AC3C}" presName="parTx" presStyleLbl="revTx" presStyleIdx="2" presStyleCnt="4">
        <dgm:presLayoutVars>
          <dgm:chMax val="0"/>
          <dgm:chPref val="0"/>
        </dgm:presLayoutVars>
      </dgm:prSet>
      <dgm:spPr/>
    </dgm:pt>
    <dgm:pt modelId="{FE31189B-FE23-40DB-988C-2DC5CAED48FB}" type="pres">
      <dgm:prSet presAssocID="{DE603DBE-F5CC-4107-8B48-FE6A30FC4993}" presName="sibTrans" presStyleCnt="0"/>
      <dgm:spPr/>
    </dgm:pt>
    <dgm:pt modelId="{597E34E4-383B-4B9D-8C24-1740184161B1}" type="pres">
      <dgm:prSet presAssocID="{5E58AEB6-8134-4431-8D47-2C0A6FAD38BF}" presName="compNode" presStyleCnt="0"/>
      <dgm:spPr/>
    </dgm:pt>
    <dgm:pt modelId="{99101314-048A-4D13-8A3D-D0F2CC6970BB}" type="pres">
      <dgm:prSet presAssocID="{5E58AEB6-8134-4431-8D47-2C0A6FAD38BF}" presName="bgRect" presStyleLbl="bgShp" presStyleIdx="3" presStyleCnt="4"/>
      <dgm:spPr/>
    </dgm:pt>
    <dgm:pt modelId="{A74F58E0-7877-4068-A07B-CE3D6FD1617C}" type="pres">
      <dgm:prSet presAssocID="{5E58AEB6-8134-4431-8D47-2C0A6FAD38B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582BFCA7-346E-48F1-AB67-40CF59D5877E}" type="pres">
      <dgm:prSet presAssocID="{5E58AEB6-8134-4431-8D47-2C0A6FAD38BF}" presName="spaceRect" presStyleCnt="0"/>
      <dgm:spPr/>
    </dgm:pt>
    <dgm:pt modelId="{18FF5B13-D71A-4B99-BD38-767DA4EE4C7D}" type="pres">
      <dgm:prSet presAssocID="{5E58AEB6-8134-4431-8D47-2C0A6FAD38B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A2F2C700-B0D2-45C6-8C40-CF405AF5B432}" type="presOf" srcId="{70225193-A0E2-44FD-B2C8-566DC9B7917F}" destId="{C9B5952A-E5B9-4BDF-A7B2-50280EA2B205}" srcOrd="0" destOrd="0" presId="urn:microsoft.com/office/officeart/2018/2/layout/IconVerticalSolidList"/>
    <dgm:cxn modelId="{C837AD13-CDAA-4EF4-8CBF-A279500201BA}" type="presOf" srcId="{FC6857C0-9A4A-4D71-8317-014CF600AC3C}" destId="{1532AC2E-B66B-4D7F-95FD-7D656D53F0F2}" srcOrd="0" destOrd="0" presId="urn:microsoft.com/office/officeart/2018/2/layout/IconVerticalSolidList"/>
    <dgm:cxn modelId="{4D02C218-7020-4E09-976C-1ED6874E34A2}" type="presOf" srcId="{5E58AEB6-8134-4431-8D47-2C0A6FAD38BF}" destId="{18FF5B13-D71A-4B99-BD38-767DA4EE4C7D}" srcOrd="0" destOrd="0" presId="urn:microsoft.com/office/officeart/2018/2/layout/IconVerticalSolidList"/>
    <dgm:cxn modelId="{08D7E56E-4C4B-401E-A16F-2801F885D900}" srcId="{70225193-A0E2-44FD-B2C8-566DC9B7917F}" destId="{FC6857C0-9A4A-4D71-8317-014CF600AC3C}" srcOrd="2" destOrd="0" parTransId="{9CC41932-80C2-40D0-B640-8D252D9860BF}" sibTransId="{DE603DBE-F5CC-4107-8B48-FE6A30FC4993}"/>
    <dgm:cxn modelId="{0D4D0284-178F-487A-A73A-E30CF72C4C1B}" srcId="{70225193-A0E2-44FD-B2C8-566DC9B7917F}" destId="{F86663A9-6127-48E9-B239-B1EF03E897C1}" srcOrd="0" destOrd="0" parTransId="{51A3FE37-92EA-4E91-8048-5CA096AAC0CB}" sibTransId="{38B495EF-FDB5-4A36-98AF-8172E3CDEEF2}"/>
    <dgm:cxn modelId="{8CB67BAE-014E-4835-B9B4-41FCA6E07718}" type="presOf" srcId="{F86663A9-6127-48E9-B239-B1EF03E897C1}" destId="{3AFC701A-BA1A-4186-A641-71BFF4A84920}" srcOrd="0" destOrd="0" presId="urn:microsoft.com/office/officeart/2018/2/layout/IconVerticalSolidList"/>
    <dgm:cxn modelId="{9E2099C6-4C11-4CD9-B6F6-D15337D454A6}" srcId="{70225193-A0E2-44FD-B2C8-566DC9B7917F}" destId="{6CD32D01-DD7E-4B96-935E-8D356C95E10C}" srcOrd="1" destOrd="0" parTransId="{1A01013E-B2DE-4044-A190-ADC6BB512C70}" sibTransId="{5AABEC78-2179-4103-B78C-A8867FE8ED16}"/>
    <dgm:cxn modelId="{88A2C2E4-3AD8-4B16-93C5-476C795D0B85}" srcId="{70225193-A0E2-44FD-B2C8-566DC9B7917F}" destId="{5E58AEB6-8134-4431-8D47-2C0A6FAD38BF}" srcOrd="3" destOrd="0" parTransId="{71368ACD-8D05-4A1B-B7BC-DD68DBA8D76F}" sibTransId="{16F6B157-BADD-4335-A3C9-36BB30A05A11}"/>
    <dgm:cxn modelId="{78C30FED-7077-42B8-90C9-18B603DB3C98}" type="presOf" srcId="{6CD32D01-DD7E-4B96-935E-8D356C95E10C}" destId="{DA079243-D55E-4699-8405-4B15092ED92B}" srcOrd="0" destOrd="0" presId="urn:microsoft.com/office/officeart/2018/2/layout/IconVerticalSolidList"/>
    <dgm:cxn modelId="{D44472CB-282E-4A81-B51B-75F4D8D1B50F}" type="presParOf" srcId="{C9B5952A-E5B9-4BDF-A7B2-50280EA2B205}" destId="{B1514B10-F369-489B-8E06-F97C48FE1014}" srcOrd="0" destOrd="0" presId="urn:microsoft.com/office/officeart/2018/2/layout/IconVerticalSolidList"/>
    <dgm:cxn modelId="{B2A24311-2343-4F79-A8F2-BEFF0107F313}" type="presParOf" srcId="{B1514B10-F369-489B-8E06-F97C48FE1014}" destId="{991C5BAB-128A-4A6F-B8FF-E5A32E6FC1E9}" srcOrd="0" destOrd="0" presId="urn:microsoft.com/office/officeart/2018/2/layout/IconVerticalSolidList"/>
    <dgm:cxn modelId="{FAD8DE48-DDF6-4506-A558-BE210807E13A}" type="presParOf" srcId="{B1514B10-F369-489B-8E06-F97C48FE1014}" destId="{143FF31C-8ECE-4887-9118-613F462A9167}" srcOrd="1" destOrd="0" presId="urn:microsoft.com/office/officeart/2018/2/layout/IconVerticalSolidList"/>
    <dgm:cxn modelId="{01026887-83BA-4BBF-AD6C-18BC6CA883FE}" type="presParOf" srcId="{B1514B10-F369-489B-8E06-F97C48FE1014}" destId="{16198EF7-C1F2-47FB-904B-D443465B0923}" srcOrd="2" destOrd="0" presId="urn:microsoft.com/office/officeart/2018/2/layout/IconVerticalSolidList"/>
    <dgm:cxn modelId="{B2DD6F6E-9771-48F2-92AE-D8B0B0C53A45}" type="presParOf" srcId="{B1514B10-F369-489B-8E06-F97C48FE1014}" destId="{3AFC701A-BA1A-4186-A641-71BFF4A84920}" srcOrd="3" destOrd="0" presId="urn:microsoft.com/office/officeart/2018/2/layout/IconVerticalSolidList"/>
    <dgm:cxn modelId="{74E01C10-7B7E-4D2C-AFE4-B27657EBCD1D}" type="presParOf" srcId="{C9B5952A-E5B9-4BDF-A7B2-50280EA2B205}" destId="{438BF3FC-72CB-4C03-BA8A-9DFAAAA4AAA4}" srcOrd="1" destOrd="0" presId="urn:microsoft.com/office/officeart/2018/2/layout/IconVerticalSolidList"/>
    <dgm:cxn modelId="{127DB511-D746-40AD-AB01-24535523E21F}" type="presParOf" srcId="{C9B5952A-E5B9-4BDF-A7B2-50280EA2B205}" destId="{93B636B1-5E69-460C-AD41-54C25315FC8A}" srcOrd="2" destOrd="0" presId="urn:microsoft.com/office/officeart/2018/2/layout/IconVerticalSolidList"/>
    <dgm:cxn modelId="{8CB92468-39A1-47EC-8F23-E3389B69F8C5}" type="presParOf" srcId="{93B636B1-5E69-460C-AD41-54C25315FC8A}" destId="{E38515D8-535A-4C89-B7AD-FFD088B1D20C}" srcOrd="0" destOrd="0" presId="urn:microsoft.com/office/officeart/2018/2/layout/IconVerticalSolidList"/>
    <dgm:cxn modelId="{1AC219A7-1D4D-4D88-A277-F3F0FC77BC24}" type="presParOf" srcId="{93B636B1-5E69-460C-AD41-54C25315FC8A}" destId="{879C1453-2684-4671-9949-75B1229AFBA9}" srcOrd="1" destOrd="0" presId="urn:microsoft.com/office/officeart/2018/2/layout/IconVerticalSolidList"/>
    <dgm:cxn modelId="{CF01F148-73DB-4EA3-9492-B7CDCC028ACD}" type="presParOf" srcId="{93B636B1-5E69-460C-AD41-54C25315FC8A}" destId="{2C49A991-6295-4E36-A2C2-8D52430924B6}" srcOrd="2" destOrd="0" presId="urn:microsoft.com/office/officeart/2018/2/layout/IconVerticalSolidList"/>
    <dgm:cxn modelId="{27CBC934-FB67-4507-82D0-6AFC6E54D69A}" type="presParOf" srcId="{93B636B1-5E69-460C-AD41-54C25315FC8A}" destId="{DA079243-D55E-4699-8405-4B15092ED92B}" srcOrd="3" destOrd="0" presId="urn:microsoft.com/office/officeart/2018/2/layout/IconVerticalSolidList"/>
    <dgm:cxn modelId="{5EC49F09-84D6-492D-835E-E907436C0FC2}" type="presParOf" srcId="{C9B5952A-E5B9-4BDF-A7B2-50280EA2B205}" destId="{E2B90633-BF55-49F2-9C57-477F72D7D845}" srcOrd="3" destOrd="0" presId="urn:microsoft.com/office/officeart/2018/2/layout/IconVerticalSolidList"/>
    <dgm:cxn modelId="{AA69AA55-E611-40B7-AC39-179CB293E628}" type="presParOf" srcId="{C9B5952A-E5B9-4BDF-A7B2-50280EA2B205}" destId="{931E7E9B-54FA-4FE4-8D7E-4D8784E2BECA}" srcOrd="4" destOrd="0" presId="urn:microsoft.com/office/officeart/2018/2/layout/IconVerticalSolidList"/>
    <dgm:cxn modelId="{CD87381E-7349-4E60-A469-428B809D0930}" type="presParOf" srcId="{931E7E9B-54FA-4FE4-8D7E-4D8784E2BECA}" destId="{BE2CD22E-8745-448D-865A-F09EEA2EED90}" srcOrd="0" destOrd="0" presId="urn:microsoft.com/office/officeart/2018/2/layout/IconVerticalSolidList"/>
    <dgm:cxn modelId="{B04CEB30-93F6-43FA-89D6-4128027F664F}" type="presParOf" srcId="{931E7E9B-54FA-4FE4-8D7E-4D8784E2BECA}" destId="{D4ED20BD-50E2-4677-A30C-CAC9915930DC}" srcOrd="1" destOrd="0" presId="urn:microsoft.com/office/officeart/2018/2/layout/IconVerticalSolidList"/>
    <dgm:cxn modelId="{5EC98BB8-33F3-455B-B819-F506B105B24F}" type="presParOf" srcId="{931E7E9B-54FA-4FE4-8D7E-4D8784E2BECA}" destId="{33A96A00-D98D-4933-B3CA-D69776435822}" srcOrd="2" destOrd="0" presId="urn:microsoft.com/office/officeart/2018/2/layout/IconVerticalSolidList"/>
    <dgm:cxn modelId="{A2F91B13-7E6C-4A61-894C-06ABA22896A8}" type="presParOf" srcId="{931E7E9B-54FA-4FE4-8D7E-4D8784E2BECA}" destId="{1532AC2E-B66B-4D7F-95FD-7D656D53F0F2}" srcOrd="3" destOrd="0" presId="urn:microsoft.com/office/officeart/2018/2/layout/IconVerticalSolidList"/>
    <dgm:cxn modelId="{CA245C88-3447-48C5-86D8-FFEDBF57D2ED}" type="presParOf" srcId="{C9B5952A-E5B9-4BDF-A7B2-50280EA2B205}" destId="{FE31189B-FE23-40DB-988C-2DC5CAED48FB}" srcOrd="5" destOrd="0" presId="urn:microsoft.com/office/officeart/2018/2/layout/IconVerticalSolidList"/>
    <dgm:cxn modelId="{FE1B8724-B83E-4CF9-8906-0F2B9F30A7B5}" type="presParOf" srcId="{C9B5952A-E5B9-4BDF-A7B2-50280EA2B205}" destId="{597E34E4-383B-4B9D-8C24-1740184161B1}" srcOrd="6" destOrd="0" presId="urn:microsoft.com/office/officeart/2018/2/layout/IconVerticalSolidList"/>
    <dgm:cxn modelId="{7C6A3E4E-5016-4528-8E84-8E0190D9DA4C}" type="presParOf" srcId="{597E34E4-383B-4B9D-8C24-1740184161B1}" destId="{99101314-048A-4D13-8A3D-D0F2CC6970BB}" srcOrd="0" destOrd="0" presId="urn:microsoft.com/office/officeart/2018/2/layout/IconVerticalSolidList"/>
    <dgm:cxn modelId="{1F4454C3-B264-4997-83FA-B7C814729BE2}" type="presParOf" srcId="{597E34E4-383B-4B9D-8C24-1740184161B1}" destId="{A74F58E0-7877-4068-A07B-CE3D6FD1617C}" srcOrd="1" destOrd="0" presId="urn:microsoft.com/office/officeart/2018/2/layout/IconVerticalSolidList"/>
    <dgm:cxn modelId="{C5AB9D10-ED8B-42A4-BD9D-AEC973B378E1}" type="presParOf" srcId="{597E34E4-383B-4B9D-8C24-1740184161B1}" destId="{582BFCA7-346E-48F1-AB67-40CF59D5877E}" srcOrd="2" destOrd="0" presId="urn:microsoft.com/office/officeart/2018/2/layout/IconVerticalSolidList"/>
    <dgm:cxn modelId="{E0E23ADB-103E-47D6-9DBD-537EEBA54533}" type="presParOf" srcId="{597E34E4-383B-4B9D-8C24-1740184161B1}" destId="{18FF5B13-D71A-4B99-BD38-767DA4EE4C7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A9289A6-F1CA-4BB0-8C3F-E9FEAC7575F8}" type="doc">
      <dgm:prSet loTypeId="urn:microsoft.com/office/officeart/2005/8/layout/hierarchy1" loCatId="hierarchy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336CCD8B-F585-4AAF-8056-670A921B9D76}">
      <dgm:prSet/>
      <dgm:spPr/>
      <dgm:t>
        <a:bodyPr/>
        <a:lstStyle/>
        <a:p>
          <a:r>
            <a:rPr lang="en-US" b="0" i="0" baseline="0"/>
            <a:t>Connect with colleagues who are also committed to DEI to share resources, strategies, and support.</a:t>
          </a:r>
          <a:endParaRPr lang="en-US"/>
        </a:p>
      </dgm:t>
    </dgm:pt>
    <dgm:pt modelId="{264162DA-A1C3-4CF5-A46A-1FFEE6A9AB8F}" type="parTrans" cxnId="{E4AE4952-8CC5-4FF5-A002-B0F3B2702BBF}">
      <dgm:prSet/>
      <dgm:spPr/>
      <dgm:t>
        <a:bodyPr/>
        <a:lstStyle/>
        <a:p>
          <a:endParaRPr lang="en-US"/>
        </a:p>
      </dgm:t>
    </dgm:pt>
    <dgm:pt modelId="{F33011C6-978D-4439-BB92-F2B047340419}" type="sibTrans" cxnId="{E4AE4952-8CC5-4FF5-A002-B0F3B2702BBF}">
      <dgm:prSet/>
      <dgm:spPr/>
      <dgm:t>
        <a:bodyPr/>
        <a:lstStyle/>
        <a:p>
          <a:endParaRPr lang="en-US"/>
        </a:p>
      </dgm:t>
    </dgm:pt>
    <dgm:pt modelId="{14C50881-91E3-408A-B26F-B73BA4B482B5}">
      <dgm:prSet/>
      <dgm:spPr/>
      <dgm:t>
        <a:bodyPr/>
        <a:lstStyle/>
        <a:p>
          <a:r>
            <a:rPr lang="en-US" b="0" i="0" baseline="0"/>
            <a:t>Participate in conferences, workshops, and professional organizations focused on DEI in higher education. </a:t>
          </a:r>
          <a:endParaRPr lang="en-US"/>
        </a:p>
      </dgm:t>
    </dgm:pt>
    <dgm:pt modelId="{3AA57036-25C3-492F-826E-9923FA739301}" type="parTrans" cxnId="{FCC167F9-87A7-4F1E-8E45-176866C9DB16}">
      <dgm:prSet/>
      <dgm:spPr/>
      <dgm:t>
        <a:bodyPr/>
        <a:lstStyle/>
        <a:p>
          <a:endParaRPr lang="en-US"/>
        </a:p>
      </dgm:t>
    </dgm:pt>
    <dgm:pt modelId="{C89327E3-A4F8-4989-8EA7-A427BDB35E3A}" type="sibTrans" cxnId="{FCC167F9-87A7-4F1E-8E45-176866C9DB16}">
      <dgm:prSet/>
      <dgm:spPr/>
      <dgm:t>
        <a:bodyPr/>
        <a:lstStyle/>
        <a:p>
          <a:endParaRPr lang="en-US"/>
        </a:p>
      </dgm:t>
    </dgm:pt>
    <dgm:pt modelId="{CB18A5A5-9A15-4B73-8159-B4A2244FCD18}" type="pres">
      <dgm:prSet presAssocID="{8A9289A6-F1CA-4BB0-8C3F-E9FEAC7575F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F32C210-3BEB-4AE3-8066-698C7C4970A9}" type="pres">
      <dgm:prSet presAssocID="{336CCD8B-F585-4AAF-8056-670A921B9D76}" presName="hierRoot1" presStyleCnt="0"/>
      <dgm:spPr/>
    </dgm:pt>
    <dgm:pt modelId="{C8973007-0EB3-48FB-A6BC-24315117CF9D}" type="pres">
      <dgm:prSet presAssocID="{336CCD8B-F585-4AAF-8056-670A921B9D76}" presName="composite" presStyleCnt="0"/>
      <dgm:spPr/>
    </dgm:pt>
    <dgm:pt modelId="{12DB13C9-9CA0-48FA-B425-5374D80273FA}" type="pres">
      <dgm:prSet presAssocID="{336CCD8B-F585-4AAF-8056-670A921B9D76}" presName="background" presStyleLbl="node0" presStyleIdx="0" presStyleCnt="2"/>
      <dgm:spPr/>
    </dgm:pt>
    <dgm:pt modelId="{E8C3D215-27A1-478F-AE56-1224C4BBCB2B}" type="pres">
      <dgm:prSet presAssocID="{336CCD8B-F585-4AAF-8056-670A921B9D76}" presName="text" presStyleLbl="fgAcc0" presStyleIdx="0" presStyleCnt="2">
        <dgm:presLayoutVars>
          <dgm:chPref val="3"/>
        </dgm:presLayoutVars>
      </dgm:prSet>
      <dgm:spPr/>
    </dgm:pt>
    <dgm:pt modelId="{3C4E0D62-D1EB-43FE-9154-A8B538EF50E3}" type="pres">
      <dgm:prSet presAssocID="{336CCD8B-F585-4AAF-8056-670A921B9D76}" presName="hierChild2" presStyleCnt="0"/>
      <dgm:spPr/>
    </dgm:pt>
    <dgm:pt modelId="{3B63D487-B25D-41B9-B7B3-32562C15C616}" type="pres">
      <dgm:prSet presAssocID="{14C50881-91E3-408A-B26F-B73BA4B482B5}" presName="hierRoot1" presStyleCnt="0"/>
      <dgm:spPr/>
    </dgm:pt>
    <dgm:pt modelId="{3F2816F6-8E6D-453E-8035-A67F99F008CC}" type="pres">
      <dgm:prSet presAssocID="{14C50881-91E3-408A-B26F-B73BA4B482B5}" presName="composite" presStyleCnt="0"/>
      <dgm:spPr/>
    </dgm:pt>
    <dgm:pt modelId="{895DE255-FB3C-4713-8359-CA465940F645}" type="pres">
      <dgm:prSet presAssocID="{14C50881-91E3-408A-B26F-B73BA4B482B5}" presName="background" presStyleLbl="node0" presStyleIdx="1" presStyleCnt="2"/>
      <dgm:spPr/>
    </dgm:pt>
    <dgm:pt modelId="{D1C58DD7-AD4F-489F-A04B-2D4814C9050F}" type="pres">
      <dgm:prSet presAssocID="{14C50881-91E3-408A-B26F-B73BA4B482B5}" presName="text" presStyleLbl="fgAcc0" presStyleIdx="1" presStyleCnt="2">
        <dgm:presLayoutVars>
          <dgm:chPref val="3"/>
        </dgm:presLayoutVars>
      </dgm:prSet>
      <dgm:spPr/>
    </dgm:pt>
    <dgm:pt modelId="{54832CA4-8856-496F-AA5F-0F684D786F51}" type="pres">
      <dgm:prSet presAssocID="{14C50881-91E3-408A-B26F-B73BA4B482B5}" presName="hierChild2" presStyleCnt="0"/>
      <dgm:spPr/>
    </dgm:pt>
  </dgm:ptLst>
  <dgm:cxnLst>
    <dgm:cxn modelId="{B66C0306-A902-4B5C-A3EA-73D97FBB9B65}" type="presOf" srcId="{336CCD8B-F585-4AAF-8056-670A921B9D76}" destId="{E8C3D215-27A1-478F-AE56-1224C4BBCB2B}" srcOrd="0" destOrd="0" presId="urn:microsoft.com/office/officeart/2005/8/layout/hierarchy1"/>
    <dgm:cxn modelId="{E4AE4952-8CC5-4FF5-A002-B0F3B2702BBF}" srcId="{8A9289A6-F1CA-4BB0-8C3F-E9FEAC7575F8}" destId="{336CCD8B-F585-4AAF-8056-670A921B9D76}" srcOrd="0" destOrd="0" parTransId="{264162DA-A1C3-4CF5-A46A-1FFEE6A9AB8F}" sibTransId="{F33011C6-978D-4439-BB92-F2B047340419}"/>
    <dgm:cxn modelId="{0485ED79-2F65-4B25-916C-B01998373B65}" type="presOf" srcId="{14C50881-91E3-408A-B26F-B73BA4B482B5}" destId="{D1C58DD7-AD4F-489F-A04B-2D4814C9050F}" srcOrd="0" destOrd="0" presId="urn:microsoft.com/office/officeart/2005/8/layout/hierarchy1"/>
    <dgm:cxn modelId="{C8AF92F5-63AA-4ECB-9A03-47AF0F29B352}" type="presOf" srcId="{8A9289A6-F1CA-4BB0-8C3F-E9FEAC7575F8}" destId="{CB18A5A5-9A15-4B73-8159-B4A2244FCD18}" srcOrd="0" destOrd="0" presId="urn:microsoft.com/office/officeart/2005/8/layout/hierarchy1"/>
    <dgm:cxn modelId="{FCC167F9-87A7-4F1E-8E45-176866C9DB16}" srcId="{8A9289A6-F1CA-4BB0-8C3F-E9FEAC7575F8}" destId="{14C50881-91E3-408A-B26F-B73BA4B482B5}" srcOrd="1" destOrd="0" parTransId="{3AA57036-25C3-492F-826E-9923FA739301}" sibTransId="{C89327E3-A4F8-4989-8EA7-A427BDB35E3A}"/>
    <dgm:cxn modelId="{73594CE9-7D68-431B-8867-CCFD49DBA751}" type="presParOf" srcId="{CB18A5A5-9A15-4B73-8159-B4A2244FCD18}" destId="{9F32C210-3BEB-4AE3-8066-698C7C4970A9}" srcOrd="0" destOrd="0" presId="urn:microsoft.com/office/officeart/2005/8/layout/hierarchy1"/>
    <dgm:cxn modelId="{3092D431-A615-4D68-8ABB-F201659F35E6}" type="presParOf" srcId="{9F32C210-3BEB-4AE3-8066-698C7C4970A9}" destId="{C8973007-0EB3-48FB-A6BC-24315117CF9D}" srcOrd="0" destOrd="0" presId="urn:microsoft.com/office/officeart/2005/8/layout/hierarchy1"/>
    <dgm:cxn modelId="{59CC7176-1B29-4549-A1E7-3D7FFBEC180B}" type="presParOf" srcId="{C8973007-0EB3-48FB-A6BC-24315117CF9D}" destId="{12DB13C9-9CA0-48FA-B425-5374D80273FA}" srcOrd="0" destOrd="0" presId="urn:microsoft.com/office/officeart/2005/8/layout/hierarchy1"/>
    <dgm:cxn modelId="{0093C976-B485-4332-9825-446E4795BE4D}" type="presParOf" srcId="{C8973007-0EB3-48FB-A6BC-24315117CF9D}" destId="{E8C3D215-27A1-478F-AE56-1224C4BBCB2B}" srcOrd="1" destOrd="0" presId="urn:microsoft.com/office/officeart/2005/8/layout/hierarchy1"/>
    <dgm:cxn modelId="{F95AF086-118F-474A-8093-0D48EBCC93E3}" type="presParOf" srcId="{9F32C210-3BEB-4AE3-8066-698C7C4970A9}" destId="{3C4E0D62-D1EB-43FE-9154-A8B538EF50E3}" srcOrd="1" destOrd="0" presId="urn:microsoft.com/office/officeart/2005/8/layout/hierarchy1"/>
    <dgm:cxn modelId="{328018CD-4897-42FD-97EE-027696E45834}" type="presParOf" srcId="{CB18A5A5-9A15-4B73-8159-B4A2244FCD18}" destId="{3B63D487-B25D-41B9-B7B3-32562C15C616}" srcOrd="1" destOrd="0" presId="urn:microsoft.com/office/officeart/2005/8/layout/hierarchy1"/>
    <dgm:cxn modelId="{091A9D2D-A90D-45C1-A3A7-A4AE7581B116}" type="presParOf" srcId="{3B63D487-B25D-41B9-B7B3-32562C15C616}" destId="{3F2816F6-8E6D-453E-8035-A67F99F008CC}" srcOrd="0" destOrd="0" presId="urn:microsoft.com/office/officeart/2005/8/layout/hierarchy1"/>
    <dgm:cxn modelId="{FDCA66E8-E82C-4AE9-9916-9448459C553A}" type="presParOf" srcId="{3F2816F6-8E6D-453E-8035-A67F99F008CC}" destId="{895DE255-FB3C-4713-8359-CA465940F645}" srcOrd="0" destOrd="0" presId="urn:microsoft.com/office/officeart/2005/8/layout/hierarchy1"/>
    <dgm:cxn modelId="{5116BF6D-33F0-425E-A821-54C4B211F7E3}" type="presParOf" srcId="{3F2816F6-8E6D-453E-8035-A67F99F008CC}" destId="{D1C58DD7-AD4F-489F-A04B-2D4814C9050F}" srcOrd="1" destOrd="0" presId="urn:microsoft.com/office/officeart/2005/8/layout/hierarchy1"/>
    <dgm:cxn modelId="{5397B392-A456-4A44-AB1D-39B0806C8583}" type="presParOf" srcId="{3B63D487-B25D-41B9-B7B3-32562C15C616}" destId="{54832CA4-8856-496F-AA5F-0F684D786F5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09797C4-9C52-4762-A07F-076D6CA1812B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8CE3CA4-7CCB-46DC-822F-A69F69CB6150}">
      <dgm:prSet/>
      <dgm:spPr/>
      <dgm:t>
        <a:bodyPr/>
        <a:lstStyle/>
        <a:p>
          <a:r>
            <a:rPr lang="en-US" b="0" i="0" baseline="0"/>
            <a:t>Stay informed about DEI best practices through ongoing training, reading current research, and attending webinars.</a:t>
          </a:r>
          <a:endParaRPr lang="en-US"/>
        </a:p>
      </dgm:t>
    </dgm:pt>
    <dgm:pt modelId="{B8CD89BE-4192-47B0-8606-82071F981823}" type="parTrans" cxnId="{7F06A2B8-CD1F-49B0-A47A-E18DBD787C34}">
      <dgm:prSet/>
      <dgm:spPr/>
      <dgm:t>
        <a:bodyPr/>
        <a:lstStyle/>
        <a:p>
          <a:endParaRPr lang="en-US"/>
        </a:p>
      </dgm:t>
    </dgm:pt>
    <dgm:pt modelId="{989497A9-956C-4BC7-8146-38264D70C7E6}" type="sibTrans" cxnId="{7F06A2B8-CD1F-49B0-A47A-E18DBD787C34}">
      <dgm:prSet/>
      <dgm:spPr/>
      <dgm:t>
        <a:bodyPr/>
        <a:lstStyle/>
        <a:p>
          <a:endParaRPr lang="en-US"/>
        </a:p>
      </dgm:t>
    </dgm:pt>
    <dgm:pt modelId="{86522D9A-1CED-4834-9218-801779181514}">
      <dgm:prSet/>
      <dgm:spPr/>
      <dgm:t>
        <a:bodyPr/>
        <a:lstStyle/>
        <a:p>
          <a:r>
            <a:rPr lang="en-US" b="0" i="0" baseline="0"/>
            <a:t>Advocate for regular DEI training for all faculty and staff to promote an inclusive campus culture. </a:t>
          </a:r>
          <a:endParaRPr lang="en-US"/>
        </a:p>
      </dgm:t>
    </dgm:pt>
    <dgm:pt modelId="{F0084E60-94D5-472E-ABA2-E8794E375B6B}" type="parTrans" cxnId="{68C14E1D-CC27-4DA9-9942-EC4BA4B5265A}">
      <dgm:prSet/>
      <dgm:spPr/>
      <dgm:t>
        <a:bodyPr/>
        <a:lstStyle/>
        <a:p>
          <a:endParaRPr lang="en-US"/>
        </a:p>
      </dgm:t>
    </dgm:pt>
    <dgm:pt modelId="{EBC59C7B-AB71-4C76-AB14-FB8F7D857D63}" type="sibTrans" cxnId="{68C14E1D-CC27-4DA9-9942-EC4BA4B5265A}">
      <dgm:prSet/>
      <dgm:spPr/>
      <dgm:t>
        <a:bodyPr/>
        <a:lstStyle/>
        <a:p>
          <a:endParaRPr lang="en-US"/>
        </a:p>
      </dgm:t>
    </dgm:pt>
    <dgm:pt modelId="{BB203424-DC94-4746-AE2E-3775C7222E7C}" type="pres">
      <dgm:prSet presAssocID="{609797C4-9C52-4762-A07F-076D6CA1812B}" presName="linear" presStyleCnt="0">
        <dgm:presLayoutVars>
          <dgm:animLvl val="lvl"/>
          <dgm:resizeHandles val="exact"/>
        </dgm:presLayoutVars>
      </dgm:prSet>
      <dgm:spPr/>
    </dgm:pt>
    <dgm:pt modelId="{FE5E04E5-6E99-4153-9075-6F6E2D40C48B}" type="pres">
      <dgm:prSet presAssocID="{58CE3CA4-7CCB-46DC-822F-A69F69CB615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7C698D9-5BAC-4B12-9FCF-09DF85B0D2A7}" type="pres">
      <dgm:prSet presAssocID="{989497A9-956C-4BC7-8146-38264D70C7E6}" presName="spacer" presStyleCnt="0"/>
      <dgm:spPr/>
    </dgm:pt>
    <dgm:pt modelId="{E5220291-3766-46A4-BF79-56E50FE2AD58}" type="pres">
      <dgm:prSet presAssocID="{86522D9A-1CED-4834-9218-80177918151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68C14E1D-CC27-4DA9-9942-EC4BA4B5265A}" srcId="{609797C4-9C52-4762-A07F-076D6CA1812B}" destId="{86522D9A-1CED-4834-9218-801779181514}" srcOrd="1" destOrd="0" parTransId="{F0084E60-94D5-472E-ABA2-E8794E375B6B}" sibTransId="{EBC59C7B-AB71-4C76-AB14-FB8F7D857D63}"/>
    <dgm:cxn modelId="{CF45B557-6AD7-4739-A667-2CD33923C54D}" type="presOf" srcId="{86522D9A-1CED-4834-9218-801779181514}" destId="{E5220291-3766-46A4-BF79-56E50FE2AD58}" srcOrd="0" destOrd="0" presId="urn:microsoft.com/office/officeart/2005/8/layout/vList2"/>
    <dgm:cxn modelId="{6850347E-F5BD-4C50-9D3A-9BADA1885A99}" type="presOf" srcId="{58CE3CA4-7CCB-46DC-822F-A69F69CB6150}" destId="{FE5E04E5-6E99-4153-9075-6F6E2D40C48B}" srcOrd="0" destOrd="0" presId="urn:microsoft.com/office/officeart/2005/8/layout/vList2"/>
    <dgm:cxn modelId="{7F06A2B8-CD1F-49B0-A47A-E18DBD787C34}" srcId="{609797C4-9C52-4762-A07F-076D6CA1812B}" destId="{58CE3CA4-7CCB-46DC-822F-A69F69CB6150}" srcOrd="0" destOrd="0" parTransId="{B8CD89BE-4192-47B0-8606-82071F981823}" sibTransId="{989497A9-956C-4BC7-8146-38264D70C7E6}"/>
    <dgm:cxn modelId="{BD79ACD5-3370-406B-8722-9AA79C51B261}" type="presOf" srcId="{609797C4-9C52-4762-A07F-076D6CA1812B}" destId="{BB203424-DC94-4746-AE2E-3775C7222E7C}" srcOrd="0" destOrd="0" presId="urn:microsoft.com/office/officeart/2005/8/layout/vList2"/>
    <dgm:cxn modelId="{427AA9C3-03F6-4520-BA7B-FD10EBC5E234}" type="presParOf" srcId="{BB203424-DC94-4746-AE2E-3775C7222E7C}" destId="{FE5E04E5-6E99-4153-9075-6F6E2D40C48B}" srcOrd="0" destOrd="0" presId="urn:microsoft.com/office/officeart/2005/8/layout/vList2"/>
    <dgm:cxn modelId="{AFFA6E83-18E6-4E50-B693-7FBC2B73B166}" type="presParOf" srcId="{BB203424-DC94-4746-AE2E-3775C7222E7C}" destId="{07C698D9-5BAC-4B12-9FCF-09DF85B0D2A7}" srcOrd="1" destOrd="0" presId="urn:microsoft.com/office/officeart/2005/8/layout/vList2"/>
    <dgm:cxn modelId="{1DB0A406-C1E8-41F0-8163-78B8502E3DD6}" type="presParOf" srcId="{BB203424-DC94-4746-AE2E-3775C7222E7C}" destId="{E5220291-3766-46A4-BF79-56E50FE2AD5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4C1A0B-37C5-46C3-A150-2850341AFE27}">
      <dsp:nvSpPr>
        <dsp:cNvPr id="0" name=""/>
        <dsp:cNvSpPr/>
      </dsp:nvSpPr>
      <dsp:spPr>
        <a:xfrm>
          <a:off x="160090" y="204721"/>
          <a:ext cx="717435" cy="7174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99C681-5AA1-400E-8FDB-44C7F5BBFD9D}">
      <dsp:nvSpPr>
        <dsp:cNvPr id="0" name=""/>
        <dsp:cNvSpPr/>
      </dsp:nvSpPr>
      <dsp:spPr>
        <a:xfrm>
          <a:off x="310752" y="355382"/>
          <a:ext cx="416112" cy="4161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068859-FC73-49AC-9B9F-89A3987978E5}">
      <dsp:nvSpPr>
        <dsp:cNvPr id="0" name=""/>
        <dsp:cNvSpPr/>
      </dsp:nvSpPr>
      <dsp:spPr>
        <a:xfrm>
          <a:off x="1031262" y="204721"/>
          <a:ext cx="1691097" cy="717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Understanding DEI in Academia</a:t>
          </a:r>
          <a:endParaRPr lang="en-US" sz="1500" kern="1200"/>
        </a:p>
      </dsp:txBody>
      <dsp:txXfrm>
        <a:off x="1031262" y="204721"/>
        <a:ext cx="1691097" cy="717435"/>
      </dsp:txXfrm>
    </dsp:sp>
    <dsp:sp modelId="{D7B2A1FD-EF8F-496F-87D8-D99D4D222668}">
      <dsp:nvSpPr>
        <dsp:cNvPr id="0" name=""/>
        <dsp:cNvSpPr/>
      </dsp:nvSpPr>
      <dsp:spPr>
        <a:xfrm>
          <a:off x="3017021" y="204721"/>
          <a:ext cx="717435" cy="7174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66E025-E867-4EC4-95B2-D91BD33EC911}">
      <dsp:nvSpPr>
        <dsp:cNvPr id="0" name=""/>
        <dsp:cNvSpPr/>
      </dsp:nvSpPr>
      <dsp:spPr>
        <a:xfrm>
          <a:off x="3167682" y="355382"/>
          <a:ext cx="416112" cy="4161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9ED8A8-A465-4E31-A45C-42E872721C38}">
      <dsp:nvSpPr>
        <dsp:cNvPr id="0" name=""/>
        <dsp:cNvSpPr/>
      </dsp:nvSpPr>
      <dsp:spPr>
        <a:xfrm>
          <a:off x="3888192" y="204721"/>
          <a:ext cx="1691097" cy="717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Finding DEI-Focused Job Opportunities</a:t>
          </a:r>
          <a:endParaRPr lang="en-US" sz="1500" kern="1200"/>
        </a:p>
      </dsp:txBody>
      <dsp:txXfrm>
        <a:off x="3888192" y="204721"/>
        <a:ext cx="1691097" cy="717435"/>
      </dsp:txXfrm>
    </dsp:sp>
    <dsp:sp modelId="{A50A8302-0A64-4200-A828-AAE8858CE796}">
      <dsp:nvSpPr>
        <dsp:cNvPr id="0" name=""/>
        <dsp:cNvSpPr/>
      </dsp:nvSpPr>
      <dsp:spPr>
        <a:xfrm>
          <a:off x="5873951" y="204721"/>
          <a:ext cx="717435" cy="71743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07A3BD-5D58-435A-82E6-FD1A9F29AA62}">
      <dsp:nvSpPr>
        <dsp:cNvPr id="0" name=""/>
        <dsp:cNvSpPr/>
      </dsp:nvSpPr>
      <dsp:spPr>
        <a:xfrm>
          <a:off x="6024613" y="355382"/>
          <a:ext cx="416112" cy="4161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E1AF35-F1F2-44B9-85AF-8ED14B7917D7}">
      <dsp:nvSpPr>
        <dsp:cNvPr id="0" name=""/>
        <dsp:cNvSpPr/>
      </dsp:nvSpPr>
      <dsp:spPr>
        <a:xfrm>
          <a:off x="6745123" y="204721"/>
          <a:ext cx="1691097" cy="717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Crafting DEI Application Materials</a:t>
          </a:r>
          <a:endParaRPr lang="en-US" sz="1500" kern="1200"/>
        </a:p>
      </dsp:txBody>
      <dsp:txXfrm>
        <a:off x="6745123" y="204721"/>
        <a:ext cx="1691097" cy="717435"/>
      </dsp:txXfrm>
    </dsp:sp>
    <dsp:sp modelId="{4B2CB3BC-6379-42EE-A8ED-52AA8AF690BD}">
      <dsp:nvSpPr>
        <dsp:cNvPr id="0" name=""/>
        <dsp:cNvSpPr/>
      </dsp:nvSpPr>
      <dsp:spPr>
        <a:xfrm>
          <a:off x="160090" y="1582000"/>
          <a:ext cx="717435" cy="71743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A7CBB1-EA88-4B7E-991E-6A880EC8E5E9}">
      <dsp:nvSpPr>
        <dsp:cNvPr id="0" name=""/>
        <dsp:cNvSpPr/>
      </dsp:nvSpPr>
      <dsp:spPr>
        <a:xfrm>
          <a:off x="310752" y="1732662"/>
          <a:ext cx="416112" cy="41611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C8D0D1-79A8-4DE3-9D44-7667871E8A72}">
      <dsp:nvSpPr>
        <dsp:cNvPr id="0" name=""/>
        <dsp:cNvSpPr/>
      </dsp:nvSpPr>
      <dsp:spPr>
        <a:xfrm>
          <a:off x="1031262" y="1582000"/>
          <a:ext cx="1691097" cy="717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Navigating the Interview Process</a:t>
          </a:r>
          <a:endParaRPr lang="en-US" sz="1500" kern="1200"/>
        </a:p>
      </dsp:txBody>
      <dsp:txXfrm>
        <a:off x="1031262" y="1582000"/>
        <a:ext cx="1691097" cy="717435"/>
      </dsp:txXfrm>
    </dsp:sp>
    <dsp:sp modelId="{78E5B190-6CAE-46CB-B939-9001712B5324}">
      <dsp:nvSpPr>
        <dsp:cNvPr id="0" name=""/>
        <dsp:cNvSpPr/>
      </dsp:nvSpPr>
      <dsp:spPr>
        <a:xfrm>
          <a:off x="3017021" y="1582000"/>
          <a:ext cx="717435" cy="71743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D76EAF-D645-4BD7-96EC-73B57217AA2A}">
      <dsp:nvSpPr>
        <dsp:cNvPr id="0" name=""/>
        <dsp:cNvSpPr/>
      </dsp:nvSpPr>
      <dsp:spPr>
        <a:xfrm>
          <a:off x="3167682" y="1732662"/>
          <a:ext cx="416112" cy="416112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02A16F-5A5D-4F77-A557-AF48BCC01D39}">
      <dsp:nvSpPr>
        <dsp:cNvPr id="0" name=""/>
        <dsp:cNvSpPr/>
      </dsp:nvSpPr>
      <dsp:spPr>
        <a:xfrm>
          <a:off x="3888192" y="1582000"/>
          <a:ext cx="1691097" cy="717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Challenges and Counterarguments</a:t>
          </a:r>
          <a:endParaRPr lang="en-US" sz="1500" kern="1200"/>
        </a:p>
      </dsp:txBody>
      <dsp:txXfrm>
        <a:off x="3888192" y="1582000"/>
        <a:ext cx="1691097" cy="717435"/>
      </dsp:txXfrm>
    </dsp:sp>
    <dsp:sp modelId="{678529B3-C1F2-445A-8A8A-88CDC9FB0139}">
      <dsp:nvSpPr>
        <dsp:cNvPr id="0" name=""/>
        <dsp:cNvSpPr/>
      </dsp:nvSpPr>
      <dsp:spPr>
        <a:xfrm>
          <a:off x="5873951" y="1582000"/>
          <a:ext cx="717435" cy="7174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424C35-F209-4563-837E-C3FB52E7C712}">
      <dsp:nvSpPr>
        <dsp:cNvPr id="0" name=""/>
        <dsp:cNvSpPr/>
      </dsp:nvSpPr>
      <dsp:spPr>
        <a:xfrm>
          <a:off x="6024613" y="1732662"/>
          <a:ext cx="416112" cy="416112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5233D3-696A-492A-A426-0933FA5BD9ED}">
      <dsp:nvSpPr>
        <dsp:cNvPr id="0" name=""/>
        <dsp:cNvSpPr/>
      </dsp:nvSpPr>
      <dsp:spPr>
        <a:xfrm>
          <a:off x="6745123" y="1582000"/>
          <a:ext cx="1691097" cy="717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Advocating for DEI Post-Hiring</a:t>
          </a:r>
          <a:endParaRPr lang="en-US" sz="1500" kern="1200"/>
        </a:p>
      </dsp:txBody>
      <dsp:txXfrm>
        <a:off x="6745123" y="1582000"/>
        <a:ext cx="1691097" cy="717435"/>
      </dsp:txXfrm>
    </dsp:sp>
    <dsp:sp modelId="{6A339236-5132-4501-AD27-20F5FBB64903}">
      <dsp:nvSpPr>
        <dsp:cNvPr id="0" name=""/>
        <dsp:cNvSpPr/>
      </dsp:nvSpPr>
      <dsp:spPr>
        <a:xfrm>
          <a:off x="160090" y="2959280"/>
          <a:ext cx="717435" cy="7174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922E80-CB68-4DCF-B9C1-8B4F38587473}">
      <dsp:nvSpPr>
        <dsp:cNvPr id="0" name=""/>
        <dsp:cNvSpPr/>
      </dsp:nvSpPr>
      <dsp:spPr>
        <a:xfrm>
          <a:off x="310752" y="3109941"/>
          <a:ext cx="416112" cy="416112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7F3817-A698-443F-ADC1-CAAC6AB6C780}">
      <dsp:nvSpPr>
        <dsp:cNvPr id="0" name=""/>
        <dsp:cNvSpPr/>
      </dsp:nvSpPr>
      <dsp:spPr>
        <a:xfrm>
          <a:off x="1031262" y="2959280"/>
          <a:ext cx="1691097" cy="717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Q&amp;A and Conclusion</a:t>
          </a:r>
          <a:r>
            <a:rPr lang="en-US" sz="1500" b="0" i="0" kern="1200" baseline="0"/>
            <a:t> </a:t>
          </a:r>
          <a:endParaRPr lang="en-US" sz="1500" kern="1200"/>
        </a:p>
      </dsp:txBody>
      <dsp:txXfrm>
        <a:off x="1031262" y="2959280"/>
        <a:ext cx="1691097" cy="7174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2A065A-7E3D-47CB-A626-304A9E892E49}">
      <dsp:nvSpPr>
        <dsp:cNvPr id="0" name=""/>
        <dsp:cNvSpPr/>
      </dsp:nvSpPr>
      <dsp:spPr>
        <a:xfrm>
          <a:off x="0" y="501060"/>
          <a:ext cx="6628804" cy="12893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i="0" kern="1200" baseline="0"/>
            <a:t>Diversity:</a:t>
          </a:r>
          <a:r>
            <a:rPr lang="en-US" sz="1900" b="0" i="0" kern="1200" baseline="0"/>
            <a:t> Involves the presence of differences within a given setting. In the context of academia, this includes race, ethnicity, gender, age, religion, disability, sexual orientation, socioeconomic status, and more.</a:t>
          </a:r>
          <a:endParaRPr lang="en-US" sz="1900" kern="1200"/>
        </a:p>
      </dsp:txBody>
      <dsp:txXfrm>
        <a:off x="62940" y="564000"/>
        <a:ext cx="6502924" cy="1163460"/>
      </dsp:txXfrm>
    </dsp:sp>
    <dsp:sp modelId="{1F9EF4C1-916B-4A2C-BDF6-ECE7810E67FE}">
      <dsp:nvSpPr>
        <dsp:cNvPr id="0" name=""/>
        <dsp:cNvSpPr/>
      </dsp:nvSpPr>
      <dsp:spPr>
        <a:xfrm>
          <a:off x="0" y="1845120"/>
          <a:ext cx="6628804" cy="1289340"/>
        </a:xfrm>
        <a:prstGeom prst="roundRect">
          <a:avLst/>
        </a:prstGeom>
        <a:gradFill rotWithShape="0">
          <a:gsLst>
            <a:gs pos="0">
              <a:schemeClr val="accent2">
                <a:hueOff val="-1482143"/>
                <a:satOff val="7100"/>
                <a:lumOff val="6569"/>
                <a:alphaOff val="0"/>
                <a:tint val="96000"/>
                <a:lumMod val="100000"/>
              </a:schemeClr>
            </a:gs>
            <a:gs pos="78000">
              <a:schemeClr val="accent2">
                <a:hueOff val="-1482143"/>
                <a:satOff val="7100"/>
                <a:lumOff val="656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i="0" kern="1200" baseline="0"/>
            <a:t>Equity:</a:t>
          </a:r>
          <a:r>
            <a:rPr lang="en-US" sz="1900" b="0" i="0" kern="1200" baseline="0"/>
            <a:t> Refers to fairness and justice in processes and outcomes. It involves identifying and eliminating barriers that prevent the full participation of some groups.</a:t>
          </a:r>
          <a:endParaRPr lang="en-US" sz="1900" kern="1200"/>
        </a:p>
      </dsp:txBody>
      <dsp:txXfrm>
        <a:off x="62940" y="1908060"/>
        <a:ext cx="6502924" cy="1163460"/>
      </dsp:txXfrm>
    </dsp:sp>
    <dsp:sp modelId="{2DDFE1BE-0772-49EE-AA20-34DC64F8A123}">
      <dsp:nvSpPr>
        <dsp:cNvPr id="0" name=""/>
        <dsp:cNvSpPr/>
      </dsp:nvSpPr>
      <dsp:spPr>
        <a:xfrm>
          <a:off x="0" y="3189180"/>
          <a:ext cx="6628804" cy="1289340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i="0" kern="1200" baseline="0"/>
            <a:t>Inclusion:</a:t>
          </a:r>
          <a:r>
            <a:rPr lang="en-US" sz="1900" b="0" i="0" kern="1200" baseline="0"/>
            <a:t> The practice of ensuring that diverse individuals feel welcome, valued, and integrated into all aspects of organizational operations and culture.</a:t>
          </a:r>
          <a:endParaRPr lang="en-US" sz="1900" kern="1200"/>
        </a:p>
      </dsp:txBody>
      <dsp:txXfrm>
        <a:off x="62940" y="3252120"/>
        <a:ext cx="6502924" cy="11634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0FBEAE-251C-467E-BF5E-9CEF0825F5C5}">
      <dsp:nvSpPr>
        <dsp:cNvPr id="0" name=""/>
        <dsp:cNvSpPr/>
      </dsp:nvSpPr>
      <dsp:spPr>
        <a:xfrm>
          <a:off x="0" y="0"/>
          <a:ext cx="7307167" cy="11642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/>
            <a:t>DEI fosters a richer learning environment where diverse perspectives contribute to creativity and innovation.</a:t>
          </a:r>
          <a:endParaRPr lang="en-US" sz="1800" kern="1200"/>
        </a:p>
      </dsp:txBody>
      <dsp:txXfrm>
        <a:off x="34099" y="34099"/>
        <a:ext cx="6050871" cy="1096033"/>
      </dsp:txXfrm>
    </dsp:sp>
    <dsp:sp modelId="{BBA10547-B48B-4B9C-8CBC-2B40935B5DF0}">
      <dsp:nvSpPr>
        <dsp:cNvPr id="0" name=""/>
        <dsp:cNvSpPr/>
      </dsp:nvSpPr>
      <dsp:spPr>
        <a:xfrm>
          <a:off x="644750" y="1358270"/>
          <a:ext cx="7307167" cy="11642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/>
            <a:t>Studies show that diverse teams in academia and industry outperform less diverse teams because they bring a variety of perspectives, experiences, and solutions.</a:t>
          </a:r>
          <a:endParaRPr lang="en-US" sz="1800" kern="1200"/>
        </a:p>
      </dsp:txBody>
      <dsp:txXfrm>
        <a:off x="678849" y="1392369"/>
        <a:ext cx="5837468" cy="1096033"/>
      </dsp:txXfrm>
    </dsp:sp>
    <dsp:sp modelId="{73B0FCFC-81D9-405E-A3C0-5D83EDF021AB}">
      <dsp:nvSpPr>
        <dsp:cNvPr id="0" name=""/>
        <dsp:cNvSpPr/>
      </dsp:nvSpPr>
      <dsp:spPr>
        <a:xfrm>
          <a:off x="1289500" y="2716541"/>
          <a:ext cx="7307167" cy="11642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/>
            <a:t>DEI initiatives help to reduce biases and promote social justice, making educational institutions more reflective of society's diversity.</a:t>
          </a:r>
          <a:endParaRPr lang="en-US" sz="1800" kern="1200"/>
        </a:p>
      </dsp:txBody>
      <dsp:txXfrm>
        <a:off x="1323599" y="2750640"/>
        <a:ext cx="5837468" cy="1096033"/>
      </dsp:txXfrm>
    </dsp:sp>
    <dsp:sp modelId="{3327B821-00E4-45DC-ACD7-BDAD253E1B9A}">
      <dsp:nvSpPr>
        <dsp:cNvPr id="0" name=""/>
        <dsp:cNvSpPr/>
      </dsp:nvSpPr>
      <dsp:spPr>
        <a:xfrm>
          <a:off x="6550417" y="882875"/>
          <a:ext cx="756750" cy="75675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720686" y="882875"/>
        <a:ext cx="416212" cy="569454"/>
      </dsp:txXfrm>
    </dsp:sp>
    <dsp:sp modelId="{14FEE951-5A1C-40D7-B1AA-6574A386C549}">
      <dsp:nvSpPr>
        <dsp:cNvPr id="0" name=""/>
        <dsp:cNvSpPr/>
      </dsp:nvSpPr>
      <dsp:spPr>
        <a:xfrm>
          <a:off x="7195167" y="2233384"/>
          <a:ext cx="756750" cy="75675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365436" y="2233384"/>
        <a:ext cx="416212" cy="5694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8B4E4C-0B2C-42C2-BDF9-550D953086D7}">
      <dsp:nvSpPr>
        <dsp:cNvPr id="0" name=""/>
        <dsp:cNvSpPr/>
      </dsp:nvSpPr>
      <dsp:spPr>
        <a:xfrm>
          <a:off x="0" y="96255"/>
          <a:ext cx="6628804" cy="155152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baseline="0"/>
            <a:t>An increasing number of academic institutions are prioritizing DEI in their hiring practices due to growing awareness and advocacy.</a:t>
          </a:r>
          <a:endParaRPr lang="en-US" sz="2300" kern="1200"/>
        </a:p>
      </dsp:txBody>
      <dsp:txXfrm>
        <a:off x="75739" y="171994"/>
        <a:ext cx="6477326" cy="1400051"/>
      </dsp:txXfrm>
    </dsp:sp>
    <dsp:sp modelId="{D6F11142-13E9-45FE-BE7F-809038C71CB2}">
      <dsp:nvSpPr>
        <dsp:cNvPr id="0" name=""/>
        <dsp:cNvSpPr/>
      </dsp:nvSpPr>
      <dsp:spPr>
        <a:xfrm>
          <a:off x="0" y="1714025"/>
          <a:ext cx="6628804" cy="1551529"/>
        </a:xfrm>
        <a:prstGeom prst="roundRect">
          <a:avLst/>
        </a:prstGeom>
        <a:gradFill rotWithShape="0">
          <a:gsLst>
            <a:gs pos="0">
              <a:schemeClr val="accent2">
                <a:hueOff val="-1482143"/>
                <a:satOff val="7100"/>
                <a:lumOff val="6569"/>
                <a:alphaOff val="0"/>
                <a:tint val="96000"/>
                <a:lumMod val="100000"/>
              </a:schemeClr>
            </a:gs>
            <a:gs pos="78000">
              <a:schemeClr val="accent2">
                <a:hueOff val="-1482143"/>
                <a:satOff val="7100"/>
                <a:lumOff val="656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baseline="0"/>
            <a:t>Universities and colleges are increasingly required to publish DEI reports, outlining their progress and commitments.</a:t>
          </a:r>
          <a:endParaRPr lang="en-US" sz="2300" kern="1200"/>
        </a:p>
      </dsp:txBody>
      <dsp:txXfrm>
        <a:off x="75739" y="1789764"/>
        <a:ext cx="6477326" cy="1400051"/>
      </dsp:txXfrm>
    </dsp:sp>
    <dsp:sp modelId="{8AC94AE7-5EAB-4C48-8FB2-A385EC3CD2C9}">
      <dsp:nvSpPr>
        <dsp:cNvPr id="0" name=""/>
        <dsp:cNvSpPr/>
      </dsp:nvSpPr>
      <dsp:spPr>
        <a:xfrm>
          <a:off x="0" y="3331795"/>
          <a:ext cx="6628804" cy="1551529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baseline="0"/>
            <a:t>There is a growing demand for faculty and staff who can contribute to creating inclusive curricula and support diverse student populations. </a:t>
          </a:r>
          <a:endParaRPr lang="en-US" sz="2300" kern="1200"/>
        </a:p>
      </dsp:txBody>
      <dsp:txXfrm>
        <a:off x="75739" y="3407534"/>
        <a:ext cx="6477326" cy="140005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1C5BAB-128A-4A6F-B8FF-E5A32E6FC1E9}">
      <dsp:nvSpPr>
        <dsp:cNvPr id="0" name=""/>
        <dsp:cNvSpPr/>
      </dsp:nvSpPr>
      <dsp:spPr>
        <a:xfrm>
          <a:off x="0" y="1698"/>
          <a:ext cx="9618133" cy="86107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3FF31C-8ECE-4887-9118-613F462A9167}">
      <dsp:nvSpPr>
        <dsp:cNvPr id="0" name=""/>
        <dsp:cNvSpPr/>
      </dsp:nvSpPr>
      <dsp:spPr>
        <a:xfrm>
          <a:off x="260473" y="195439"/>
          <a:ext cx="473588" cy="4735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FC701A-BA1A-4186-A641-71BFF4A84920}">
      <dsp:nvSpPr>
        <dsp:cNvPr id="0" name=""/>
        <dsp:cNvSpPr/>
      </dsp:nvSpPr>
      <dsp:spPr>
        <a:xfrm>
          <a:off x="994536" y="1698"/>
          <a:ext cx="8623596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baseline="0"/>
            <a:t>Highlight the research and evidence that support the benefits of diversity and inclusion for both educational outcomes and institutional success.</a:t>
          </a:r>
          <a:endParaRPr lang="en-US" sz="1700" kern="1200"/>
        </a:p>
      </dsp:txBody>
      <dsp:txXfrm>
        <a:off x="994536" y="1698"/>
        <a:ext cx="8623596" cy="861070"/>
      </dsp:txXfrm>
    </dsp:sp>
    <dsp:sp modelId="{E38515D8-535A-4C89-B7AD-FFD088B1D20C}">
      <dsp:nvSpPr>
        <dsp:cNvPr id="0" name=""/>
        <dsp:cNvSpPr/>
      </dsp:nvSpPr>
      <dsp:spPr>
        <a:xfrm>
          <a:off x="0" y="1078036"/>
          <a:ext cx="9618133" cy="86107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9C1453-2684-4671-9949-75B1229AFBA9}">
      <dsp:nvSpPr>
        <dsp:cNvPr id="0" name=""/>
        <dsp:cNvSpPr/>
      </dsp:nvSpPr>
      <dsp:spPr>
        <a:xfrm>
          <a:off x="260473" y="1271777"/>
          <a:ext cx="473588" cy="4735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079243-D55E-4699-8405-4B15092ED92B}">
      <dsp:nvSpPr>
        <dsp:cNvPr id="0" name=""/>
        <dsp:cNvSpPr/>
      </dsp:nvSpPr>
      <dsp:spPr>
        <a:xfrm>
          <a:off x="994536" y="1078036"/>
          <a:ext cx="8623596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baseline="0"/>
            <a:t>Focus on the value of diverse perspectives in promoting critical thinking, problem-solving, and preparing students for a globalized world.</a:t>
          </a:r>
          <a:endParaRPr lang="en-US" sz="1700" kern="1200"/>
        </a:p>
      </dsp:txBody>
      <dsp:txXfrm>
        <a:off x="994536" y="1078036"/>
        <a:ext cx="8623596" cy="861070"/>
      </dsp:txXfrm>
    </dsp:sp>
    <dsp:sp modelId="{BE2CD22E-8745-448D-865A-F09EEA2EED90}">
      <dsp:nvSpPr>
        <dsp:cNvPr id="0" name=""/>
        <dsp:cNvSpPr/>
      </dsp:nvSpPr>
      <dsp:spPr>
        <a:xfrm>
          <a:off x="0" y="2154374"/>
          <a:ext cx="9618133" cy="86107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ED20BD-50E2-4677-A30C-CAC9915930DC}">
      <dsp:nvSpPr>
        <dsp:cNvPr id="0" name=""/>
        <dsp:cNvSpPr/>
      </dsp:nvSpPr>
      <dsp:spPr>
        <a:xfrm>
          <a:off x="260473" y="2348115"/>
          <a:ext cx="473588" cy="4735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32AC2E-B66B-4D7F-95FD-7D656D53F0F2}">
      <dsp:nvSpPr>
        <dsp:cNvPr id="0" name=""/>
        <dsp:cNvSpPr/>
      </dsp:nvSpPr>
      <dsp:spPr>
        <a:xfrm>
          <a:off x="994536" y="2154374"/>
          <a:ext cx="8623596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baseline="0"/>
            <a:t>Emphasize the importance of creating an inclusive environment where all students feel they belong, which can improve retention and success rates.</a:t>
          </a:r>
          <a:endParaRPr lang="en-US" sz="1700" kern="1200"/>
        </a:p>
      </dsp:txBody>
      <dsp:txXfrm>
        <a:off x="994536" y="2154374"/>
        <a:ext cx="8623596" cy="861070"/>
      </dsp:txXfrm>
    </dsp:sp>
    <dsp:sp modelId="{99101314-048A-4D13-8A3D-D0F2CC6970BB}">
      <dsp:nvSpPr>
        <dsp:cNvPr id="0" name=""/>
        <dsp:cNvSpPr/>
      </dsp:nvSpPr>
      <dsp:spPr>
        <a:xfrm>
          <a:off x="0" y="3230712"/>
          <a:ext cx="9618133" cy="86107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4F58E0-7877-4068-A07B-CE3D6FD1617C}">
      <dsp:nvSpPr>
        <dsp:cNvPr id="0" name=""/>
        <dsp:cNvSpPr/>
      </dsp:nvSpPr>
      <dsp:spPr>
        <a:xfrm>
          <a:off x="260473" y="3424453"/>
          <a:ext cx="473588" cy="47358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FF5B13-D71A-4B99-BD38-767DA4EE4C7D}">
      <dsp:nvSpPr>
        <dsp:cNvPr id="0" name=""/>
        <dsp:cNvSpPr/>
      </dsp:nvSpPr>
      <dsp:spPr>
        <a:xfrm>
          <a:off x="994536" y="3230712"/>
          <a:ext cx="8623596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baseline="0"/>
            <a:t>Approach conversations about DEI with empathy and a willingness to listen, seeking common ground on the benefits of inclusive practices for all members of the academic community. </a:t>
          </a:r>
          <a:endParaRPr lang="en-US" sz="1700" kern="1200"/>
        </a:p>
      </dsp:txBody>
      <dsp:txXfrm>
        <a:off x="994536" y="3230712"/>
        <a:ext cx="8623596" cy="86107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DB13C9-9CA0-48FA-B425-5374D80273FA}">
      <dsp:nvSpPr>
        <dsp:cNvPr id="0" name=""/>
        <dsp:cNvSpPr/>
      </dsp:nvSpPr>
      <dsp:spPr>
        <a:xfrm>
          <a:off x="1049" y="576898"/>
          <a:ext cx="3683234" cy="233885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C3D215-27A1-478F-AE56-1224C4BBCB2B}">
      <dsp:nvSpPr>
        <dsp:cNvPr id="0" name=""/>
        <dsp:cNvSpPr/>
      </dsp:nvSpPr>
      <dsp:spPr>
        <a:xfrm>
          <a:off x="410297" y="965684"/>
          <a:ext cx="3683234" cy="2338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baseline="0"/>
            <a:t>Connect with colleagues who are also committed to DEI to share resources, strategies, and support.</a:t>
          </a:r>
          <a:endParaRPr lang="en-US" sz="2300" kern="1200"/>
        </a:p>
      </dsp:txBody>
      <dsp:txXfrm>
        <a:off x="478800" y="1034187"/>
        <a:ext cx="3546228" cy="2201847"/>
      </dsp:txXfrm>
    </dsp:sp>
    <dsp:sp modelId="{895DE255-FB3C-4713-8359-CA465940F645}">
      <dsp:nvSpPr>
        <dsp:cNvPr id="0" name=""/>
        <dsp:cNvSpPr/>
      </dsp:nvSpPr>
      <dsp:spPr>
        <a:xfrm>
          <a:off x="4502780" y="576898"/>
          <a:ext cx="3683234" cy="233885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C58DD7-AD4F-489F-A04B-2D4814C9050F}">
      <dsp:nvSpPr>
        <dsp:cNvPr id="0" name=""/>
        <dsp:cNvSpPr/>
      </dsp:nvSpPr>
      <dsp:spPr>
        <a:xfrm>
          <a:off x="4912028" y="965684"/>
          <a:ext cx="3683234" cy="2338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baseline="0"/>
            <a:t>Participate in conferences, workshops, and professional organizations focused on DEI in higher education. </a:t>
          </a:r>
          <a:endParaRPr lang="en-US" sz="2300" kern="1200"/>
        </a:p>
      </dsp:txBody>
      <dsp:txXfrm>
        <a:off x="4980531" y="1034187"/>
        <a:ext cx="3546228" cy="220184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5E04E5-6E99-4153-9075-6F6E2D40C48B}">
      <dsp:nvSpPr>
        <dsp:cNvPr id="0" name=""/>
        <dsp:cNvSpPr/>
      </dsp:nvSpPr>
      <dsp:spPr>
        <a:xfrm>
          <a:off x="0" y="341490"/>
          <a:ext cx="6628804" cy="21036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0" i="0" kern="1200" baseline="0"/>
            <a:t>Stay informed about DEI best practices through ongoing training, reading current research, and attending webinars.</a:t>
          </a:r>
          <a:endParaRPr lang="en-US" sz="3100" kern="1200"/>
        </a:p>
      </dsp:txBody>
      <dsp:txXfrm>
        <a:off x="102692" y="444182"/>
        <a:ext cx="6423420" cy="1898276"/>
      </dsp:txXfrm>
    </dsp:sp>
    <dsp:sp modelId="{E5220291-3766-46A4-BF79-56E50FE2AD58}">
      <dsp:nvSpPr>
        <dsp:cNvPr id="0" name=""/>
        <dsp:cNvSpPr/>
      </dsp:nvSpPr>
      <dsp:spPr>
        <a:xfrm>
          <a:off x="0" y="2534430"/>
          <a:ext cx="6628804" cy="2103660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0" i="0" kern="1200" baseline="0"/>
            <a:t>Advocate for regular DEI training for all faculty and staff to promote an inclusive campus culture. </a:t>
          </a:r>
          <a:endParaRPr lang="en-US" sz="3100" kern="1200"/>
        </a:p>
      </dsp:txBody>
      <dsp:txXfrm>
        <a:off x="102692" y="2637122"/>
        <a:ext cx="6423420" cy="18982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20CE74-B618-4988-814F-2EAFF4E8164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0E21F-B13D-492F-908B-F3477CD9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498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00E21F-B13D-492F-908B-F3477CD91C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18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00E21F-B13D-492F-908B-F3477CD91C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806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00E21F-B13D-492F-908B-F3477CD91C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88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00E21F-B13D-492F-908B-F3477CD91C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18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00E21F-B13D-492F-908B-F3477CD91C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521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00E21F-B13D-492F-908B-F3477CD91C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583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00E21F-B13D-492F-908B-F3477CD91C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9606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00E21F-B13D-492F-908B-F3477CD91C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15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B1EB-8970-47FA-BBF8-A64C8D95062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5B3A5-8B32-424A-8679-8B6F2C80C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9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B1EB-8970-47FA-BBF8-A64C8D95062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5B3A5-8B32-424A-8679-8B6F2C80C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37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B1EB-8970-47FA-BBF8-A64C8D95062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5B3A5-8B32-424A-8679-8B6F2C80CFC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791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B1EB-8970-47FA-BBF8-A64C8D95062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5B3A5-8B32-424A-8679-8B6F2C80C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87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B1EB-8970-47FA-BBF8-A64C8D95062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5B3A5-8B32-424A-8679-8B6F2C80CFC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7822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B1EB-8970-47FA-BBF8-A64C8D95062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5B3A5-8B32-424A-8679-8B6F2C80C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188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B1EB-8970-47FA-BBF8-A64C8D95062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5B3A5-8B32-424A-8679-8B6F2C80C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4223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B1EB-8970-47FA-BBF8-A64C8D95062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5B3A5-8B32-424A-8679-8B6F2C80C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76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B1EB-8970-47FA-BBF8-A64C8D95062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5B3A5-8B32-424A-8679-8B6F2C80C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4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B1EB-8970-47FA-BBF8-A64C8D95062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5B3A5-8B32-424A-8679-8B6F2C80C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B1EB-8970-47FA-BBF8-A64C8D95062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5B3A5-8B32-424A-8679-8B6F2C80C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373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B1EB-8970-47FA-BBF8-A64C8D95062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5B3A5-8B32-424A-8679-8B6F2C80C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535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B1EB-8970-47FA-BBF8-A64C8D95062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5B3A5-8B32-424A-8679-8B6F2C80C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40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B1EB-8970-47FA-BBF8-A64C8D95062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5B3A5-8B32-424A-8679-8B6F2C80C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195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B1EB-8970-47FA-BBF8-A64C8D95062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5B3A5-8B32-424A-8679-8B6F2C80C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618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B1EB-8970-47FA-BBF8-A64C8D95062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5B3A5-8B32-424A-8679-8B6F2C80C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387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CB1EB-8970-47FA-BBF8-A64C8D95062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315B3A5-8B32-424A-8679-8B6F2C80C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876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hyperlink" Target="https://www.higheredjob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package" Target="../embeddings/Microsoft_Word_Document1.doc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emf"/><Relationship Id="rId4" Type="http://schemas.openxmlformats.org/officeDocument/2006/relationships/package" Target="../embeddings/Microsoft_Word_Document2.docx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2783C067-F8BF-4755-B516-8A0CD74C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2ED796EC-E7FF-46DB-B912-FB08BF12A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549A2DAB-B431-487D-95AD-BB0FECB49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8" name="Rectangle 27">
            <a:extLst>
              <a:ext uri="{FF2B5EF4-FFF2-40B4-BE49-F238E27FC236}">
                <a16:creationId xmlns:a16="http://schemas.microsoft.com/office/drawing/2014/main" id="{0819F787-32B4-46A8-BC57-C6571BCEE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5ECDEE1-7093-418F-9CF5-24EEB115C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45062AF-EB11-4651-BC4A-4DA21768D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9594A95B-4AD7-CAA8-264E-9F2B4CE937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Gloria E. Poveda, Ph.D.</a:t>
            </a:r>
          </a:p>
          <a:p>
            <a:pPr>
              <a:lnSpc>
                <a:spcPct val="90000"/>
              </a:lnSpc>
            </a:pPr>
            <a:r>
              <a:rPr lang="en-US" dirty="0"/>
              <a:t>August 29, 2024</a:t>
            </a:r>
          </a:p>
          <a:p>
            <a:pPr>
              <a:lnSpc>
                <a:spcPct val="90000"/>
              </a:lnSpc>
            </a:pPr>
            <a:r>
              <a:rPr lang="en-US" dirty="0"/>
              <a:t>OWCA Webinar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3CD4F9-F952-7939-944E-E84CA69367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397000"/>
            <a:ext cx="7766936" cy="2653836"/>
          </a:xfrm>
        </p:spPr>
        <p:txBody>
          <a:bodyPr>
            <a:normAutofit/>
          </a:bodyPr>
          <a:lstStyle/>
          <a:p>
            <a:r>
              <a:rPr lang="en-US" dirty="0"/>
              <a:t>Championing DEI in the Job Market</a:t>
            </a:r>
          </a:p>
        </p:txBody>
      </p:sp>
    </p:spTree>
    <p:extLst>
      <p:ext uri="{BB962C8B-B14F-4D97-AF65-F5344CB8AC3E}">
        <p14:creationId xmlns:p14="http://schemas.microsoft.com/office/powerpoint/2010/main" val="103057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057B43-E183-3A7C-1A73-5283E849A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Assessing Organizational DEI Culture</a:t>
            </a: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1">
            <a:extLst>
              <a:ext uri="{FF2B5EF4-FFF2-40B4-BE49-F238E27FC236}">
                <a16:creationId xmlns:a16="http://schemas.microsoft.com/office/drawing/2014/main" id="{87F257B1-890A-2129-62FE-0166BA07B0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33502" y="2160590"/>
            <a:ext cx="8470898" cy="342926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Questions to Ask Potential Employers:</a:t>
            </a: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400050" lvl="1" indent="0" defTabSz="91440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“What DEI initiatives are currently in place at your institution?”</a:t>
            </a:r>
          </a:p>
          <a:p>
            <a:pPr marL="400050" lvl="1" indent="0" defTabSz="91440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“How does the department support the professional development of faculty in DEI areas?”</a:t>
            </a:r>
          </a:p>
          <a:p>
            <a:pPr marL="400050" lvl="1" indent="0" defTabSz="91440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“Can you describe the diversity of the faculty and student body?”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Red Flags:</a:t>
            </a: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400050" lvl="1" indent="0" defTabSz="91440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Lack of concrete DEI programs or vague responses about DEI initiatives.</a:t>
            </a:r>
          </a:p>
          <a:p>
            <a:pPr marL="400050" lvl="1" indent="0" defTabSz="91440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Minimal representation of diverse faculty and leadership positions.</a:t>
            </a:r>
          </a:p>
          <a:p>
            <a:pPr marL="400050" lvl="1" indent="0" defTabSz="91440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Resistance to discussing or acknowledging DEI issues.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10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5F6341-196B-6040-D6DC-3E8C1BEA4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sz="3300" dirty="0"/>
              <a:t>Part 5: Challenges and Counterarguments to DEI in Higher Education </a:t>
            </a:r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825AE-A230-4E2C-86DA-BE43964FF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Recognizing Pushback and Counterarguments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Some argue that DEI initiatives lead to tokenism or reverse discrimination, where candidates feel they are hired based on demographics rather than qualifications.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Concerns about academic freedom, where DEI requirements are viewed as potentially limiting the scope of research or teaching methodologies.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belief that DEI initiatives are costly and may divert resources from other academic priorities.</a:t>
            </a:r>
          </a:p>
          <a:p>
            <a:endParaRPr lang="en-US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009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F51D24-FD32-9B0E-6BEA-C4022AB05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en-US" dirty="0"/>
              <a:t>Political and Legislative Challenges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">
            <a:extLst>
              <a:ext uri="{FF2B5EF4-FFF2-40B4-BE49-F238E27FC236}">
                <a16:creationId xmlns:a16="http://schemas.microsoft.com/office/drawing/2014/main" id="{28B001F4-1B91-4B2B-7B93-C6057F70E3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8918" y="1109145"/>
            <a:ext cx="6341016" cy="46039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Certain states and institutions have introduced policies that limit or ban affirmative action or DEI training, arguing these programs create division or are ideologically biased.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Some academic boards have passed resolutions challenging the incorporation of DEI into hiring or curriculum development, reflecting broader societal debates.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327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624B9D-9849-5A9A-7A5D-56C9D46B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en-US" dirty="0"/>
              <a:t>Responding to Challenges</a:t>
            </a:r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17" name="Rectangle 1">
            <a:extLst>
              <a:ext uri="{FF2B5EF4-FFF2-40B4-BE49-F238E27FC236}">
                <a16:creationId xmlns:a16="http://schemas.microsoft.com/office/drawing/2014/main" id="{12C953FE-6006-4DE0-5632-C02B142B20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2559637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6519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37A469-745A-B837-50F9-804939B19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en-US" dirty="0"/>
              <a:t>Part 6: Advocating for DEI in the Workplace</a:t>
            </a:r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8EEE9-9885-A715-1EFB-879009903B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Post-Hiring DEI Advocacy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Ways to Contribute:</a:t>
            </a:r>
            <a:endParaRPr lang="en-US" dirty="0"/>
          </a:p>
          <a:p>
            <a:pPr lvl="2" indent="-285750">
              <a:buFont typeface="Arial" panose="020B0604020202020204" pitchFamily="34" charset="0"/>
              <a:buChar char="•"/>
            </a:pPr>
            <a:r>
              <a:rPr lang="en-US" dirty="0"/>
              <a:t>Participate in or lead diversity committees or task forces within the department or institution.</a:t>
            </a:r>
          </a:p>
          <a:p>
            <a:pPr lvl="2" indent="-285750">
              <a:buFont typeface="Arial" panose="020B0604020202020204" pitchFamily="34" charset="0"/>
              <a:buChar char="•"/>
            </a:pPr>
            <a:r>
              <a:rPr lang="en-US" dirty="0"/>
              <a:t>Develop or advocate for inclusive teaching practices and curriculum development.</a:t>
            </a:r>
          </a:p>
          <a:p>
            <a:pPr lvl="2" indent="-285750">
              <a:buFont typeface="Arial" panose="020B0604020202020204" pitchFamily="34" charset="0"/>
              <a:buChar char="•"/>
            </a:pPr>
            <a:r>
              <a:rPr lang="en-US" dirty="0"/>
              <a:t>Mentor underrepresented students and junior faculty, providing support and guidance</a:t>
            </a:r>
          </a:p>
          <a:p>
            <a:endParaRPr lang="en-US" dirty="0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03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0F08D-DC4A-A107-9889-B70DFA86C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Building Networks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9F242DAC-1BD3-CB85-C83F-F5C23070AD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9659676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75881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38F03F-2647-73CF-E259-7AC1BDC75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US" sz="4100" dirty="0"/>
              <a:t>Continuous Professional Development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A00A5B41-3403-7559-CBB6-818381345C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5916503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4637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0A2D28-8A30-EDD5-17FD-99B6895E4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b="1" dirty="0"/>
              <a:t>Closing Remarks</a:t>
            </a:r>
            <a:endParaRPr lang="en-US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41124-7711-21E3-DC20-26B275094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Encouragement for Continued DEI Commitment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400050" lvl="1" indent="0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Personal Responsibility: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Encourage attendees to promote DEI values in their daily work and interactions, both in academia and beyond.</a:t>
            </a:r>
          </a:p>
          <a:p>
            <a:pPr marL="400050" lvl="1" indent="0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endParaRPr kumimoji="0" lang="en-US" altLang="en-US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400050" lvl="1" indent="0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Community Engagement: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Highlight the importance of building networks with like-minded colleagues, joining DEI committees, and participating in diversity-related events and initiatives.</a:t>
            </a:r>
          </a:p>
          <a:p>
            <a:pPr marL="400050" lvl="1" indent="0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endParaRPr kumimoji="0" lang="en-US" altLang="en-US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400050" lvl="1" indent="0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Ongoing Learning: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Emphasize the need for continuous education on DEI topics through workshops, webinars, reading, and other professional development opportunities.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5033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8D530BF-1EE8-A682-7C12-CC9ABC2C7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969" y="4553712"/>
            <a:ext cx="8288032" cy="10963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Let’s search job 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5C7D8-2545-9F4A-40C9-784912264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5969" y="5650029"/>
            <a:ext cx="8288032" cy="46912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hlinkClick r:id="rId2"/>
              </a:rPr>
              <a:t>https://www.higheredjobs.com/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31" name="Graphic 30" descr="Search">
            <a:extLst>
              <a:ext uri="{FF2B5EF4-FFF2-40B4-BE49-F238E27FC236}">
                <a16:creationId xmlns:a16="http://schemas.microsoft.com/office/drawing/2014/main" id="{92FEA3B2-940C-3093-5223-2E6D103B22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80259" y="934222"/>
            <a:ext cx="3299450" cy="329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535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736187CE-B877-75AC-D893-2A752BD844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2536025"/>
              </p:ext>
            </p:extLst>
          </p:nvPr>
        </p:nvGraphicFramePr>
        <p:xfrm>
          <a:off x="1626782" y="502521"/>
          <a:ext cx="6220046" cy="6036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43774" imgH="5761068" progId="Word.Document.12">
                  <p:embed/>
                </p:oleObj>
              </mc:Choice>
              <mc:Fallback>
                <p:oleObj name="Document" r:id="rId2" imgW="5943774" imgH="576106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26782" y="502521"/>
                        <a:ext cx="6220046" cy="60365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6521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13565-6F11-03DC-AB21-CF87086F2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5305"/>
          </a:xfrm>
        </p:spPr>
        <p:txBody>
          <a:bodyPr>
            <a:normAutofit fontScale="90000"/>
          </a:bodyPr>
          <a:lstStyle/>
          <a:p>
            <a:pPr algn="ctr"/>
            <a:r>
              <a:rPr lang="en-US"/>
              <a:t>Agenda</a:t>
            </a:r>
            <a:br>
              <a:rPr lang="en-US"/>
            </a:br>
            <a:endParaRPr lang="en-US" b="1" dirty="0"/>
          </a:p>
        </p:txBody>
      </p:sp>
      <p:graphicFrame>
        <p:nvGraphicFramePr>
          <p:cNvPr id="11" name="Rectangle 2">
            <a:extLst>
              <a:ext uri="{FF2B5EF4-FFF2-40B4-BE49-F238E27FC236}">
                <a16:creationId xmlns:a16="http://schemas.microsoft.com/office/drawing/2014/main" id="{D9BA2D50-8CEA-5E8C-78D3-CEC5BD6630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2206985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50210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67FB7-7D67-BF46-EBEE-E06B0B9C6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DEI Resources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DCF765F-D076-EA58-D26B-5F7B5B0EFC7F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255702"/>
              </p:ext>
            </p:extLst>
          </p:nvPr>
        </p:nvGraphicFramePr>
        <p:xfrm>
          <a:off x="2065338" y="2160588"/>
          <a:ext cx="5819775" cy="388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8124800" imgH="5418052" progId="Word.Document.12">
                  <p:embed/>
                </p:oleObj>
              </mc:Choice>
              <mc:Fallback>
                <p:oleObj name="Document" r:id="rId2" imgW="8124800" imgH="541805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65338" y="2160588"/>
                        <a:ext cx="5819775" cy="3881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09021DB-9614-1000-0F5B-ABF10B2018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636433"/>
              </p:ext>
            </p:extLst>
          </p:nvPr>
        </p:nvGraphicFramePr>
        <p:xfrm>
          <a:off x="4157331" y="531629"/>
          <a:ext cx="4497572" cy="6018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5943774" imgH="7689880" progId="Word.Document.12">
                  <p:embed/>
                </p:oleObj>
              </mc:Choice>
              <mc:Fallback>
                <p:oleObj name="Document" r:id="rId4" imgW="5943774" imgH="76898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57331" y="531629"/>
                        <a:ext cx="4497572" cy="60180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16148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5151A1-9196-5C04-08AB-B38C0BE95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969" y="4553712"/>
            <a:ext cx="8288032" cy="10963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Q&amp;A and Conclusion</a:t>
            </a:r>
          </a:p>
        </p:txBody>
      </p:sp>
      <p:pic>
        <p:nvPicPr>
          <p:cNvPr id="7" name="Graphic 6" descr="Questions">
            <a:extLst>
              <a:ext uri="{FF2B5EF4-FFF2-40B4-BE49-F238E27FC236}">
                <a16:creationId xmlns:a16="http://schemas.microsoft.com/office/drawing/2014/main" id="{F79ED9F6-2060-D2E8-C49A-DA5747DC1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80259" y="934222"/>
            <a:ext cx="3299450" cy="329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160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A06F1F-14D1-F710-2E55-B5FE7412A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Part 1: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Understanding DEI in the Job Market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5595E6B9-3321-4066-45CF-37071D0F3E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0618544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30304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3AF53-7B4C-2720-EF83-F29B58FB3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Importance of DEI in Academia</a:t>
            </a:r>
            <a:endParaRPr lang="en-US" dirty="0"/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47D94B88-7D7B-B4EF-A874-5C0F59B38EB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7334" y="2160589"/>
          <a:ext cx="8596668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39644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C2FFE3-8F59-6F9B-6AC8-AC1FE0C62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US" sz="4400"/>
              <a:t>Current Landscape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FF92832F-108C-D0A1-EAAD-772D648D9A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9978808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80972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C184B-D29A-AAF5-C6F9-324D45F62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Part 2: Identifying DEI-focused Job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58C3F-3723-2747-20E7-6A1EB1308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Researching Positions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Use job search platforms focusing on academic positions with strong DEI commitments, such as academic job boards with dedicated DEI sections.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Look for institutions that have established diversity offices or committees, published DEI statements, or have received recognition for their DEI initiatives.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Interpreting Job Descriptions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Look for language that explicitly mentions a commitment to diversity, inclusion, and equity. Examples include phrases like “commitment to diversity,” “inclusive environment,” or “ability to work with diverse populations.”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Job descriptions may also specify responsibilities related to DEI, such as developing inclusive curriculum content, participating in DEI committees, or mentoring underrepresented students.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596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DDE9CD4-0E0A-4129-8689-A89C4E9A6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erson reaching for a paper on a table full of paper and sticky notes">
            <a:extLst>
              <a:ext uri="{FF2B5EF4-FFF2-40B4-BE49-F238E27FC236}">
                <a16:creationId xmlns:a16="http://schemas.microsoft.com/office/drawing/2014/main" id="{E1B597E3-72AE-FA6E-13A9-6991B46D2CD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25000"/>
          </a:blip>
          <a:srcRect t="8913" b="6817"/>
          <a:stretch/>
        </p:blipFill>
        <p:spPr>
          <a:xfrm>
            <a:off x="1" y="10"/>
            <a:ext cx="12191999" cy="685799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85DB3CA2-FA66-42B9-90EF-394894352D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C8D0718-07C6-45A2-A743-BC64673C96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AE7BCCE-817C-4933-A587-F1EF87D4B4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0E96C1E8-3E07-4AF1-BA61-7FB948F90A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B3B592D1-4031-4144-A2DB-B2D8F8C738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55CB28D4-D6D1-4DB7-B557-D5FF65237B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F69D97D4-6031-4064-9BBA-2E96839A3C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BAF978AE-97B1-4224-A562-EBCE373A1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3A18250B-41A2-4BA7-9E5C-679CF3AEFB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C8751ECC-5286-4332-9942-2D01B71359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5952A4A6-F619-458C-A026-6E5D6AF15D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3F15C20-0272-3C9F-95C3-1D278C837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Part 3: Preparing DEI-focused Application Materials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0350F0-D2B3-3D59-538A-A0645A542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/>
              <a:t>Crafting a DEI Statement Purpose:</a:t>
            </a:r>
            <a:r>
              <a:rPr lang="en-US"/>
              <a:t> </a:t>
            </a:r>
          </a:p>
          <a:p>
            <a:pPr lvl="1">
              <a:lnSpc>
                <a:spcPct val="90000"/>
              </a:lnSpc>
            </a:pPr>
            <a:r>
              <a:rPr lang="en-US"/>
              <a:t>A DEI statement communicates your understanding, experiences, and commitment to diversity, equity, and inclusion. It's often a required component of academic job applications.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b="1"/>
              <a:t>Key Elements to Include: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b="1"/>
              <a:t>Personal Experience:</a:t>
            </a:r>
            <a:r>
              <a:rPr lang="en-US"/>
              <a:t> Share personal experiences highlighting your understanding of DEI issues.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b="1"/>
              <a:t>Professional Experience:</a:t>
            </a:r>
            <a:r>
              <a:rPr lang="en-US"/>
              <a:t> Discuss specific examples of how you've contributed to DEI initiatives in your previous roles (e.g., creating inclusive curricula, organizing diversity training, mentoring underrepresented students).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b="1"/>
              <a:t>Future Commitment:</a:t>
            </a:r>
            <a:r>
              <a:rPr lang="en-US"/>
              <a:t> Articulate your plans for continuing to promote DEI in your prospective role (e.g., courses you plan to develop, DEI-related research, community engagement).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21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49769B-1B5F-8F27-1741-D1CBA78A9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Highlighting DEI in Your CV and Cover Letter</a:t>
            </a:r>
          </a:p>
        </p:txBody>
      </p: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6" name="Isosceles Triangle 45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1">
            <a:extLst>
              <a:ext uri="{FF2B5EF4-FFF2-40B4-BE49-F238E27FC236}">
                <a16:creationId xmlns:a16="http://schemas.microsoft.com/office/drawing/2014/main" id="{49F81C70-8554-8450-7468-34F9E8CF0E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33502" y="2160590"/>
            <a:ext cx="8470898" cy="342926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CV: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Include sections dedicated to DEI-related experiences, such as:</a:t>
            </a:r>
          </a:p>
          <a:p>
            <a:pPr marL="400050" lvl="1" indent="0" defTabSz="91440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Teaching Experience: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Mention courses that include diverse perspectives or inclusive pedagogical practices.</a:t>
            </a:r>
          </a:p>
          <a:p>
            <a:pPr marL="400050" lvl="1" indent="0" defTabSz="91440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Service and Outreach: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Highlight involvement in diversity committees, organizations, or community service that supports underrepresented groups.</a:t>
            </a:r>
          </a:p>
          <a:p>
            <a:pPr marL="400050" lvl="1" indent="0" defTabSz="91440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</a:pP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Cover Letter: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</a:p>
          <a:p>
            <a:pPr marL="400050" lvl="1" indent="0" defTabSz="91440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Emphasize your commitment to DEI by linking your past experiences with the institution’s DEI goals. Mention specific achievements that demonstrate your ability to foster an inclusive environment. </a:t>
            </a:r>
          </a:p>
        </p:txBody>
      </p:sp>
      <p:sp>
        <p:nvSpPr>
          <p:cNvPr id="30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612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15235-44FC-CE63-4277-26C1AD250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Part 4: Navigating the Interview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A4C99-021D-0C57-043E-B8749BF39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panose="020B0604020202020204" pitchFamily="34" charset="0"/>
              <a:buChar char="•"/>
            </a:pPr>
            <a:r>
              <a:rPr lang="en-US" b="1" dirty="0"/>
              <a:t>Preparing for DEI Questions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Common Questions: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“How have you integrated DEI principles into your teaching/research?”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“Can you provide an example of how you have supported DEI initiatives in your previous roles?”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“How do you create an inclusive classroom environment?”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Strategies for Responding: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Use the STAR method (Situation, Task, Action, Result) to provide structured and impactful answers.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Be specific: Discuss tangible examples of your work with diverse student groups or DEI projects.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6286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528</TotalTime>
  <Words>1257</Words>
  <Application>Microsoft Office PowerPoint</Application>
  <PresentationFormat>Widescreen</PresentationFormat>
  <Paragraphs>109</Paragraphs>
  <Slides>21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Aptos</vt:lpstr>
      <vt:lpstr>Arial</vt:lpstr>
      <vt:lpstr>Trebuchet MS</vt:lpstr>
      <vt:lpstr>Wingdings 3</vt:lpstr>
      <vt:lpstr>Facet</vt:lpstr>
      <vt:lpstr>Document</vt:lpstr>
      <vt:lpstr>Championing DEI in the Job Market</vt:lpstr>
      <vt:lpstr>Agenda </vt:lpstr>
      <vt:lpstr>Part 1:  Understanding DEI in the Job Market</vt:lpstr>
      <vt:lpstr>Importance of DEI in Academia</vt:lpstr>
      <vt:lpstr>Current Landscape</vt:lpstr>
      <vt:lpstr>Part 2: Identifying DEI-focused Job Opportunities</vt:lpstr>
      <vt:lpstr>Part 3: Preparing DEI-focused Application Materials </vt:lpstr>
      <vt:lpstr>Highlighting DEI in Your CV and Cover Letter</vt:lpstr>
      <vt:lpstr>Part 4: Navigating the Interview Process</vt:lpstr>
      <vt:lpstr>Assessing Organizational DEI Culture</vt:lpstr>
      <vt:lpstr>Part 5: Challenges and Counterarguments to DEI in Higher Education </vt:lpstr>
      <vt:lpstr>Political and Legislative Challenges</vt:lpstr>
      <vt:lpstr>Responding to Challenges</vt:lpstr>
      <vt:lpstr>Part 6: Advocating for DEI in the Workplace</vt:lpstr>
      <vt:lpstr>Building Networks</vt:lpstr>
      <vt:lpstr>Continuous Professional Development</vt:lpstr>
      <vt:lpstr>Closing Remarks</vt:lpstr>
      <vt:lpstr>Let’s search job ads</vt:lpstr>
      <vt:lpstr>PowerPoint Presentation</vt:lpstr>
      <vt:lpstr>DEI Resources</vt:lpstr>
      <vt:lpstr>Q&amp;A and 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Gloria Poveda</dc:creator>
  <cp:lastModifiedBy>Gloria Poveda</cp:lastModifiedBy>
  <cp:revision>3</cp:revision>
  <dcterms:created xsi:type="dcterms:W3CDTF">2024-08-28T16:15:29Z</dcterms:created>
  <dcterms:modified xsi:type="dcterms:W3CDTF">2024-10-02T20:31:35Z</dcterms:modified>
</cp:coreProperties>
</file>