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8" r:id="rId4"/>
    <p:sldId id="259" r:id="rId5"/>
    <p:sldId id="264" r:id="rId6"/>
    <p:sldId id="265" r:id="rId7"/>
    <p:sldId id="260" r:id="rId8"/>
    <p:sldId id="266" r:id="rId9"/>
    <p:sldId id="261" r:id="rId10"/>
    <p:sldId id="270" r:id="rId11"/>
    <p:sldId id="262"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2026"/>
    <a:srgbClr val="1D5684"/>
    <a:srgbClr val="F6DBB4"/>
    <a:srgbClr val="F4D9B1"/>
    <a:srgbClr val="77B0E1"/>
    <a:srgbClr val="3C2D1E"/>
    <a:srgbClr val="AB7D53"/>
    <a:srgbClr val="1A3A67"/>
    <a:srgbClr val="DDB570"/>
    <a:srgbClr val="C254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13BDEF-FE8C-4C2E-9908-8789694C090B}" v="77" dt="2023-05-04T21:06:01.1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2" d="100"/>
          <a:sy n="102" d="100"/>
        </p:scale>
        <p:origin x="120"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Jean Watt" userId="19121a67-aed0-40b3-92e3-dd48638c6024" providerId="ADAL" clId="{2313BDEF-FE8C-4C2E-9908-8789694C090B}"/>
    <pc:docChg chg="undo redo custSel addSld delSld modSld sldOrd">
      <pc:chgData name="Sarah-Jean Watt" userId="19121a67-aed0-40b3-92e3-dd48638c6024" providerId="ADAL" clId="{2313BDEF-FE8C-4C2E-9908-8789694C090B}" dt="2023-05-04T22:13:38.916" v="407" actId="20577"/>
      <pc:docMkLst>
        <pc:docMk/>
      </pc:docMkLst>
      <pc:sldChg chg="addSp delSp modSp mod modMedia setBg addAnim delAnim">
        <pc:chgData name="Sarah-Jean Watt" userId="19121a67-aed0-40b3-92e3-dd48638c6024" providerId="ADAL" clId="{2313BDEF-FE8C-4C2E-9908-8789694C090B}" dt="2023-05-04T20:44:31.077" v="90" actId="26606"/>
        <pc:sldMkLst>
          <pc:docMk/>
          <pc:sldMk cId="381485672" sldId="256"/>
        </pc:sldMkLst>
        <pc:spChg chg="mod">
          <ac:chgData name="Sarah-Jean Watt" userId="19121a67-aed0-40b3-92e3-dd48638c6024" providerId="ADAL" clId="{2313BDEF-FE8C-4C2E-9908-8789694C090B}" dt="2023-05-04T20:44:31.077" v="90" actId="26606"/>
          <ac:spMkLst>
            <pc:docMk/>
            <pc:sldMk cId="381485672" sldId="256"/>
            <ac:spMk id="2" creationId="{ABC5FF18-675D-E2F0-B4E4-FA7042FFF8E7}"/>
          </ac:spMkLst>
        </pc:spChg>
        <pc:spChg chg="mod">
          <ac:chgData name="Sarah-Jean Watt" userId="19121a67-aed0-40b3-92e3-dd48638c6024" providerId="ADAL" clId="{2313BDEF-FE8C-4C2E-9908-8789694C090B}" dt="2023-05-04T20:44:31.077" v="90" actId="26606"/>
          <ac:spMkLst>
            <pc:docMk/>
            <pc:sldMk cId="381485672" sldId="256"/>
            <ac:spMk id="3" creationId="{391820D0-6A42-80AA-4988-D6955C989740}"/>
          </ac:spMkLst>
        </pc:spChg>
        <pc:spChg chg="add">
          <ac:chgData name="Sarah-Jean Watt" userId="19121a67-aed0-40b3-92e3-dd48638c6024" providerId="ADAL" clId="{2313BDEF-FE8C-4C2E-9908-8789694C090B}" dt="2023-05-04T20:44:31.077" v="90" actId="26606"/>
          <ac:spMkLst>
            <pc:docMk/>
            <pc:sldMk cId="381485672" sldId="256"/>
            <ac:spMk id="8" creationId="{FEC7823C-FDD6-429C-986C-063FDEBF9EAA}"/>
          </ac:spMkLst>
        </pc:spChg>
        <pc:spChg chg="add del">
          <ac:chgData name="Sarah-Jean Watt" userId="19121a67-aed0-40b3-92e3-dd48638c6024" providerId="ADAL" clId="{2313BDEF-FE8C-4C2E-9908-8789694C090B}" dt="2023-05-04T20:42:52.190" v="82" actId="26606"/>
          <ac:spMkLst>
            <pc:docMk/>
            <pc:sldMk cId="381485672" sldId="256"/>
            <ac:spMk id="9" creationId="{C1DD1A8A-57D5-4A81-AD04-532B043C5611}"/>
          </ac:spMkLst>
        </pc:spChg>
        <pc:spChg chg="add">
          <ac:chgData name="Sarah-Jean Watt" userId="19121a67-aed0-40b3-92e3-dd48638c6024" providerId="ADAL" clId="{2313BDEF-FE8C-4C2E-9908-8789694C090B}" dt="2023-05-04T20:44:31.077" v="90" actId="26606"/>
          <ac:spMkLst>
            <pc:docMk/>
            <pc:sldMk cId="381485672" sldId="256"/>
            <ac:spMk id="10" creationId="{9CF7FE1C-8BC5-4B0C-A2BC-93AB72C90FDD}"/>
          </ac:spMkLst>
        </pc:spChg>
        <pc:spChg chg="add del">
          <ac:chgData name="Sarah-Jean Watt" userId="19121a67-aed0-40b3-92e3-dd48638c6024" providerId="ADAL" clId="{2313BDEF-FE8C-4C2E-9908-8789694C090B}" dt="2023-05-04T20:42:52.190" v="82" actId="26606"/>
          <ac:spMkLst>
            <pc:docMk/>
            <pc:sldMk cId="381485672" sldId="256"/>
            <ac:spMk id="11" creationId="{007891EC-4501-44ED-A8C8-B11B6DB767AB}"/>
          </ac:spMkLst>
        </pc:spChg>
        <pc:spChg chg="add">
          <ac:chgData name="Sarah-Jean Watt" userId="19121a67-aed0-40b3-92e3-dd48638c6024" providerId="ADAL" clId="{2313BDEF-FE8C-4C2E-9908-8789694C090B}" dt="2023-05-04T20:44:31.077" v="90" actId="26606"/>
          <ac:spMkLst>
            <pc:docMk/>
            <pc:sldMk cId="381485672" sldId="256"/>
            <ac:spMk id="12" creationId="{B0651F5E-0457-4065-ACB2-8B81590C204B}"/>
          </ac:spMkLst>
        </pc:spChg>
        <pc:spChg chg="add del">
          <ac:chgData name="Sarah-Jean Watt" userId="19121a67-aed0-40b3-92e3-dd48638c6024" providerId="ADAL" clId="{2313BDEF-FE8C-4C2E-9908-8789694C090B}" dt="2023-05-04T20:43:19.771" v="86" actId="26606"/>
          <ac:spMkLst>
            <pc:docMk/>
            <pc:sldMk cId="381485672" sldId="256"/>
            <ac:spMk id="13" creationId="{06DA9DF9-31F7-4056-B42E-878CC92417B8}"/>
          </ac:spMkLst>
        </pc:spChg>
        <pc:picChg chg="add del mod">
          <ac:chgData name="Sarah-Jean Watt" userId="19121a67-aed0-40b3-92e3-dd48638c6024" providerId="ADAL" clId="{2313BDEF-FE8C-4C2E-9908-8789694C090B}" dt="2023-05-04T20:42:52.190" v="82" actId="26606"/>
          <ac:picMkLst>
            <pc:docMk/>
            <pc:sldMk cId="381485672" sldId="256"/>
            <ac:picMk id="5" creationId="{3DBB5B07-B4B8-3A72-86E7-5C905EDE9630}"/>
          </ac:picMkLst>
        </pc:picChg>
        <pc:picChg chg="add del">
          <ac:chgData name="Sarah-Jean Watt" userId="19121a67-aed0-40b3-92e3-dd48638c6024" providerId="ADAL" clId="{2313BDEF-FE8C-4C2E-9908-8789694C090B}" dt="2023-05-04T20:43:19.771" v="86" actId="26606"/>
          <ac:picMkLst>
            <pc:docMk/>
            <pc:sldMk cId="381485672" sldId="256"/>
            <ac:picMk id="14" creationId="{4BE4804B-B0B8-059C-57B1-A52BD78961CD}"/>
          </ac:picMkLst>
        </pc:picChg>
      </pc:sldChg>
      <pc:sldChg chg="addSp delSp modSp mod setBg">
        <pc:chgData name="Sarah-Jean Watt" userId="19121a67-aed0-40b3-92e3-dd48638c6024" providerId="ADAL" clId="{2313BDEF-FE8C-4C2E-9908-8789694C090B}" dt="2023-05-04T21:58:44.747" v="396" actId="255"/>
        <pc:sldMkLst>
          <pc:docMk/>
          <pc:sldMk cId="2364048803" sldId="258"/>
        </pc:sldMkLst>
        <pc:spChg chg="mod">
          <ac:chgData name="Sarah-Jean Watt" userId="19121a67-aed0-40b3-92e3-dd48638c6024" providerId="ADAL" clId="{2313BDEF-FE8C-4C2E-9908-8789694C090B}" dt="2023-05-04T20:47:29.861" v="125" actId="26606"/>
          <ac:spMkLst>
            <pc:docMk/>
            <pc:sldMk cId="2364048803" sldId="258"/>
            <ac:spMk id="2" creationId="{2625DF49-2C6B-24AD-900D-92A8A4EB3EA2}"/>
          </ac:spMkLst>
        </pc:spChg>
        <pc:spChg chg="mod">
          <ac:chgData name="Sarah-Jean Watt" userId="19121a67-aed0-40b3-92e3-dd48638c6024" providerId="ADAL" clId="{2313BDEF-FE8C-4C2E-9908-8789694C090B}" dt="2023-05-04T21:58:44.747" v="396" actId="255"/>
          <ac:spMkLst>
            <pc:docMk/>
            <pc:sldMk cId="2364048803" sldId="258"/>
            <ac:spMk id="3" creationId="{845D53A4-D102-1845-4AB1-26509560119D}"/>
          </ac:spMkLst>
        </pc:spChg>
        <pc:spChg chg="add">
          <ac:chgData name="Sarah-Jean Watt" userId="19121a67-aed0-40b3-92e3-dd48638c6024" providerId="ADAL" clId="{2313BDEF-FE8C-4C2E-9908-8789694C090B}" dt="2023-05-04T20:47:29.861" v="125" actId="26606"/>
          <ac:spMkLst>
            <pc:docMk/>
            <pc:sldMk cId="2364048803" sldId="258"/>
            <ac:spMk id="8" creationId="{C9A36457-A5F4-4103-A443-02581C09185B}"/>
          </ac:spMkLst>
        </pc:spChg>
        <pc:spChg chg="add del">
          <ac:chgData name="Sarah-Jean Watt" userId="19121a67-aed0-40b3-92e3-dd48638c6024" providerId="ADAL" clId="{2313BDEF-FE8C-4C2E-9908-8789694C090B}" dt="2023-05-04T20:47:20.270" v="124" actId="26606"/>
          <ac:spMkLst>
            <pc:docMk/>
            <pc:sldMk cId="2364048803" sldId="258"/>
            <ac:spMk id="9" creationId="{79BB35BC-D5C2-4C8B-A22A-A71E6191913B}"/>
          </ac:spMkLst>
        </pc:spChg>
        <pc:spChg chg="add">
          <ac:chgData name="Sarah-Jean Watt" userId="19121a67-aed0-40b3-92e3-dd48638c6024" providerId="ADAL" clId="{2313BDEF-FE8C-4C2E-9908-8789694C090B}" dt="2023-05-04T20:47:29.861" v="125" actId="26606"/>
          <ac:spMkLst>
            <pc:docMk/>
            <pc:sldMk cId="2364048803" sldId="258"/>
            <ac:spMk id="10" creationId="{DC5FB7E8-B636-40FA-BE8D-48145C0F5C57}"/>
          </ac:spMkLst>
        </pc:spChg>
        <pc:spChg chg="add">
          <ac:chgData name="Sarah-Jean Watt" userId="19121a67-aed0-40b3-92e3-dd48638c6024" providerId="ADAL" clId="{2313BDEF-FE8C-4C2E-9908-8789694C090B}" dt="2023-05-04T20:47:29.861" v="125" actId="26606"/>
          <ac:spMkLst>
            <pc:docMk/>
            <pc:sldMk cId="2364048803" sldId="258"/>
            <ac:spMk id="12" creationId="{142DCE2C-2863-46FA-9BE7-24365A24D9BA}"/>
          </ac:spMkLst>
        </pc:spChg>
        <pc:picChg chg="add del">
          <ac:chgData name="Sarah-Jean Watt" userId="19121a67-aed0-40b3-92e3-dd48638c6024" providerId="ADAL" clId="{2313BDEF-FE8C-4C2E-9908-8789694C090B}" dt="2023-05-04T20:47:20.270" v="124" actId="26606"/>
          <ac:picMkLst>
            <pc:docMk/>
            <pc:sldMk cId="2364048803" sldId="258"/>
            <ac:picMk id="5" creationId="{87379814-A86C-D852-9EB4-BCBE7A0EABE3}"/>
          </ac:picMkLst>
        </pc:picChg>
      </pc:sldChg>
      <pc:sldChg chg="addSp delSp modSp mod setBg">
        <pc:chgData name="Sarah-Jean Watt" userId="19121a67-aed0-40b3-92e3-dd48638c6024" providerId="ADAL" clId="{2313BDEF-FE8C-4C2E-9908-8789694C090B}" dt="2023-05-04T20:50:02.435" v="148" actId="313"/>
        <pc:sldMkLst>
          <pc:docMk/>
          <pc:sldMk cId="2416018057" sldId="259"/>
        </pc:sldMkLst>
        <pc:spChg chg="mod">
          <ac:chgData name="Sarah-Jean Watt" userId="19121a67-aed0-40b3-92e3-dd48638c6024" providerId="ADAL" clId="{2313BDEF-FE8C-4C2E-9908-8789694C090B}" dt="2023-05-04T20:50:02.435" v="148" actId="313"/>
          <ac:spMkLst>
            <pc:docMk/>
            <pc:sldMk cId="2416018057" sldId="259"/>
            <ac:spMk id="2" creationId="{46815B97-72B0-024B-3D2B-387B6C99BBE7}"/>
          </ac:spMkLst>
        </pc:spChg>
        <pc:spChg chg="add del">
          <ac:chgData name="Sarah-Jean Watt" userId="19121a67-aed0-40b3-92e3-dd48638c6024" providerId="ADAL" clId="{2313BDEF-FE8C-4C2E-9908-8789694C090B}" dt="2023-05-04T20:48:06.830" v="128" actId="26606"/>
          <ac:spMkLst>
            <pc:docMk/>
            <pc:sldMk cId="2416018057" sldId="259"/>
            <ac:spMk id="3" creationId="{05D5ABFB-FA4B-AD6A-AA98-B49FD30EE834}"/>
          </ac:spMkLst>
        </pc:spChg>
        <pc:spChg chg="add del mod">
          <ac:chgData name="Sarah-Jean Watt" userId="19121a67-aed0-40b3-92e3-dd48638c6024" providerId="ADAL" clId="{2313BDEF-FE8C-4C2E-9908-8789694C090B}" dt="2023-05-04T20:49:38.767" v="142" actId="478"/>
          <ac:spMkLst>
            <pc:docMk/>
            <pc:sldMk cId="2416018057" sldId="259"/>
            <ac:spMk id="4" creationId="{63E27121-6AF5-1B2D-241C-151783409446}"/>
          </ac:spMkLst>
        </pc:spChg>
        <pc:spChg chg="add">
          <ac:chgData name="Sarah-Jean Watt" userId="19121a67-aed0-40b3-92e3-dd48638c6024" providerId="ADAL" clId="{2313BDEF-FE8C-4C2E-9908-8789694C090B}" dt="2023-05-04T20:48:06.830" v="128" actId="26606"/>
          <ac:spMkLst>
            <pc:docMk/>
            <pc:sldMk cId="2416018057" sldId="259"/>
            <ac:spMk id="9" creationId="{92070828-E616-4355-9C8A-A1065032B27D}"/>
          </ac:spMkLst>
        </pc:spChg>
        <pc:spChg chg="add">
          <ac:chgData name="Sarah-Jean Watt" userId="19121a67-aed0-40b3-92e3-dd48638c6024" providerId="ADAL" clId="{2313BDEF-FE8C-4C2E-9908-8789694C090B}" dt="2023-05-04T20:48:06.830" v="128" actId="26606"/>
          <ac:spMkLst>
            <pc:docMk/>
            <pc:sldMk cId="2416018057" sldId="259"/>
            <ac:spMk id="11" creationId="{355161C6-1218-4EAF-A9E9-A319CFD760C9}"/>
          </ac:spMkLst>
        </pc:spChg>
        <pc:graphicFrameChg chg="add del">
          <ac:chgData name="Sarah-Jean Watt" userId="19121a67-aed0-40b3-92e3-dd48638c6024" providerId="ADAL" clId="{2313BDEF-FE8C-4C2E-9908-8789694C090B}" dt="2023-05-04T20:48:06.801" v="127" actId="26606"/>
          <ac:graphicFrameMkLst>
            <pc:docMk/>
            <pc:sldMk cId="2416018057" sldId="259"/>
            <ac:graphicFrameMk id="5" creationId="{2262D2DF-BE27-C4D5-2FDD-46D4B579DBDF}"/>
          </ac:graphicFrameMkLst>
        </pc:graphicFrameChg>
        <pc:graphicFrameChg chg="add mod">
          <ac:chgData name="Sarah-Jean Watt" userId="19121a67-aed0-40b3-92e3-dd48638c6024" providerId="ADAL" clId="{2313BDEF-FE8C-4C2E-9908-8789694C090B}" dt="2023-05-04T20:49:47.937" v="144" actId="1076"/>
          <ac:graphicFrameMkLst>
            <pc:docMk/>
            <pc:sldMk cId="2416018057" sldId="259"/>
            <ac:graphicFrameMk id="7" creationId="{F588D0D8-EE21-34A4-7765-70D41C1A9395}"/>
          </ac:graphicFrameMkLst>
        </pc:graphicFrameChg>
      </pc:sldChg>
      <pc:sldChg chg="addSp delSp modSp mod setBg">
        <pc:chgData name="Sarah-Jean Watt" userId="19121a67-aed0-40b3-92e3-dd48638c6024" providerId="ADAL" clId="{2313BDEF-FE8C-4C2E-9908-8789694C090B}" dt="2023-05-04T20:54:03.968" v="183" actId="1038"/>
        <pc:sldMkLst>
          <pc:docMk/>
          <pc:sldMk cId="980333917" sldId="260"/>
        </pc:sldMkLst>
        <pc:spChg chg="mod">
          <ac:chgData name="Sarah-Jean Watt" userId="19121a67-aed0-40b3-92e3-dd48638c6024" providerId="ADAL" clId="{2313BDEF-FE8C-4C2E-9908-8789694C090B}" dt="2023-05-04T20:51:30.717" v="160" actId="313"/>
          <ac:spMkLst>
            <pc:docMk/>
            <pc:sldMk cId="980333917" sldId="260"/>
            <ac:spMk id="2" creationId="{3AB6293F-4020-FEC5-EF3D-7394ABABA1EA}"/>
          </ac:spMkLst>
        </pc:spChg>
        <pc:spChg chg="del">
          <ac:chgData name="Sarah-Jean Watt" userId="19121a67-aed0-40b3-92e3-dd48638c6024" providerId="ADAL" clId="{2313BDEF-FE8C-4C2E-9908-8789694C090B}" dt="2023-05-04T20:51:25.684" v="155" actId="26606"/>
          <ac:spMkLst>
            <pc:docMk/>
            <pc:sldMk cId="980333917" sldId="260"/>
            <ac:spMk id="3" creationId="{643CF946-70FD-E607-1381-AA51DA549750}"/>
          </ac:spMkLst>
        </pc:spChg>
        <pc:spChg chg="add del mod">
          <ac:chgData name="Sarah-Jean Watt" userId="19121a67-aed0-40b3-92e3-dd48638c6024" providerId="ADAL" clId="{2313BDEF-FE8C-4C2E-9908-8789694C090B}" dt="2023-05-04T20:53:41.391" v="170" actId="21"/>
          <ac:spMkLst>
            <pc:docMk/>
            <pc:sldMk cId="980333917" sldId="260"/>
            <ac:spMk id="4" creationId="{36F1AF50-49F0-AFDB-65E8-538CA9340C6C}"/>
          </ac:spMkLst>
        </pc:spChg>
        <pc:spChg chg="add del mod">
          <ac:chgData name="Sarah-Jean Watt" userId="19121a67-aed0-40b3-92e3-dd48638c6024" providerId="ADAL" clId="{2313BDEF-FE8C-4C2E-9908-8789694C090B}" dt="2023-05-04T20:53:43.600" v="172" actId="21"/>
          <ac:spMkLst>
            <pc:docMk/>
            <pc:sldMk cId="980333917" sldId="260"/>
            <ac:spMk id="6" creationId="{2FD6447E-630B-7EE8-8044-F41AE2CF1FEA}"/>
          </ac:spMkLst>
        </pc:spChg>
        <pc:spChg chg="add">
          <ac:chgData name="Sarah-Jean Watt" userId="19121a67-aed0-40b3-92e3-dd48638c6024" providerId="ADAL" clId="{2313BDEF-FE8C-4C2E-9908-8789694C090B}" dt="2023-05-04T20:51:25.684" v="155" actId="26606"/>
          <ac:spMkLst>
            <pc:docMk/>
            <pc:sldMk cId="980333917" sldId="260"/>
            <ac:spMk id="9" creationId="{3A7E003E-EE76-4207-A774-A645C37F1D27}"/>
          </ac:spMkLst>
        </pc:spChg>
        <pc:spChg chg="add">
          <ac:chgData name="Sarah-Jean Watt" userId="19121a67-aed0-40b3-92e3-dd48638c6024" providerId="ADAL" clId="{2313BDEF-FE8C-4C2E-9908-8789694C090B}" dt="2023-05-04T20:51:25.684" v="155" actId="26606"/>
          <ac:spMkLst>
            <pc:docMk/>
            <pc:sldMk cId="980333917" sldId="260"/>
            <ac:spMk id="11" creationId="{FBD77573-9EF2-4C35-8285-A1CF6FBB0EA5}"/>
          </ac:spMkLst>
        </pc:spChg>
        <pc:graphicFrameChg chg="add mod">
          <ac:chgData name="Sarah-Jean Watt" userId="19121a67-aed0-40b3-92e3-dd48638c6024" providerId="ADAL" clId="{2313BDEF-FE8C-4C2E-9908-8789694C090B}" dt="2023-05-04T20:54:03.968" v="183" actId="1038"/>
          <ac:graphicFrameMkLst>
            <pc:docMk/>
            <pc:sldMk cId="980333917" sldId="260"/>
            <ac:graphicFrameMk id="5" creationId="{690CBF19-FFF2-4244-600C-406382142C4F}"/>
          </ac:graphicFrameMkLst>
        </pc:graphicFrameChg>
      </pc:sldChg>
      <pc:sldChg chg="addSp delSp modSp mod setBg">
        <pc:chgData name="Sarah-Jean Watt" userId="19121a67-aed0-40b3-92e3-dd48638c6024" providerId="ADAL" clId="{2313BDEF-FE8C-4C2E-9908-8789694C090B}" dt="2023-05-04T20:57:55.395" v="221"/>
        <pc:sldMkLst>
          <pc:docMk/>
          <pc:sldMk cId="3735863" sldId="261"/>
        </pc:sldMkLst>
        <pc:spChg chg="mod">
          <ac:chgData name="Sarah-Jean Watt" userId="19121a67-aed0-40b3-92e3-dd48638c6024" providerId="ADAL" clId="{2313BDEF-FE8C-4C2E-9908-8789694C090B}" dt="2023-05-04T20:55:21.829" v="197" actId="313"/>
          <ac:spMkLst>
            <pc:docMk/>
            <pc:sldMk cId="3735863" sldId="261"/>
            <ac:spMk id="2" creationId="{68E1375B-A3C8-0F65-A4EA-F630F235FFB4}"/>
          </ac:spMkLst>
        </pc:spChg>
        <pc:spChg chg="del mod">
          <ac:chgData name="Sarah-Jean Watt" userId="19121a67-aed0-40b3-92e3-dd48638c6024" providerId="ADAL" clId="{2313BDEF-FE8C-4C2E-9908-8789694C090B}" dt="2023-05-04T20:56:02.891" v="205" actId="478"/>
          <ac:spMkLst>
            <pc:docMk/>
            <pc:sldMk cId="3735863" sldId="261"/>
            <ac:spMk id="3" creationId="{70CA57E6-A55B-4C78-7BFB-99805C693BB5}"/>
          </ac:spMkLst>
        </pc:spChg>
        <pc:spChg chg="add del mod">
          <ac:chgData name="Sarah-Jean Watt" userId="19121a67-aed0-40b3-92e3-dd48638c6024" providerId="ADAL" clId="{2313BDEF-FE8C-4C2E-9908-8789694C090B}" dt="2023-05-04T20:55:37.373" v="199" actId="478"/>
          <ac:spMkLst>
            <pc:docMk/>
            <pc:sldMk cId="3735863" sldId="261"/>
            <ac:spMk id="4" creationId="{31FE10D5-1A66-9804-3B99-02A4CF01D1A1}"/>
          </ac:spMkLst>
        </pc:spChg>
        <pc:spChg chg="add del mod">
          <ac:chgData name="Sarah-Jean Watt" userId="19121a67-aed0-40b3-92e3-dd48638c6024" providerId="ADAL" clId="{2313BDEF-FE8C-4C2E-9908-8789694C090B}" dt="2023-05-04T20:57:45.301" v="215" actId="21"/>
          <ac:spMkLst>
            <pc:docMk/>
            <pc:sldMk cId="3735863" sldId="261"/>
            <ac:spMk id="6" creationId="{F3AAB0D9-5062-6546-33DB-0B341109536A}"/>
          </ac:spMkLst>
        </pc:spChg>
        <pc:spChg chg="add del mod">
          <ac:chgData name="Sarah-Jean Watt" userId="19121a67-aed0-40b3-92e3-dd48638c6024" providerId="ADAL" clId="{2313BDEF-FE8C-4C2E-9908-8789694C090B}" dt="2023-05-04T20:57:51.519" v="219" actId="21"/>
          <ac:spMkLst>
            <pc:docMk/>
            <pc:sldMk cId="3735863" sldId="261"/>
            <ac:spMk id="7" creationId="{FD6461C3-250B-6783-9B2E-8581570B31E7}"/>
          </ac:spMkLst>
        </pc:spChg>
        <pc:spChg chg="add del">
          <ac:chgData name="Sarah-Jean Watt" userId="19121a67-aed0-40b3-92e3-dd48638c6024" providerId="ADAL" clId="{2313BDEF-FE8C-4C2E-9908-8789694C090B}" dt="2023-05-04T20:55:15.068" v="187" actId="26606"/>
          <ac:spMkLst>
            <pc:docMk/>
            <pc:sldMk cId="3735863" sldId="261"/>
            <ac:spMk id="8" creationId="{6A8AAC95-3719-4BCD-B710-4160043D9237}"/>
          </ac:spMkLst>
        </pc:spChg>
        <pc:spChg chg="add del">
          <ac:chgData name="Sarah-Jean Watt" userId="19121a67-aed0-40b3-92e3-dd48638c6024" providerId="ADAL" clId="{2313BDEF-FE8C-4C2E-9908-8789694C090B}" dt="2023-05-04T20:55:15.068" v="187" actId="26606"/>
          <ac:spMkLst>
            <pc:docMk/>
            <pc:sldMk cId="3735863" sldId="261"/>
            <ac:spMk id="10" creationId="{73A6D7BA-50E4-42FE-A0E3-FC42B7EC4372}"/>
          </ac:spMkLst>
        </pc:spChg>
        <pc:spChg chg="add">
          <ac:chgData name="Sarah-Jean Watt" userId="19121a67-aed0-40b3-92e3-dd48638c6024" providerId="ADAL" clId="{2313BDEF-FE8C-4C2E-9908-8789694C090B}" dt="2023-05-04T20:55:15.076" v="188" actId="26606"/>
          <ac:spMkLst>
            <pc:docMk/>
            <pc:sldMk cId="3735863" sldId="261"/>
            <ac:spMk id="12" creationId="{68717E5B-2C1D-4094-9D25-6FF6FBD92379}"/>
          </ac:spMkLst>
        </pc:spChg>
        <pc:spChg chg="add">
          <ac:chgData name="Sarah-Jean Watt" userId="19121a67-aed0-40b3-92e3-dd48638c6024" providerId="ADAL" clId="{2313BDEF-FE8C-4C2E-9908-8789694C090B}" dt="2023-05-04T20:55:15.076" v="188" actId="26606"/>
          <ac:spMkLst>
            <pc:docMk/>
            <pc:sldMk cId="3735863" sldId="261"/>
            <ac:spMk id="13" creationId="{6B6E033A-DB2E-49B8-B600-B38E0C280263}"/>
          </ac:spMkLst>
        </pc:spChg>
        <pc:graphicFrameChg chg="add mod">
          <ac:chgData name="Sarah-Jean Watt" userId="19121a67-aed0-40b3-92e3-dd48638c6024" providerId="ADAL" clId="{2313BDEF-FE8C-4C2E-9908-8789694C090B}" dt="2023-05-04T20:57:55.395" v="221"/>
          <ac:graphicFrameMkLst>
            <pc:docMk/>
            <pc:sldMk cId="3735863" sldId="261"/>
            <ac:graphicFrameMk id="5" creationId="{EBAAE2AC-BD65-F3B9-92FE-9A5BD4987AEB}"/>
          </ac:graphicFrameMkLst>
        </pc:graphicFrameChg>
      </pc:sldChg>
      <pc:sldChg chg="addSp delSp modSp mod setBg">
        <pc:chgData name="Sarah-Jean Watt" userId="19121a67-aed0-40b3-92e3-dd48638c6024" providerId="ADAL" clId="{2313BDEF-FE8C-4C2E-9908-8789694C090B}" dt="2023-05-04T21:05:04.806" v="323" actId="313"/>
        <pc:sldMkLst>
          <pc:docMk/>
          <pc:sldMk cId="4237294124" sldId="262"/>
        </pc:sldMkLst>
        <pc:spChg chg="mod">
          <ac:chgData name="Sarah-Jean Watt" userId="19121a67-aed0-40b3-92e3-dd48638c6024" providerId="ADAL" clId="{2313BDEF-FE8C-4C2E-9908-8789694C090B}" dt="2023-05-04T21:05:04.806" v="323" actId="313"/>
          <ac:spMkLst>
            <pc:docMk/>
            <pc:sldMk cId="4237294124" sldId="262"/>
            <ac:spMk id="2" creationId="{62594384-D603-FA06-7853-854D03FB1013}"/>
          </ac:spMkLst>
        </pc:spChg>
        <pc:spChg chg="add del mod">
          <ac:chgData name="Sarah-Jean Watt" userId="19121a67-aed0-40b3-92e3-dd48638c6024" providerId="ADAL" clId="{2313BDEF-FE8C-4C2E-9908-8789694C090B}" dt="2023-05-04T21:04:20.302" v="297" actId="21"/>
          <ac:spMkLst>
            <pc:docMk/>
            <pc:sldMk cId="4237294124" sldId="262"/>
            <ac:spMk id="4" creationId="{EB689925-522D-4E20-8B6A-8533A1AEDF50}"/>
          </ac:spMkLst>
        </pc:spChg>
        <pc:spChg chg="del mod">
          <ac:chgData name="Sarah-Jean Watt" userId="19121a67-aed0-40b3-92e3-dd48638c6024" providerId="ADAL" clId="{2313BDEF-FE8C-4C2E-9908-8789694C090B}" dt="2023-05-04T21:01:25.722" v="277" actId="478"/>
          <ac:spMkLst>
            <pc:docMk/>
            <pc:sldMk cId="4237294124" sldId="262"/>
            <ac:spMk id="6" creationId="{0A2BBA3F-EC03-A461-7D58-5C1C260FCF0D}"/>
          </ac:spMkLst>
        </pc:spChg>
        <pc:spChg chg="add del mod">
          <ac:chgData name="Sarah-Jean Watt" userId="19121a67-aed0-40b3-92e3-dd48638c6024" providerId="ADAL" clId="{2313BDEF-FE8C-4C2E-9908-8789694C090B}" dt="2023-05-04T21:04:25.509" v="300" actId="21"/>
          <ac:spMkLst>
            <pc:docMk/>
            <pc:sldMk cId="4237294124" sldId="262"/>
            <ac:spMk id="7" creationId="{F515B3D5-B681-BBD9-4D26-7C587BD8EFEC}"/>
          </ac:spMkLst>
        </pc:spChg>
        <pc:spChg chg="add">
          <ac:chgData name="Sarah-Jean Watt" userId="19121a67-aed0-40b3-92e3-dd48638c6024" providerId="ADAL" clId="{2313BDEF-FE8C-4C2E-9908-8789694C090B}" dt="2023-05-04T21:00:35.956" v="241" actId="26606"/>
          <ac:spMkLst>
            <pc:docMk/>
            <pc:sldMk cId="4237294124" sldId="262"/>
            <ac:spMk id="11" creationId="{AA866F0E-F54B-4BF5-8A88-7D97BD45FC0C}"/>
          </ac:spMkLst>
        </pc:spChg>
        <pc:spChg chg="add">
          <ac:chgData name="Sarah-Jean Watt" userId="19121a67-aed0-40b3-92e3-dd48638c6024" providerId="ADAL" clId="{2313BDEF-FE8C-4C2E-9908-8789694C090B}" dt="2023-05-04T21:00:35.956" v="241" actId="26606"/>
          <ac:spMkLst>
            <pc:docMk/>
            <pc:sldMk cId="4237294124" sldId="262"/>
            <ac:spMk id="13" creationId="{8229EC50-E910-4AE2-9EEA-604A81EF6147}"/>
          </ac:spMkLst>
        </pc:spChg>
        <pc:graphicFrameChg chg="add mod">
          <ac:chgData name="Sarah-Jean Watt" userId="19121a67-aed0-40b3-92e3-dd48638c6024" providerId="ADAL" clId="{2313BDEF-FE8C-4C2E-9908-8789694C090B}" dt="2023-05-04T21:04:26.976" v="301"/>
          <ac:graphicFrameMkLst>
            <pc:docMk/>
            <pc:sldMk cId="4237294124" sldId="262"/>
            <ac:graphicFrameMk id="3" creationId="{D204B805-82EF-B749-967F-8CC9EF56BF69}"/>
          </ac:graphicFrameMkLst>
        </pc:graphicFrameChg>
        <pc:picChg chg="mod ord">
          <ac:chgData name="Sarah-Jean Watt" userId="19121a67-aed0-40b3-92e3-dd48638c6024" providerId="ADAL" clId="{2313BDEF-FE8C-4C2E-9908-8789694C090B}" dt="2023-05-04T21:04:48.487" v="303" actId="14826"/>
          <ac:picMkLst>
            <pc:docMk/>
            <pc:sldMk cId="4237294124" sldId="262"/>
            <ac:picMk id="5" creationId="{987BCE65-2859-26E2-969B-6761E3128048}"/>
          </ac:picMkLst>
        </pc:picChg>
      </pc:sldChg>
      <pc:sldChg chg="addSp delSp modSp mod setBg">
        <pc:chgData name="Sarah-Jean Watt" userId="19121a67-aed0-40b3-92e3-dd48638c6024" providerId="ADAL" clId="{2313BDEF-FE8C-4C2E-9908-8789694C090B}" dt="2023-05-04T21:04:13.558" v="295" actId="21"/>
        <pc:sldMkLst>
          <pc:docMk/>
          <pc:sldMk cId="1527932601" sldId="263"/>
        </pc:sldMkLst>
        <pc:spChg chg="add del mod">
          <ac:chgData name="Sarah-Jean Watt" userId="19121a67-aed0-40b3-92e3-dd48638c6024" providerId="ADAL" clId="{2313BDEF-FE8C-4C2E-9908-8789694C090B}" dt="2023-05-04T20:49:14.627" v="134" actId="21"/>
          <ac:spMkLst>
            <pc:docMk/>
            <pc:sldMk cId="1527932601" sldId="263"/>
            <ac:spMk id="2" creationId="{2D7A57BD-5A48-B08D-AFC8-4A9A8C1D6D42}"/>
          </ac:spMkLst>
        </pc:spChg>
        <pc:spChg chg="mod">
          <ac:chgData name="Sarah-Jean Watt" userId="19121a67-aed0-40b3-92e3-dd48638c6024" providerId="ADAL" clId="{2313BDEF-FE8C-4C2E-9908-8789694C090B}" dt="2023-05-04T20:47:01.215" v="122" actId="14100"/>
          <ac:spMkLst>
            <pc:docMk/>
            <pc:sldMk cId="1527932601" sldId="263"/>
            <ac:spMk id="3" creationId="{9435D507-E30B-6979-3956-B5B73B6A1329}"/>
          </ac:spMkLst>
        </pc:spChg>
        <pc:spChg chg="add del mod">
          <ac:chgData name="Sarah-Jean Watt" userId="19121a67-aed0-40b3-92e3-dd48638c6024" providerId="ADAL" clId="{2313BDEF-FE8C-4C2E-9908-8789694C090B}" dt="2023-05-04T20:49:33.593" v="140" actId="21"/>
          <ac:spMkLst>
            <pc:docMk/>
            <pc:sldMk cId="1527932601" sldId="263"/>
            <ac:spMk id="4" creationId="{100706F7-2723-C13C-EF3E-CB436F0BB5FD}"/>
          </ac:spMkLst>
        </pc:spChg>
        <pc:spChg chg="add del mod">
          <ac:chgData name="Sarah-Jean Watt" userId="19121a67-aed0-40b3-92e3-dd48638c6024" providerId="ADAL" clId="{2313BDEF-FE8C-4C2E-9908-8789694C090B}" dt="2023-05-04T20:53:35.696" v="168" actId="21"/>
          <ac:spMkLst>
            <pc:docMk/>
            <pc:sldMk cId="1527932601" sldId="263"/>
            <ac:spMk id="6" creationId="{D6C8B1E8-15B3-7A46-084D-CE993AC3A2F4}"/>
          </ac:spMkLst>
        </pc:spChg>
        <pc:spChg chg="add del mod">
          <ac:chgData name="Sarah-Jean Watt" userId="19121a67-aed0-40b3-92e3-dd48638c6024" providerId="ADAL" clId="{2313BDEF-FE8C-4C2E-9908-8789694C090B}" dt="2023-05-04T20:53:35.696" v="168" actId="21"/>
          <ac:spMkLst>
            <pc:docMk/>
            <pc:sldMk cId="1527932601" sldId="263"/>
            <ac:spMk id="7" creationId="{3CBA8F5A-050E-6AC2-43BC-797D0C9DDF5B}"/>
          </ac:spMkLst>
        </pc:spChg>
        <pc:spChg chg="add del mod">
          <ac:chgData name="Sarah-Jean Watt" userId="19121a67-aed0-40b3-92e3-dd48638c6024" providerId="ADAL" clId="{2313BDEF-FE8C-4C2E-9908-8789694C090B}" dt="2023-05-04T20:57:39.492" v="213" actId="21"/>
          <ac:spMkLst>
            <pc:docMk/>
            <pc:sldMk cId="1527932601" sldId="263"/>
            <ac:spMk id="8" creationId="{A09B8978-A6A9-2FEE-8484-322A177B7C68}"/>
          </ac:spMkLst>
        </pc:spChg>
        <pc:spChg chg="add del">
          <ac:chgData name="Sarah-Jean Watt" userId="19121a67-aed0-40b3-92e3-dd48638c6024" providerId="ADAL" clId="{2313BDEF-FE8C-4C2E-9908-8789694C090B}" dt="2023-05-04T20:44:08.578" v="88" actId="26606"/>
          <ac:spMkLst>
            <pc:docMk/>
            <pc:sldMk cId="1527932601" sldId="263"/>
            <ac:spMk id="9" creationId="{80DF40B2-80F7-4E71-B46C-284163F3654A}"/>
          </ac:spMkLst>
        </pc:spChg>
        <pc:spChg chg="add del mod">
          <ac:chgData name="Sarah-Jean Watt" userId="19121a67-aed0-40b3-92e3-dd48638c6024" providerId="ADAL" clId="{2313BDEF-FE8C-4C2E-9908-8789694C090B}" dt="2023-05-04T20:57:39.492" v="213" actId="21"/>
          <ac:spMkLst>
            <pc:docMk/>
            <pc:sldMk cId="1527932601" sldId="263"/>
            <ac:spMk id="10" creationId="{62AF23F2-4DF8-2F7C-A818-031DFB3FFAFC}"/>
          </ac:spMkLst>
        </pc:spChg>
        <pc:spChg chg="add del">
          <ac:chgData name="Sarah-Jean Watt" userId="19121a67-aed0-40b3-92e3-dd48638c6024" providerId="ADAL" clId="{2313BDEF-FE8C-4C2E-9908-8789694C090B}" dt="2023-05-04T20:45:02.506" v="101" actId="26606"/>
          <ac:spMkLst>
            <pc:docMk/>
            <pc:sldMk cId="1527932601" sldId="263"/>
            <ac:spMk id="11" creationId="{79BB35BC-D5C2-4C8B-A22A-A71E6191913B}"/>
          </ac:spMkLst>
        </pc:spChg>
        <pc:spChg chg="add del mod">
          <ac:chgData name="Sarah-Jean Watt" userId="19121a67-aed0-40b3-92e3-dd48638c6024" providerId="ADAL" clId="{2313BDEF-FE8C-4C2E-9908-8789694C090B}" dt="2023-05-04T21:04:13.558" v="295" actId="21"/>
          <ac:spMkLst>
            <pc:docMk/>
            <pc:sldMk cId="1527932601" sldId="263"/>
            <ac:spMk id="13" creationId="{A992042E-D0A2-E7EA-1458-866E411D5941}"/>
          </ac:spMkLst>
        </pc:spChg>
        <pc:spChg chg="add del">
          <ac:chgData name="Sarah-Jean Watt" userId="19121a67-aed0-40b3-92e3-dd48638c6024" providerId="ADAL" clId="{2313BDEF-FE8C-4C2E-9908-8789694C090B}" dt="2023-05-04T20:44:55.627" v="96" actId="26606"/>
          <ac:spMkLst>
            <pc:docMk/>
            <pc:sldMk cId="1527932601" sldId="263"/>
            <ac:spMk id="14" creationId="{94E4D846-3AFC-4F86-8C35-24B0542A269D}"/>
          </ac:spMkLst>
        </pc:spChg>
        <pc:spChg chg="add del">
          <ac:chgData name="Sarah-Jean Watt" userId="19121a67-aed0-40b3-92e3-dd48638c6024" providerId="ADAL" clId="{2313BDEF-FE8C-4C2E-9908-8789694C090B}" dt="2023-05-04T20:44:55.627" v="96" actId="26606"/>
          <ac:spMkLst>
            <pc:docMk/>
            <pc:sldMk cId="1527932601" sldId="263"/>
            <ac:spMk id="15" creationId="{284781B9-12CB-45C3-907A-9ED93FF72C65}"/>
          </ac:spMkLst>
        </pc:spChg>
        <pc:spChg chg="add del mod">
          <ac:chgData name="Sarah-Jean Watt" userId="19121a67-aed0-40b3-92e3-dd48638c6024" providerId="ADAL" clId="{2313BDEF-FE8C-4C2E-9908-8789694C090B}" dt="2023-05-04T21:04:13.558" v="295" actId="21"/>
          <ac:spMkLst>
            <pc:docMk/>
            <pc:sldMk cId="1527932601" sldId="263"/>
            <ac:spMk id="16" creationId="{8A96179D-ED22-C12D-F611-8B70E969E5A0}"/>
          </ac:spMkLst>
        </pc:spChg>
        <pc:spChg chg="add del">
          <ac:chgData name="Sarah-Jean Watt" userId="19121a67-aed0-40b3-92e3-dd48638c6024" providerId="ADAL" clId="{2313BDEF-FE8C-4C2E-9908-8789694C090B}" dt="2023-05-04T20:44:51.495" v="94" actId="26606"/>
          <ac:spMkLst>
            <pc:docMk/>
            <pc:sldMk cId="1527932601" sldId="263"/>
            <ac:spMk id="17" creationId="{04812C46-200A-4DEB-A05E-3ED6C68C2387}"/>
          </ac:spMkLst>
        </pc:spChg>
        <pc:spChg chg="add del">
          <ac:chgData name="Sarah-Jean Watt" userId="19121a67-aed0-40b3-92e3-dd48638c6024" providerId="ADAL" clId="{2313BDEF-FE8C-4C2E-9908-8789694C090B}" dt="2023-05-04T20:44:51.495" v="94" actId="26606"/>
          <ac:spMkLst>
            <pc:docMk/>
            <pc:sldMk cId="1527932601" sldId="263"/>
            <ac:spMk id="19" creationId="{D1EA859B-E555-4109-94F3-6700E046E008}"/>
          </ac:spMkLst>
        </pc:spChg>
        <pc:spChg chg="add del">
          <ac:chgData name="Sarah-Jean Watt" userId="19121a67-aed0-40b3-92e3-dd48638c6024" providerId="ADAL" clId="{2313BDEF-FE8C-4C2E-9908-8789694C090B}" dt="2023-05-04T20:44:55.627" v="96" actId="26606"/>
          <ac:spMkLst>
            <pc:docMk/>
            <pc:sldMk cId="1527932601" sldId="263"/>
            <ac:spMk id="21" creationId="{55D4142C-5077-457F-A6AD-3FECFDB39685}"/>
          </ac:spMkLst>
        </pc:spChg>
        <pc:spChg chg="add del">
          <ac:chgData name="Sarah-Jean Watt" userId="19121a67-aed0-40b3-92e3-dd48638c6024" providerId="ADAL" clId="{2313BDEF-FE8C-4C2E-9908-8789694C090B}" dt="2023-05-04T20:44:55.627" v="96" actId="26606"/>
          <ac:spMkLst>
            <pc:docMk/>
            <pc:sldMk cId="1527932601" sldId="263"/>
            <ac:spMk id="23" creationId="{7A5F0580-5EE9-419F-96EE-B6529EF6E7D0}"/>
          </ac:spMkLst>
        </pc:spChg>
        <pc:spChg chg="add del">
          <ac:chgData name="Sarah-Jean Watt" userId="19121a67-aed0-40b3-92e3-dd48638c6024" providerId="ADAL" clId="{2313BDEF-FE8C-4C2E-9908-8789694C090B}" dt="2023-05-04T20:44:58.780" v="98" actId="26606"/>
          <ac:spMkLst>
            <pc:docMk/>
            <pc:sldMk cId="1527932601" sldId="263"/>
            <ac:spMk id="25" creationId="{8181FC64-B306-4821-98E2-780662EFC486}"/>
          </ac:spMkLst>
        </pc:spChg>
        <pc:spChg chg="add del">
          <ac:chgData name="Sarah-Jean Watt" userId="19121a67-aed0-40b3-92e3-dd48638c6024" providerId="ADAL" clId="{2313BDEF-FE8C-4C2E-9908-8789694C090B}" dt="2023-05-04T20:44:58.780" v="98" actId="26606"/>
          <ac:spMkLst>
            <pc:docMk/>
            <pc:sldMk cId="1527932601" sldId="263"/>
            <ac:spMk id="26" creationId="{5871FC61-DD4E-47D4-81FD-8A7E7D12B371}"/>
          </ac:spMkLst>
        </pc:spChg>
        <pc:spChg chg="add del">
          <ac:chgData name="Sarah-Jean Watt" userId="19121a67-aed0-40b3-92e3-dd48638c6024" providerId="ADAL" clId="{2313BDEF-FE8C-4C2E-9908-8789694C090B}" dt="2023-05-04T20:44:58.780" v="98" actId="26606"/>
          <ac:spMkLst>
            <pc:docMk/>
            <pc:sldMk cId="1527932601" sldId="263"/>
            <ac:spMk id="27" creationId="{F9EC3F91-A75C-4F74-867E-E4C28C13546B}"/>
          </ac:spMkLst>
        </pc:spChg>
        <pc:spChg chg="add del">
          <ac:chgData name="Sarah-Jean Watt" userId="19121a67-aed0-40b3-92e3-dd48638c6024" providerId="ADAL" clId="{2313BDEF-FE8C-4C2E-9908-8789694C090B}" dt="2023-05-04T20:44:58.780" v="98" actId="26606"/>
          <ac:spMkLst>
            <pc:docMk/>
            <pc:sldMk cId="1527932601" sldId="263"/>
            <ac:spMk id="28" creationId="{829A1E2C-5AC8-40FC-99E9-832069D39792}"/>
          </ac:spMkLst>
        </pc:spChg>
        <pc:spChg chg="add del">
          <ac:chgData name="Sarah-Jean Watt" userId="19121a67-aed0-40b3-92e3-dd48638c6024" providerId="ADAL" clId="{2313BDEF-FE8C-4C2E-9908-8789694C090B}" dt="2023-05-04T20:45:02.501" v="100" actId="26606"/>
          <ac:spMkLst>
            <pc:docMk/>
            <pc:sldMk cId="1527932601" sldId="263"/>
            <ac:spMk id="30" creationId="{04812C46-200A-4DEB-A05E-3ED6C68C2387}"/>
          </ac:spMkLst>
        </pc:spChg>
        <pc:spChg chg="add del">
          <ac:chgData name="Sarah-Jean Watt" userId="19121a67-aed0-40b3-92e3-dd48638c6024" providerId="ADAL" clId="{2313BDEF-FE8C-4C2E-9908-8789694C090B}" dt="2023-05-04T20:45:02.501" v="100" actId="26606"/>
          <ac:spMkLst>
            <pc:docMk/>
            <pc:sldMk cId="1527932601" sldId="263"/>
            <ac:spMk id="31" creationId="{D1EA859B-E555-4109-94F3-6700E046E008}"/>
          </ac:spMkLst>
        </pc:spChg>
        <pc:spChg chg="add del">
          <ac:chgData name="Sarah-Jean Watt" userId="19121a67-aed0-40b3-92e3-dd48638c6024" providerId="ADAL" clId="{2313BDEF-FE8C-4C2E-9908-8789694C090B}" dt="2023-05-04T20:45:53.243" v="111" actId="26606"/>
          <ac:spMkLst>
            <pc:docMk/>
            <pc:sldMk cId="1527932601" sldId="263"/>
            <ac:spMk id="33" creationId="{04812C46-200A-4DEB-A05E-3ED6C68C2387}"/>
          </ac:spMkLst>
        </pc:spChg>
        <pc:spChg chg="add del">
          <ac:chgData name="Sarah-Jean Watt" userId="19121a67-aed0-40b3-92e3-dd48638c6024" providerId="ADAL" clId="{2313BDEF-FE8C-4C2E-9908-8789694C090B}" dt="2023-05-04T20:45:53.243" v="111" actId="26606"/>
          <ac:spMkLst>
            <pc:docMk/>
            <pc:sldMk cId="1527932601" sldId="263"/>
            <ac:spMk id="34" creationId="{D1EA859B-E555-4109-94F3-6700E046E008}"/>
          </ac:spMkLst>
        </pc:spChg>
        <pc:spChg chg="add del">
          <ac:chgData name="Sarah-Jean Watt" userId="19121a67-aed0-40b3-92e3-dd48638c6024" providerId="ADAL" clId="{2313BDEF-FE8C-4C2E-9908-8789694C090B}" dt="2023-05-04T20:45:51.022" v="108" actId="26606"/>
          <ac:spMkLst>
            <pc:docMk/>
            <pc:sldMk cId="1527932601" sldId="263"/>
            <ac:spMk id="39" creationId="{D009D6D5-DAC2-4A8B-A17A-E206B9012D09}"/>
          </ac:spMkLst>
        </pc:spChg>
        <pc:spChg chg="add del">
          <ac:chgData name="Sarah-Jean Watt" userId="19121a67-aed0-40b3-92e3-dd48638c6024" providerId="ADAL" clId="{2313BDEF-FE8C-4C2E-9908-8789694C090B}" dt="2023-05-04T20:45:53.239" v="110" actId="26606"/>
          <ac:spMkLst>
            <pc:docMk/>
            <pc:sldMk cId="1527932601" sldId="263"/>
            <ac:spMk id="46" creationId="{3BA513B0-82FF-4F41-8178-885375D1CFB5}"/>
          </ac:spMkLst>
        </pc:spChg>
        <pc:spChg chg="add">
          <ac:chgData name="Sarah-Jean Watt" userId="19121a67-aed0-40b3-92e3-dd48638c6024" providerId="ADAL" clId="{2313BDEF-FE8C-4C2E-9908-8789694C090B}" dt="2023-05-04T20:45:53.243" v="111" actId="26606"/>
          <ac:spMkLst>
            <pc:docMk/>
            <pc:sldMk cId="1527932601" sldId="263"/>
            <ac:spMk id="48" creationId="{21EA7FA8-6652-4CC5-90F4-3D48CAC0C2DD}"/>
          </ac:spMkLst>
        </pc:spChg>
        <pc:grpChg chg="add del">
          <ac:chgData name="Sarah-Jean Watt" userId="19121a67-aed0-40b3-92e3-dd48638c6024" providerId="ADAL" clId="{2313BDEF-FE8C-4C2E-9908-8789694C090B}" dt="2023-05-04T20:45:53.239" v="110" actId="26606"/>
          <ac:grpSpMkLst>
            <pc:docMk/>
            <pc:sldMk cId="1527932601" sldId="263"/>
            <ac:grpSpMk id="41" creationId="{93DB8501-F9F2-4ACD-B56A-9019CD5006D6}"/>
          </ac:grpSpMkLst>
        </pc:grpChg>
        <pc:picChg chg="add del">
          <ac:chgData name="Sarah-Jean Watt" userId="19121a67-aed0-40b3-92e3-dd48638c6024" providerId="ADAL" clId="{2313BDEF-FE8C-4C2E-9908-8789694C090B}" dt="2023-05-04T20:44:08.578" v="88" actId="26606"/>
          <ac:picMkLst>
            <pc:docMk/>
            <pc:sldMk cId="1527932601" sldId="263"/>
            <ac:picMk id="5" creationId="{0D2442C6-E95B-AF00-FDFB-1FBC7C88270D}"/>
          </ac:picMkLst>
        </pc:picChg>
        <pc:picChg chg="add mod ord">
          <ac:chgData name="Sarah-Jean Watt" userId="19121a67-aed0-40b3-92e3-dd48638c6024" providerId="ADAL" clId="{2313BDEF-FE8C-4C2E-9908-8789694C090B}" dt="2023-05-04T20:46:44.631" v="119" actId="14100"/>
          <ac:picMkLst>
            <pc:docMk/>
            <pc:sldMk cId="1527932601" sldId="263"/>
            <ac:picMk id="12" creationId="{28EB8229-9A71-C507-B284-4A45A899C7B8}"/>
          </ac:picMkLst>
        </pc:picChg>
      </pc:sldChg>
      <pc:sldChg chg="addSp delSp modSp mod setBg">
        <pc:chgData name="Sarah-Jean Watt" userId="19121a67-aed0-40b3-92e3-dd48638c6024" providerId="ADAL" clId="{2313BDEF-FE8C-4C2E-9908-8789694C090B}" dt="2023-05-04T20:50:37.543" v="153" actId="26606"/>
        <pc:sldMkLst>
          <pc:docMk/>
          <pc:sldMk cId="2356352465" sldId="264"/>
        </pc:sldMkLst>
        <pc:spChg chg="mod">
          <ac:chgData name="Sarah-Jean Watt" userId="19121a67-aed0-40b3-92e3-dd48638c6024" providerId="ADAL" clId="{2313BDEF-FE8C-4C2E-9908-8789694C090B}" dt="2023-05-04T20:50:37.543" v="153" actId="26606"/>
          <ac:spMkLst>
            <pc:docMk/>
            <pc:sldMk cId="2356352465" sldId="264"/>
            <ac:spMk id="2" creationId="{5D0A87DC-C757-6FEC-1ADF-311AEE395487}"/>
          </ac:spMkLst>
        </pc:spChg>
        <pc:spChg chg="mod">
          <ac:chgData name="Sarah-Jean Watt" userId="19121a67-aed0-40b3-92e3-dd48638c6024" providerId="ADAL" clId="{2313BDEF-FE8C-4C2E-9908-8789694C090B}" dt="2023-05-04T20:50:37.543" v="153" actId="26606"/>
          <ac:spMkLst>
            <pc:docMk/>
            <pc:sldMk cId="2356352465" sldId="264"/>
            <ac:spMk id="3" creationId="{21B4523A-09AF-A49B-B826-CF3E06096FAA}"/>
          </ac:spMkLst>
        </pc:spChg>
        <pc:spChg chg="add del">
          <ac:chgData name="Sarah-Jean Watt" userId="19121a67-aed0-40b3-92e3-dd48638c6024" providerId="ADAL" clId="{2313BDEF-FE8C-4C2E-9908-8789694C090B}" dt="2023-05-04T20:50:35.033" v="150" actId="26606"/>
          <ac:spMkLst>
            <pc:docMk/>
            <pc:sldMk cId="2356352465" sldId="264"/>
            <ac:spMk id="8" creationId="{C9A36457-A5F4-4103-A443-02581C09185B}"/>
          </ac:spMkLst>
        </pc:spChg>
        <pc:spChg chg="add del">
          <ac:chgData name="Sarah-Jean Watt" userId="19121a67-aed0-40b3-92e3-dd48638c6024" providerId="ADAL" clId="{2313BDEF-FE8C-4C2E-9908-8789694C090B}" dt="2023-05-04T20:50:35.033" v="150" actId="26606"/>
          <ac:spMkLst>
            <pc:docMk/>
            <pc:sldMk cId="2356352465" sldId="264"/>
            <ac:spMk id="10" creationId="{DC5FB7E8-B636-40FA-BE8D-48145C0F5C57}"/>
          </ac:spMkLst>
        </pc:spChg>
        <pc:spChg chg="add del">
          <ac:chgData name="Sarah-Jean Watt" userId="19121a67-aed0-40b3-92e3-dd48638c6024" providerId="ADAL" clId="{2313BDEF-FE8C-4C2E-9908-8789694C090B}" dt="2023-05-04T20:50:35.033" v="150" actId="26606"/>
          <ac:spMkLst>
            <pc:docMk/>
            <pc:sldMk cId="2356352465" sldId="264"/>
            <ac:spMk id="12" creationId="{142DCE2C-2863-46FA-9BE7-24365A24D9BA}"/>
          </ac:spMkLst>
        </pc:spChg>
        <pc:spChg chg="add del">
          <ac:chgData name="Sarah-Jean Watt" userId="19121a67-aed0-40b3-92e3-dd48638c6024" providerId="ADAL" clId="{2313BDEF-FE8C-4C2E-9908-8789694C090B}" dt="2023-05-04T20:50:37.533" v="152" actId="26606"/>
          <ac:spMkLst>
            <pc:docMk/>
            <pc:sldMk cId="2356352465" sldId="264"/>
            <ac:spMk id="14" creationId="{84697CDA-BDB7-4883-B48B-1D4EDB2F0E93}"/>
          </ac:spMkLst>
        </pc:spChg>
        <pc:spChg chg="add del">
          <ac:chgData name="Sarah-Jean Watt" userId="19121a67-aed0-40b3-92e3-dd48638c6024" providerId="ADAL" clId="{2313BDEF-FE8C-4C2E-9908-8789694C090B}" dt="2023-05-04T20:50:37.533" v="152" actId="26606"/>
          <ac:spMkLst>
            <pc:docMk/>
            <pc:sldMk cId="2356352465" sldId="264"/>
            <ac:spMk id="15" creationId="{0DC0EC46-2230-4728-856D-F3531112101A}"/>
          </ac:spMkLst>
        </pc:spChg>
        <pc:spChg chg="add del">
          <ac:chgData name="Sarah-Jean Watt" userId="19121a67-aed0-40b3-92e3-dd48638c6024" providerId="ADAL" clId="{2313BDEF-FE8C-4C2E-9908-8789694C090B}" dt="2023-05-04T20:50:37.533" v="152" actId="26606"/>
          <ac:spMkLst>
            <pc:docMk/>
            <pc:sldMk cId="2356352465" sldId="264"/>
            <ac:spMk id="16" creationId="{16A12243-4887-4E89-8347-1146AE5D14FC}"/>
          </ac:spMkLst>
        </pc:spChg>
        <pc:spChg chg="add">
          <ac:chgData name="Sarah-Jean Watt" userId="19121a67-aed0-40b3-92e3-dd48638c6024" providerId="ADAL" clId="{2313BDEF-FE8C-4C2E-9908-8789694C090B}" dt="2023-05-04T20:50:37.543" v="153" actId="26606"/>
          <ac:spMkLst>
            <pc:docMk/>
            <pc:sldMk cId="2356352465" sldId="264"/>
            <ac:spMk id="18" creationId="{84697CDA-BDB7-4883-B48B-1D4EDB2F0E93}"/>
          </ac:spMkLst>
        </pc:spChg>
        <pc:spChg chg="add">
          <ac:chgData name="Sarah-Jean Watt" userId="19121a67-aed0-40b3-92e3-dd48638c6024" providerId="ADAL" clId="{2313BDEF-FE8C-4C2E-9908-8789694C090B}" dt="2023-05-04T20:50:37.543" v="153" actId="26606"/>
          <ac:spMkLst>
            <pc:docMk/>
            <pc:sldMk cId="2356352465" sldId="264"/>
            <ac:spMk id="19" creationId="{6295B176-FA0E-4B6A-A190-5E2E82BEA57A}"/>
          </ac:spMkLst>
        </pc:spChg>
        <pc:spChg chg="add">
          <ac:chgData name="Sarah-Jean Watt" userId="19121a67-aed0-40b3-92e3-dd48638c6024" providerId="ADAL" clId="{2313BDEF-FE8C-4C2E-9908-8789694C090B}" dt="2023-05-04T20:50:37.543" v="153" actId="26606"/>
          <ac:spMkLst>
            <pc:docMk/>
            <pc:sldMk cId="2356352465" sldId="264"/>
            <ac:spMk id="20" creationId="{48F779DE-4744-42D6-9C74-33EC94460CCC}"/>
          </ac:spMkLst>
        </pc:spChg>
      </pc:sldChg>
      <pc:sldChg chg="addSp modSp mod setBg">
        <pc:chgData name="Sarah-Jean Watt" userId="19121a67-aed0-40b3-92e3-dd48638c6024" providerId="ADAL" clId="{2313BDEF-FE8C-4C2E-9908-8789694C090B}" dt="2023-05-04T20:50:48.635" v="154" actId="26606"/>
        <pc:sldMkLst>
          <pc:docMk/>
          <pc:sldMk cId="365137038" sldId="265"/>
        </pc:sldMkLst>
        <pc:spChg chg="mod">
          <ac:chgData name="Sarah-Jean Watt" userId="19121a67-aed0-40b3-92e3-dd48638c6024" providerId="ADAL" clId="{2313BDEF-FE8C-4C2E-9908-8789694C090B}" dt="2023-05-04T20:50:48.635" v="154" actId="26606"/>
          <ac:spMkLst>
            <pc:docMk/>
            <pc:sldMk cId="365137038" sldId="265"/>
            <ac:spMk id="2" creationId="{5D0A87DC-C757-6FEC-1ADF-311AEE395487}"/>
          </ac:spMkLst>
        </pc:spChg>
        <pc:spChg chg="mod">
          <ac:chgData name="Sarah-Jean Watt" userId="19121a67-aed0-40b3-92e3-dd48638c6024" providerId="ADAL" clId="{2313BDEF-FE8C-4C2E-9908-8789694C090B}" dt="2023-05-04T20:50:48.635" v="154" actId="26606"/>
          <ac:spMkLst>
            <pc:docMk/>
            <pc:sldMk cId="365137038" sldId="265"/>
            <ac:spMk id="3" creationId="{21B4523A-09AF-A49B-B826-CF3E06096FAA}"/>
          </ac:spMkLst>
        </pc:spChg>
        <pc:spChg chg="add">
          <ac:chgData name="Sarah-Jean Watt" userId="19121a67-aed0-40b3-92e3-dd48638c6024" providerId="ADAL" clId="{2313BDEF-FE8C-4C2E-9908-8789694C090B}" dt="2023-05-04T20:50:48.635" v="154" actId="26606"/>
          <ac:spMkLst>
            <pc:docMk/>
            <pc:sldMk cId="365137038" sldId="265"/>
            <ac:spMk id="8" creationId="{84697CDA-BDB7-4883-B48B-1D4EDB2F0E93}"/>
          </ac:spMkLst>
        </pc:spChg>
        <pc:spChg chg="add">
          <ac:chgData name="Sarah-Jean Watt" userId="19121a67-aed0-40b3-92e3-dd48638c6024" providerId="ADAL" clId="{2313BDEF-FE8C-4C2E-9908-8789694C090B}" dt="2023-05-04T20:50:48.635" v="154" actId="26606"/>
          <ac:spMkLst>
            <pc:docMk/>
            <pc:sldMk cId="365137038" sldId="265"/>
            <ac:spMk id="10" creationId="{11026190-6B62-46DB-B5FF-9E0FF9BDCDC6}"/>
          </ac:spMkLst>
        </pc:spChg>
        <pc:spChg chg="add">
          <ac:chgData name="Sarah-Jean Watt" userId="19121a67-aed0-40b3-92e3-dd48638c6024" providerId="ADAL" clId="{2313BDEF-FE8C-4C2E-9908-8789694C090B}" dt="2023-05-04T20:50:48.635" v="154" actId="26606"/>
          <ac:spMkLst>
            <pc:docMk/>
            <pc:sldMk cId="365137038" sldId="265"/>
            <ac:spMk id="12" creationId="{66DA0389-D66E-4727-8EFB-E60E6C412FC8}"/>
          </ac:spMkLst>
        </pc:spChg>
        <pc:spChg chg="add">
          <ac:chgData name="Sarah-Jean Watt" userId="19121a67-aed0-40b3-92e3-dd48638c6024" providerId="ADAL" clId="{2313BDEF-FE8C-4C2E-9908-8789694C090B}" dt="2023-05-04T20:50:48.635" v="154" actId="26606"/>
          <ac:spMkLst>
            <pc:docMk/>
            <pc:sldMk cId="365137038" sldId="265"/>
            <ac:spMk id="14" creationId="{B24A3A03-2C4E-45B5-B388-FAD638CDF0A1}"/>
          </ac:spMkLst>
        </pc:spChg>
      </pc:sldChg>
      <pc:sldChg chg="addSp modSp mod setBg">
        <pc:chgData name="Sarah-Jean Watt" userId="19121a67-aed0-40b3-92e3-dd48638c6024" providerId="ADAL" clId="{2313BDEF-FE8C-4C2E-9908-8789694C090B}" dt="2023-05-04T21:57:58.295" v="390" actId="2711"/>
        <pc:sldMkLst>
          <pc:docMk/>
          <pc:sldMk cId="916739380" sldId="266"/>
        </pc:sldMkLst>
        <pc:spChg chg="mod">
          <ac:chgData name="Sarah-Jean Watt" userId="19121a67-aed0-40b3-92e3-dd48638c6024" providerId="ADAL" clId="{2313BDEF-FE8C-4C2E-9908-8789694C090B}" dt="2023-05-04T21:41:16.052" v="372" actId="20577"/>
          <ac:spMkLst>
            <pc:docMk/>
            <pc:sldMk cId="916739380" sldId="266"/>
            <ac:spMk id="2" creationId="{D29761BF-6D86-5FFB-0E42-FFB28DAA7EB0}"/>
          </ac:spMkLst>
        </pc:spChg>
        <pc:spChg chg="mod">
          <ac:chgData name="Sarah-Jean Watt" userId="19121a67-aed0-40b3-92e3-dd48638c6024" providerId="ADAL" clId="{2313BDEF-FE8C-4C2E-9908-8789694C090B}" dt="2023-05-04T21:57:57.880" v="389" actId="2711"/>
          <ac:spMkLst>
            <pc:docMk/>
            <pc:sldMk cId="916739380" sldId="266"/>
            <ac:spMk id="3" creationId="{015142A3-D695-15DD-0E26-0E12922590F2}"/>
          </ac:spMkLst>
        </pc:spChg>
        <pc:spChg chg="add mod">
          <ac:chgData name="Sarah-Jean Watt" userId="19121a67-aed0-40b3-92e3-dd48638c6024" providerId="ADAL" clId="{2313BDEF-FE8C-4C2E-9908-8789694C090B}" dt="2023-05-04T21:57:58.295" v="390" actId="2711"/>
          <ac:spMkLst>
            <pc:docMk/>
            <pc:sldMk cId="916739380" sldId="266"/>
            <ac:spMk id="5" creationId="{EE8E5C35-FC59-F5A6-B81F-6E4B17B51300}"/>
          </ac:spMkLst>
        </pc:spChg>
        <pc:spChg chg="add">
          <ac:chgData name="Sarah-Jean Watt" userId="19121a67-aed0-40b3-92e3-dd48638c6024" providerId="ADAL" clId="{2313BDEF-FE8C-4C2E-9908-8789694C090B}" dt="2023-05-04T20:54:33.727" v="184" actId="26606"/>
          <ac:spMkLst>
            <pc:docMk/>
            <pc:sldMk cId="916739380" sldId="266"/>
            <ac:spMk id="8" creationId="{84697CDA-BDB7-4883-B48B-1D4EDB2F0E93}"/>
          </ac:spMkLst>
        </pc:spChg>
        <pc:spChg chg="add">
          <ac:chgData name="Sarah-Jean Watt" userId="19121a67-aed0-40b3-92e3-dd48638c6024" providerId="ADAL" clId="{2313BDEF-FE8C-4C2E-9908-8789694C090B}" dt="2023-05-04T20:54:33.727" v="184" actId="26606"/>
          <ac:spMkLst>
            <pc:docMk/>
            <pc:sldMk cId="916739380" sldId="266"/>
            <ac:spMk id="10" creationId="{6295B176-FA0E-4B6A-A190-5E2E82BEA57A}"/>
          </ac:spMkLst>
        </pc:spChg>
        <pc:spChg chg="add">
          <ac:chgData name="Sarah-Jean Watt" userId="19121a67-aed0-40b3-92e3-dd48638c6024" providerId="ADAL" clId="{2313BDEF-FE8C-4C2E-9908-8789694C090B}" dt="2023-05-04T20:54:33.727" v="184" actId="26606"/>
          <ac:spMkLst>
            <pc:docMk/>
            <pc:sldMk cId="916739380" sldId="266"/>
            <ac:spMk id="12" creationId="{48F779DE-4744-42D6-9C74-33EC94460CCC}"/>
          </ac:spMkLst>
        </pc:spChg>
      </pc:sldChg>
      <pc:sldChg chg="addSp modSp del mod setBg">
        <pc:chgData name="Sarah-Jean Watt" userId="19121a67-aed0-40b3-92e3-dd48638c6024" providerId="ADAL" clId="{2313BDEF-FE8C-4C2E-9908-8789694C090B}" dt="2023-05-04T21:00:19.306" v="240" actId="47"/>
        <pc:sldMkLst>
          <pc:docMk/>
          <pc:sldMk cId="1015090016" sldId="267"/>
        </pc:sldMkLst>
        <pc:spChg chg="mod">
          <ac:chgData name="Sarah-Jean Watt" userId="19121a67-aed0-40b3-92e3-dd48638c6024" providerId="ADAL" clId="{2313BDEF-FE8C-4C2E-9908-8789694C090B}" dt="2023-05-04T20:58:11.062" v="222" actId="26606"/>
          <ac:spMkLst>
            <pc:docMk/>
            <pc:sldMk cId="1015090016" sldId="267"/>
            <ac:spMk id="2" creationId="{B7CFFE29-87FE-B0FA-CBD5-F57368816B19}"/>
          </ac:spMkLst>
        </pc:spChg>
        <pc:spChg chg="mod">
          <ac:chgData name="Sarah-Jean Watt" userId="19121a67-aed0-40b3-92e3-dd48638c6024" providerId="ADAL" clId="{2313BDEF-FE8C-4C2E-9908-8789694C090B}" dt="2023-05-04T20:58:46.573" v="228" actId="255"/>
          <ac:spMkLst>
            <pc:docMk/>
            <pc:sldMk cId="1015090016" sldId="267"/>
            <ac:spMk id="3" creationId="{C5B02809-81C3-30AC-8DB0-B81BF06B8257}"/>
          </ac:spMkLst>
        </pc:spChg>
        <pc:spChg chg="add mod">
          <ac:chgData name="Sarah-Jean Watt" userId="19121a67-aed0-40b3-92e3-dd48638c6024" providerId="ADAL" clId="{2313BDEF-FE8C-4C2E-9908-8789694C090B}" dt="2023-05-04T20:58:51.383" v="229" actId="255"/>
          <ac:spMkLst>
            <pc:docMk/>
            <pc:sldMk cId="1015090016" sldId="267"/>
            <ac:spMk id="5" creationId="{BA5F207C-3AC7-BAD0-BEEC-0E2E20AFD8B2}"/>
          </ac:spMkLst>
        </pc:spChg>
        <pc:spChg chg="add">
          <ac:chgData name="Sarah-Jean Watt" userId="19121a67-aed0-40b3-92e3-dd48638c6024" providerId="ADAL" clId="{2313BDEF-FE8C-4C2E-9908-8789694C090B}" dt="2023-05-04T20:58:11.062" v="222" actId="26606"/>
          <ac:spMkLst>
            <pc:docMk/>
            <pc:sldMk cId="1015090016" sldId="267"/>
            <ac:spMk id="8" creationId="{84697CDA-BDB7-4883-B48B-1D4EDB2F0E93}"/>
          </ac:spMkLst>
        </pc:spChg>
        <pc:spChg chg="add">
          <ac:chgData name="Sarah-Jean Watt" userId="19121a67-aed0-40b3-92e3-dd48638c6024" providerId="ADAL" clId="{2313BDEF-FE8C-4C2E-9908-8789694C090B}" dt="2023-05-04T20:58:11.062" v="222" actId="26606"/>
          <ac:spMkLst>
            <pc:docMk/>
            <pc:sldMk cId="1015090016" sldId="267"/>
            <ac:spMk id="10" creationId="{6295B176-FA0E-4B6A-A190-5E2E82BEA57A}"/>
          </ac:spMkLst>
        </pc:spChg>
        <pc:spChg chg="add">
          <ac:chgData name="Sarah-Jean Watt" userId="19121a67-aed0-40b3-92e3-dd48638c6024" providerId="ADAL" clId="{2313BDEF-FE8C-4C2E-9908-8789694C090B}" dt="2023-05-04T20:58:11.062" v="222" actId="26606"/>
          <ac:spMkLst>
            <pc:docMk/>
            <pc:sldMk cId="1015090016" sldId="267"/>
            <ac:spMk id="12" creationId="{48F779DE-4744-42D6-9C74-33EC94460CCC}"/>
          </ac:spMkLst>
        </pc:spChg>
      </pc:sldChg>
      <pc:sldChg chg="addSp delSp modSp mod setBg addAnim modAnim">
        <pc:chgData name="Sarah-Jean Watt" userId="19121a67-aed0-40b3-92e3-dd48638c6024" providerId="ADAL" clId="{2313BDEF-FE8C-4C2E-9908-8789694C090B}" dt="2023-05-04T21:06:01.187" v="347"/>
        <pc:sldMkLst>
          <pc:docMk/>
          <pc:sldMk cId="4051258592" sldId="268"/>
        </pc:sldMkLst>
        <pc:spChg chg="mod">
          <ac:chgData name="Sarah-Jean Watt" userId="19121a67-aed0-40b3-92e3-dd48638c6024" providerId="ADAL" clId="{2313BDEF-FE8C-4C2E-9908-8789694C090B}" dt="2023-05-04T21:05:51.988" v="345" actId="26606"/>
          <ac:spMkLst>
            <pc:docMk/>
            <pc:sldMk cId="4051258592" sldId="268"/>
            <ac:spMk id="2" creationId="{CDDCCF72-63AB-9717-F01E-A1B59977CE24}"/>
          </ac:spMkLst>
        </pc:spChg>
        <pc:spChg chg="del">
          <ac:chgData name="Sarah-Jean Watt" userId="19121a67-aed0-40b3-92e3-dd48638c6024" providerId="ADAL" clId="{2313BDEF-FE8C-4C2E-9908-8789694C090B}" dt="2023-05-04T21:05:22.594" v="344" actId="478"/>
          <ac:spMkLst>
            <pc:docMk/>
            <pc:sldMk cId="4051258592" sldId="268"/>
            <ac:spMk id="3" creationId="{9A784BCF-E6E5-5DFD-BA27-867300CD0622}"/>
          </ac:spMkLst>
        </pc:spChg>
        <pc:spChg chg="add">
          <ac:chgData name="Sarah-Jean Watt" userId="19121a67-aed0-40b3-92e3-dd48638c6024" providerId="ADAL" clId="{2313BDEF-FE8C-4C2E-9908-8789694C090B}" dt="2023-05-04T21:05:51.988" v="345" actId="26606"/>
          <ac:spMkLst>
            <pc:docMk/>
            <pc:sldMk cId="4051258592" sldId="268"/>
            <ac:spMk id="7" creationId="{D839A9B9-F246-4779-A2BA-7AD3DAB5412B}"/>
          </ac:spMkLst>
        </pc:spChg>
        <pc:spChg chg="add">
          <ac:chgData name="Sarah-Jean Watt" userId="19121a67-aed0-40b3-92e3-dd48638c6024" providerId="ADAL" clId="{2313BDEF-FE8C-4C2E-9908-8789694C090B}" dt="2023-05-04T21:05:51.988" v="345" actId="26606"/>
          <ac:spMkLst>
            <pc:docMk/>
            <pc:sldMk cId="4051258592" sldId="268"/>
            <ac:spMk id="9" creationId="{689FF3C7-B796-4C63-BF20-B2EE56888340}"/>
          </ac:spMkLst>
        </pc:spChg>
      </pc:sldChg>
      <pc:sldChg chg="addSp modSp new mod setBg">
        <pc:chgData name="Sarah-Jean Watt" userId="19121a67-aed0-40b3-92e3-dd48638c6024" providerId="ADAL" clId="{2313BDEF-FE8C-4C2E-9908-8789694C090B}" dt="2023-05-04T22:13:38.916" v="407" actId="20577"/>
        <pc:sldMkLst>
          <pc:docMk/>
          <pc:sldMk cId="4041035914" sldId="269"/>
        </pc:sldMkLst>
        <pc:spChg chg="mod">
          <ac:chgData name="Sarah-Jean Watt" userId="19121a67-aed0-40b3-92e3-dd48638c6024" providerId="ADAL" clId="{2313BDEF-FE8C-4C2E-9908-8789694C090B}" dt="2023-05-04T22:13:38.916" v="407" actId="20577"/>
          <ac:spMkLst>
            <pc:docMk/>
            <pc:sldMk cId="4041035914" sldId="269"/>
            <ac:spMk id="2" creationId="{EE5560E8-E577-9538-E81B-5143DA9AC1E7}"/>
          </ac:spMkLst>
        </pc:spChg>
        <pc:spChg chg="mod">
          <ac:chgData name="Sarah-Jean Watt" userId="19121a67-aed0-40b3-92e3-dd48638c6024" providerId="ADAL" clId="{2313BDEF-FE8C-4C2E-9908-8789694C090B}" dt="2023-05-04T21:56:04.639" v="381" actId="26606"/>
          <ac:spMkLst>
            <pc:docMk/>
            <pc:sldMk cId="4041035914" sldId="269"/>
            <ac:spMk id="3" creationId="{B8311374-31AF-BF10-6713-CAB3EBAD85D4}"/>
          </ac:spMkLst>
        </pc:spChg>
        <pc:spChg chg="add">
          <ac:chgData name="Sarah-Jean Watt" userId="19121a67-aed0-40b3-92e3-dd48638c6024" providerId="ADAL" clId="{2313BDEF-FE8C-4C2E-9908-8789694C090B}" dt="2023-05-04T21:56:04.639" v="381" actId="26606"/>
          <ac:spMkLst>
            <pc:docMk/>
            <pc:sldMk cId="4041035914" sldId="269"/>
            <ac:spMk id="8" creationId="{84697CDA-BDB7-4883-B48B-1D4EDB2F0E93}"/>
          </ac:spMkLst>
        </pc:spChg>
        <pc:spChg chg="add">
          <ac:chgData name="Sarah-Jean Watt" userId="19121a67-aed0-40b3-92e3-dd48638c6024" providerId="ADAL" clId="{2313BDEF-FE8C-4C2E-9908-8789694C090B}" dt="2023-05-04T21:56:04.639" v="381" actId="26606"/>
          <ac:spMkLst>
            <pc:docMk/>
            <pc:sldMk cId="4041035914" sldId="269"/>
            <ac:spMk id="10" creationId="{7E9FF7ED-C67F-4E8D-8157-6BB83D644C93}"/>
          </ac:spMkLst>
        </pc:spChg>
        <pc:spChg chg="add">
          <ac:chgData name="Sarah-Jean Watt" userId="19121a67-aed0-40b3-92e3-dd48638c6024" providerId="ADAL" clId="{2313BDEF-FE8C-4C2E-9908-8789694C090B}" dt="2023-05-04T21:56:04.639" v="381" actId="26606"/>
          <ac:spMkLst>
            <pc:docMk/>
            <pc:sldMk cId="4041035914" sldId="269"/>
            <ac:spMk id="12" creationId="{9A36BEEB-EAB3-44BC-BC82-10039F230F20}"/>
          </ac:spMkLst>
        </pc:spChg>
      </pc:sldChg>
      <pc:sldChg chg="addSp modSp add mod ord">
        <pc:chgData name="Sarah-Jean Watt" userId="19121a67-aed0-40b3-92e3-dd48638c6024" providerId="ADAL" clId="{2313BDEF-FE8C-4C2E-9908-8789694C090B}" dt="2023-05-04T21:58:29.987" v="395" actId="1076"/>
        <pc:sldMkLst>
          <pc:docMk/>
          <pc:sldMk cId="682004964" sldId="270"/>
        </pc:sldMkLst>
        <pc:spChg chg="mod">
          <ac:chgData name="Sarah-Jean Watt" userId="19121a67-aed0-40b3-92e3-dd48638c6024" providerId="ADAL" clId="{2313BDEF-FE8C-4C2E-9908-8789694C090B}" dt="2023-05-04T20:59:35.284" v="233"/>
          <ac:spMkLst>
            <pc:docMk/>
            <pc:sldMk cId="682004964" sldId="270"/>
            <ac:spMk id="2" creationId="{5D0A87DC-C757-6FEC-1ADF-311AEE395487}"/>
          </ac:spMkLst>
        </pc:spChg>
        <pc:spChg chg="mod">
          <ac:chgData name="Sarah-Jean Watt" userId="19121a67-aed0-40b3-92e3-dd48638c6024" providerId="ADAL" clId="{2313BDEF-FE8C-4C2E-9908-8789694C090B}" dt="2023-05-04T21:58:26.236" v="394" actId="1076"/>
          <ac:spMkLst>
            <pc:docMk/>
            <pc:sldMk cId="682004964" sldId="270"/>
            <ac:spMk id="3" creationId="{21B4523A-09AF-A49B-B826-CF3E06096FAA}"/>
          </ac:spMkLst>
        </pc:spChg>
        <pc:spChg chg="add mod">
          <ac:chgData name="Sarah-Jean Watt" userId="19121a67-aed0-40b3-92e3-dd48638c6024" providerId="ADAL" clId="{2313BDEF-FE8C-4C2E-9908-8789694C090B}" dt="2023-05-04T21:58:29.987" v="395" actId="1076"/>
          <ac:spMkLst>
            <pc:docMk/>
            <pc:sldMk cId="682004964" sldId="270"/>
            <ac:spMk id="5" creationId="{F7498795-9E5D-B7BA-7396-193307BD3DCB}"/>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ata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_rels/data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ata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4" Type="http://schemas.openxmlformats.org/officeDocument/2006/relationships/image" Target="../media/image19.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4" Type="http://schemas.openxmlformats.org/officeDocument/2006/relationships/image" Target="../media/image19.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915678-2F25-4B95-85C1-82A844C2B056}"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A52F64E-7CD7-488E-A272-C24A5ED0CC6D}">
      <dgm:prSet/>
      <dgm:spPr/>
      <dgm:t>
        <a:bodyPr/>
        <a:lstStyle/>
        <a:p>
          <a:r>
            <a:rPr lang="en-US"/>
            <a:t>Authenticity</a:t>
          </a:r>
        </a:p>
      </dgm:t>
    </dgm:pt>
    <dgm:pt modelId="{6134C952-A939-4B9C-9E20-6FE3A2C11D94}" type="parTrans" cxnId="{DA12F2D7-8348-41CC-BCA9-1167F6D2A9B2}">
      <dgm:prSet/>
      <dgm:spPr/>
      <dgm:t>
        <a:bodyPr/>
        <a:lstStyle/>
        <a:p>
          <a:endParaRPr lang="en-US"/>
        </a:p>
      </dgm:t>
    </dgm:pt>
    <dgm:pt modelId="{F511562B-218F-4F6D-A64D-8DC21DDF881C}" type="sibTrans" cxnId="{DA12F2D7-8348-41CC-BCA9-1167F6D2A9B2}">
      <dgm:prSet/>
      <dgm:spPr/>
      <dgm:t>
        <a:bodyPr/>
        <a:lstStyle/>
        <a:p>
          <a:endParaRPr lang="en-US"/>
        </a:p>
      </dgm:t>
    </dgm:pt>
    <dgm:pt modelId="{D183823C-D331-4B41-8F3B-5732C7DCD425}">
      <dgm:prSet/>
      <dgm:spPr/>
      <dgm:t>
        <a:bodyPr/>
        <a:lstStyle/>
        <a:p>
          <a:r>
            <a:rPr lang="en-US"/>
            <a:t>List of sentence stems for possible comments</a:t>
          </a:r>
        </a:p>
      </dgm:t>
    </dgm:pt>
    <dgm:pt modelId="{D1E81ED6-C361-4CFA-B485-5D82407B8ED3}" type="parTrans" cxnId="{00148AAF-F161-48D2-B1B4-5B8EDAD3B14C}">
      <dgm:prSet/>
      <dgm:spPr/>
      <dgm:t>
        <a:bodyPr/>
        <a:lstStyle/>
        <a:p>
          <a:endParaRPr lang="en-US"/>
        </a:p>
      </dgm:t>
    </dgm:pt>
    <dgm:pt modelId="{59C20B25-4E08-49E3-AD2E-3777A236ED91}" type="sibTrans" cxnId="{00148AAF-F161-48D2-B1B4-5B8EDAD3B14C}">
      <dgm:prSet/>
      <dgm:spPr/>
      <dgm:t>
        <a:bodyPr/>
        <a:lstStyle/>
        <a:p>
          <a:endParaRPr lang="en-US"/>
        </a:p>
      </dgm:t>
    </dgm:pt>
    <dgm:pt modelId="{3AF17A63-1AEA-43B6-B1F3-2A62B930A9E4}" type="pres">
      <dgm:prSet presAssocID="{45915678-2F25-4B95-85C1-82A844C2B056}" presName="root" presStyleCnt="0">
        <dgm:presLayoutVars>
          <dgm:dir/>
          <dgm:resizeHandles val="exact"/>
        </dgm:presLayoutVars>
      </dgm:prSet>
      <dgm:spPr/>
    </dgm:pt>
    <dgm:pt modelId="{C2C289CB-4E33-46F2-971C-6CFAA7D8CB8C}" type="pres">
      <dgm:prSet presAssocID="{EA52F64E-7CD7-488E-A272-C24A5ED0CC6D}" presName="compNode" presStyleCnt="0"/>
      <dgm:spPr/>
    </dgm:pt>
    <dgm:pt modelId="{5B865F70-D501-4446-921A-B8FA51A19A8C}" type="pres">
      <dgm:prSet presAssocID="{EA52F64E-7CD7-488E-A272-C24A5ED0CC6D}" presName="bgRect" presStyleLbl="bgShp" presStyleIdx="0" presStyleCnt="2"/>
      <dgm:spPr/>
    </dgm:pt>
    <dgm:pt modelId="{ED52B6FE-D62C-4684-919C-96ECB742DC34}" type="pres">
      <dgm:prSet presAssocID="{EA52F64E-7CD7-488E-A272-C24A5ED0CC6D}" presName="iconRect" presStyleLbl="node1" presStyleIdx="0" presStyleCnt="2"/>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pt>
    <dgm:pt modelId="{F1F2AB44-5FDD-4B77-A55A-CF37D6455B79}" type="pres">
      <dgm:prSet presAssocID="{EA52F64E-7CD7-488E-A272-C24A5ED0CC6D}" presName="spaceRect" presStyleCnt="0"/>
      <dgm:spPr/>
    </dgm:pt>
    <dgm:pt modelId="{5921B678-8D63-4BB4-A56A-C2BCE3672F0B}" type="pres">
      <dgm:prSet presAssocID="{EA52F64E-7CD7-488E-A272-C24A5ED0CC6D}" presName="parTx" presStyleLbl="revTx" presStyleIdx="0" presStyleCnt="2">
        <dgm:presLayoutVars>
          <dgm:chMax val="0"/>
          <dgm:chPref val="0"/>
        </dgm:presLayoutVars>
      </dgm:prSet>
      <dgm:spPr/>
    </dgm:pt>
    <dgm:pt modelId="{092AD91B-203D-4FD4-8A66-D1A22E886DCB}" type="pres">
      <dgm:prSet presAssocID="{F511562B-218F-4F6D-A64D-8DC21DDF881C}" presName="sibTrans" presStyleCnt="0"/>
      <dgm:spPr/>
    </dgm:pt>
    <dgm:pt modelId="{C067433D-FDA5-4BF9-AA1B-BDDF80C61592}" type="pres">
      <dgm:prSet presAssocID="{D183823C-D331-4B41-8F3B-5732C7DCD425}" presName="compNode" presStyleCnt="0"/>
      <dgm:spPr/>
    </dgm:pt>
    <dgm:pt modelId="{9B52B88A-04F6-4E67-812E-B63897030C35}" type="pres">
      <dgm:prSet presAssocID="{D183823C-D331-4B41-8F3B-5732C7DCD425}" presName="bgRect" presStyleLbl="bgShp" presStyleIdx="1" presStyleCnt="2"/>
      <dgm:spPr/>
    </dgm:pt>
    <dgm:pt modelId="{7F9FDE2F-F31E-4CC5-A498-0DC7DD206B96}" type="pres">
      <dgm:prSet presAssocID="{D183823C-D331-4B41-8F3B-5732C7DCD425}" presName="iconRect" presStyleLbl="node1" presStyleIdx="1" presStyleCnt="2"/>
      <dgm:spPr>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pt>
    <dgm:pt modelId="{846382F0-186A-4545-A09D-8B043AC3B3C3}" type="pres">
      <dgm:prSet presAssocID="{D183823C-D331-4B41-8F3B-5732C7DCD425}" presName="spaceRect" presStyleCnt="0"/>
      <dgm:spPr/>
    </dgm:pt>
    <dgm:pt modelId="{5827C5C1-106C-4460-833E-3B971FFFA8C3}" type="pres">
      <dgm:prSet presAssocID="{D183823C-D331-4B41-8F3B-5732C7DCD425}" presName="parTx" presStyleLbl="revTx" presStyleIdx="1" presStyleCnt="2">
        <dgm:presLayoutVars>
          <dgm:chMax val="0"/>
          <dgm:chPref val="0"/>
        </dgm:presLayoutVars>
      </dgm:prSet>
      <dgm:spPr/>
    </dgm:pt>
  </dgm:ptLst>
  <dgm:cxnLst>
    <dgm:cxn modelId="{730DE13B-CDCE-4619-AC4C-22D3E343ECBB}" type="presOf" srcId="{45915678-2F25-4B95-85C1-82A844C2B056}" destId="{3AF17A63-1AEA-43B6-B1F3-2A62B930A9E4}" srcOrd="0" destOrd="0" presId="urn:microsoft.com/office/officeart/2018/2/layout/IconVerticalSolidList"/>
    <dgm:cxn modelId="{6538DE6A-505E-4945-B4AF-12648707F2D4}" type="presOf" srcId="{EA52F64E-7CD7-488E-A272-C24A5ED0CC6D}" destId="{5921B678-8D63-4BB4-A56A-C2BCE3672F0B}" srcOrd="0" destOrd="0" presId="urn:microsoft.com/office/officeart/2018/2/layout/IconVerticalSolidList"/>
    <dgm:cxn modelId="{00148AAF-F161-48D2-B1B4-5B8EDAD3B14C}" srcId="{45915678-2F25-4B95-85C1-82A844C2B056}" destId="{D183823C-D331-4B41-8F3B-5732C7DCD425}" srcOrd="1" destOrd="0" parTransId="{D1E81ED6-C361-4CFA-B485-5D82407B8ED3}" sibTransId="{59C20B25-4E08-49E3-AD2E-3777A236ED91}"/>
    <dgm:cxn modelId="{19ADB3C4-F66F-4388-8693-D9360C7C282A}" type="presOf" srcId="{D183823C-D331-4B41-8F3B-5732C7DCD425}" destId="{5827C5C1-106C-4460-833E-3B971FFFA8C3}" srcOrd="0" destOrd="0" presId="urn:microsoft.com/office/officeart/2018/2/layout/IconVerticalSolidList"/>
    <dgm:cxn modelId="{DA12F2D7-8348-41CC-BCA9-1167F6D2A9B2}" srcId="{45915678-2F25-4B95-85C1-82A844C2B056}" destId="{EA52F64E-7CD7-488E-A272-C24A5ED0CC6D}" srcOrd="0" destOrd="0" parTransId="{6134C952-A939-4B9C-9E20-6FE3A2C11D94}" sibTransId="{F511562B-218F-4F6D-A64D-8DC21DDF881C}"/>
    <dgm:cxn modelId="{CE236591-5451-4257-B3C8-8E2DD5F02111}" type="presParOf" srcId="{3AF17A63-1AEA-43B6-B1F3-2A62B930A9E4}" destId="{C2C289CB-4E33-46F2-971C-6CFAA7D8CB8C}" srcOrd="0" destOrd="0" presId="urn:microsoft.com/office/officeart/2018/2/layout/IconVerticalSolidList"/>
    <dgm:cxn modelId="{B2D98ADF-05F4-40DF-953B-99E71D4CB105}" type="presParOf" srcId="{C2C289CB-4E33-46F2-971C-6CFAA7D8CB8C}" destId="{5B865F70-D501-4446-921A-B8FA51A19A8C}" srcOrd="0" destOrd="0" presId="urn:microsoft.com/office/officeart/2018/2/layout/IconVerticalSolidList"/>
    <dgm:cxn modelId="{4624E8E8-E73C-4BD3-BD6F-6C846F3A2F0F}" type="presParOf" srcId="{C2C289CB-4E33-46F2-971C-6CFAA7D8CB8C}" destId="{ED52B6FE-D62C-4684-919C-96ECB742DC34}" srcOrd="1" destOrd="0" presId="urn:microsoft.com/office/officeart/2018/2/layout/IconVerticalSolidList"/>
    <dgm:cxn modelId="{12D0C34E-7B80-4F8D-B1C0-013B808A37A9}" type="presParOf" srcId="{C2C289CB-4E33-46F2-971C-6CFAA7D8CB8C}" destId="{F1F2AB44-5FDD-4B77-A55A-CF37D6455B79}" srcOrd="2" destOrd="0" presId="urn:microsoft.com/office/officeart/2018/2/layout/IconVerticalSolidList"/>
    <dgm:cxn modelId="{4D35B53E-F6A1-4394-B16D-7DB25D630886}" type="presParOf" srcId="{C2C289CB-4E33-46F2-971C-6CFAA7D8CB8C}" destId="{5921B678-8D63-4BB4-A56A-C2BCE3672F0B}" srcOrd="3" destOrd="0" presId="urn:microsoft.com/office/officeart/2018/2/layout/IconVerticalSolidList"/>
    <dgm:cxn modelId="{D86DC96E-33E2-4B29-A2FE-A53142C4C963}" type="presParOf" srcId="{3AF17A63-1AEA-43B6-B1F3-2A62B930A9E4}" destId="{092AD91B-203D-4FD4-8A66-D1A22E886DCB}" srcOrd="1" destOrd="0" presId="urn:microsoft.com/office/officeart/2018/2/layout/IconVerticalSolidList"/>
    <dgm:cxn modelId="{DB0A08FF-E5D2-4783-8CE8-148C3CF4FD79}" type="presParOf" srcId="{3AF17A63-1AEA-43B6-B1F3-2A62B930A9E4}" destId="{C067433D-FDA5-4BF9-AA1B-BDDF80C61592}" srcOrd="2" destOrd="0" presId="urn:microsoft.com/office/officeart/2018/2/layout/IconVerticalSolidList"/>
    <dgm:cxn modelId="{85348EA8-7C27-4FE4-A1AA-5D1FB9871548}" type="presParOf" srcId="{C067433D-FDA5-4BF9-AA1B-BDDF80C61592}" destId="{9B52B88A-04F6-4E67-812E-B63897030C35}" srcOrd="0" destOrd="0" presId="urn:microsoft.com/office/officeart/2018/2/layout/IconVerticalSolidList"/>
    <dgm:cxn modelId="{9A5B784C-1051-4AE6-B74E-CB680EAE39F1}" type="presParOf" srcId="{C067433D-FDA5-4BF9-AA1B-BDDF80C61592}" destId="{7F9FDE2F-F31E-4CC5-A498-0DC7DD206B96}" srcOrd="1" destOrd="0" presId="urn:microsoft.com/office/officeart/2018/2/layout/IconVerticalSolidList"/>
    <dgm:cxn modelId="{F8EB962E-AA7E-4C17-B887-32F7E6AAFA2A}" type="presParOf" srcId="{C067433D-FDA5-4BF9-AA1B-BDDF80C61592}" destId="{846382F0-186A-4545-A09D-8B043AC3B3C3}" srcOrd="2" destOrd="0" presId="urn:microsoft.com/office/officeart/2018/2/layout/IconVerticalSolidList"/>
    <dgm:cxn modelId="{123CFF40-3BA3-470C-AE0A-EC1135ED080C}" type="presParOf" srcId="{C067433D-FDA5-4BF9-AA1B-BDDF80C61592}" destId="{5827C5C1-106C-4460-833E-3B971FFFA8C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7373D8D-EC1E-49EE-8AA7-CFB19E8C37CF}"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3006372-E337-4301-B46F-48082892215A}">
      <dgm:prSet/>
      <dgm:spPr/>
      <dgm:t>
        <a:bodyPr/>
        <a:lstStyle/>
        <a:p>
          <a:r>
            <a:rPr lang="en-US"/>
            <a:t>Strengths &gt; Highlights</a:t>
          </a:r>
        </a:p>
      </dgm:t>
    </dgm:pt>
    <dgm:pt modelId="{7E21E981-ADEF-4376-BCD4-A0F402CA7E12}" type="parTrans" cxnId="{F81F3D4E-78E4-46DD-8D34-AA0DC919AFB7}">
      <dgm:prSet/>
      <dgm:spPr/>
      <dgm:t>
        <a:bodyPr/>
        <a:lstStyle/>
        <a:p>
          <a:endParaRPr lang="en-US"/>
        </a:p>
      </dgm:t>
    </dgm:pt>
    <dgm:pt modelId="{2B3199A1-1320-412A-9449-720D463E777D}" type="sibTrans" cxnId="{F81F3D4E-78E4-46DD-8D34-AA0DC919AFB7}">
      <dgm:prSet/>
      <dgm:spPr/>
      <dgm:t>
        <a:bodyPr/>
        <a:lstStyle/>
        <a:p>
          <a:endParaRPr lang="en-US"/>
        </a:p>
      </dgm:t>
    </dgm:pt>
    <dgm:pt modelId="{EBD21AAC-A637-44DF-BDF9-9A617BD63BB6}">
      <dgm:prSet/>
      <dgm:spPr/>
      <dgm:t>
        <a:bodyPr/>
        <a:lstStyle/>
        <a:p>
          <a:r>
            <a:rPr lang="en-CA"/>
            <a:t>Follow up positive comment with constructive criticism</a:t>
          </a:r>
          <a:endParaRPr lang="en-US"/>
        </a:p>
      </dgm:t>
    </dgm:pt>
    <dgm:pt modelId="{87BE9C32-6FB4-4A23-8AD9-0AF8E368F1A7}" type="parTrans" cxnId="{6FCC2973-CBE5-4766-9F5E-FCF247AEB8D5}">
      <dgm:prSet/>
      <dgm:spPr/>
      <dgm:t>
        <a:bodyPr/>
        <a:lstStyle/>
        <a:p>
          <a:endParaRPr lang="en-US"/>
        </a:p>
      </dgm:t>
    </dgm:pt>
    <dgm:pt modelId="{C0B124F1-A4DF-4565-B927-A6BF2294AB4C}" type="sibTrans" cxnId="{6FCC2973-CBE5-4766-9F5E-FCF247AEB8D5}">
      <dgm:prSet/>
      <dgm:spPr/>
      <dgm:t>
        <a:bodyPr/>
        <a:lstStyle/>
        <a:p>
          <a:endParaRPr lang="en-US"/>
        </a:p>
      </dgm:t>
    </dgm:pt>
    <dgm:pt modelId="{EF46DDD6-E878-4D55-87E7-FF7E1643E198}" type="pres">
      <dgm:prSet presAssocID="{57373D8D-EC1E-49EE-8AA7-CFB19E8C37CF}" presName="root" presStyleCnt="0">
        <dgm:presLayoutVars>
          <dgm:dir/>
          <dgm:resizeHandles val="exact"/>
        </dgm:presLayoutVars>
      </dgm:prSet>
      <dgm:spPr/>
    </dgm:pt>
    <dgm:pt modelId="{994F8B1E-EC7E-4651-B675-76DAA9434CE4}" type="pres">
      <dgm:prSet presAssocID="{83006372-E337-4301-B46F-48082892215A}" presName="compNode" presStyleCnt="0"/>
      <dgm:spPr/>
    </dgm:pt>
    <dgm:pt modelId="{A0C2576D-BDA8-43B9-9F56-32E4679EF9FD}" type="pres">
      <dgm:prSet presAssocID="{83006372-E337-4301-B46F-48082892215A}" presName="bgRect" presStyleLbl="bgShp" presStyleIdx="0" presStyleCnt="2"/>
      <dgm:spPr/>
    </dgm:pt>
    <dgm:pt modelId="{C9DB1575-8D6E-4C99-BE62-861E1184C94E}" type="pres">
      <dgm:prSet presAssocID="{83006372-E337-4301-B46F-48082892215A}" presName="iconRect" presStyleLbl="node1" presStyleIdx="0" presStyleCnt="2"/>
      <dgm:spPr>
        <a:blipFill rotWithShape="1">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pt>
    <dgm:pt modelId="{518C7B62-A53F-4352-A64C-462AC9419EC7}" type="pres">
      <dgm:prSet presAssocID="{83006372-E337-4301-B46F-48082892215A}" presName="spaceRect" presStyleCnt="0"/>
      <dgm:spPr/>
    </dgm:pt>
    <dgm:pt modelId="{054B4303-3C7C-4915-AF67-E1D8C2E7DF51}" type="pres">
      <dgm:prSet presAssocID="{83006372-E337-4301-B46F-48082892215A}" presName="parTx" presStyleLbl="revTx" presStyleIdx="0" presStyleCnt="2">
        <dgm:presLayoutVars>
          <dgm:chMax val="0"/>
          <dgm:chPref val="0"/>
        </dgm:presLayoutVars>
      </dgm:prSet>
      <dgm:spPr/>
    </dgm:pt>
    <dgm:pt modelId="{416A3998-7CB6-4A6D-90C5-F612FB5416BD}" type="pres">
      <dgm:prSet presAssocID="{2B3199A1-1320-412A-9449-720D463E777D}" presName="sibTrans" presStyleCnt="0"/>
      <dgm:spPr/>
    </dgm:pt>
    <dgm:pt modelId="{688ECCF2-FD5F-4D6E-B171-F9AA4E2351C4}" type="pres">
      <dgm:prSet presAssocID="{EBD21AAC-A637-44DF-BDF9-9A617BD63BB6}" presName="compNode" presStyleCnt="0"/>
      <dgm:spPr/>
    </dgm:pt>
    <dgm:pt modelId="{E20820E8-64D9-4FFC-8170-89AB8129F71D}" type="pres">
      <dgm:prSet presAssocID="{EBD21AAC-A637-44DF-BDF9-9A617BD63BB6}" presName="bgRect" presStyleLbl="bgShp" presStyleIdx="1" presStyleCnt="2"/>
      <dgm:spPr/>
    </dgm:pt>
    <dgm:pt modelId="{AC17B1F7-DE25-46E1-99E8-0298F13134A2}" type="pres">
      <dgm:prSet presAssocID="{EBD21AAC-A637-44DF-BDF9-9A617BD63BB6}" presName="iconRect" presStyleLbl="node1" presStyleIdx="1" presStyleCnt="2"/>
      <dgm:spPr>
        <a:blipFill rotWithShape="1">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pt>
    <dgm:pt modelId="{D2028D57-0835-4A68-8E93-C51FF848A057}" type="pres">
      <dgm:prSet presAssocID="{EBD21AAC-A637-44DF-BDF9-9A617BD63BB6}" presName="spaceRect" presStyleCnt="0"/>
      <dgm:spPr/>
    </dgm:pt>
    <dgm:pt modelId="{A8C7C9D8-1372-4851-8C87-5D5346F88F5F}" type="pres">
      <dgm:prSet presAssocID="{EBD21AAC-A637-44DF-BDF9-9A617BD63BB6}" presName="parTx" presStyleLbl="revTx" presStyleIdx="1" presStyleCnt="2">
        <dgm:presLayoutVars>
          <dgm:chMax val="0"/>
          <dgm:chPref val="0"/>
        </dgm:presLayoutVars>
      </dgm:prSet>
      <dgm:spPr/>
    </dgm:pt>
  </dgm:ptLst>
  <dgm:cxnLst>
    <dgm:cxn modelId="{C077A831-FF39-40B8-8266-FC390B3C3CC0}" type="presOf" srcId="{57373D8D-EC1E-49EE-8AA7-CFB19E8C37CF}" destId="{EF46DDD6-E878-4D55-87E7-FF7E1643E198}" srcOrd="0" destOrd="0" presId="urn:microsoft.com/office/officeart/2018/2/layout/IconVerticalSolidList"/>
    <dgm:cxn modelId="{A39AE062-DCDA-4216-9FB8-21430548C70F}" type="presOf" srcId="{83006372-E337-4301-B46F-48082892215A}" destId="{054B4303-3C7C-4915-AF67-E1D8C2E7DF51}" srcOrd="0" destOrd="0" presId="urn:microsoft.com/office/officeart/2018/2/layout/IconVerticalSolidList"/>
    <dgm:cxn modelId="{F81F3D4E-78E4-46DD-8D34-AA0DC919AFB7}" srcId="{57373D8D-EC1E-49EE-8AA7-CFB19E8C37CF}" destId="{83006372-E337-4301-B46F-48082892215A}" srcOrd="0" destOrd="0" parTransId="{7E21E981-ADEF-4376-BCD4-A0F402CA7E12}" sibTransId="{2B3199A1-1320-412A-9449-720D463E777D}"/>
    <dgm:cxn modelId="{6FCC2973-CBE5-4766-9F5E-FCF247AEB8D5}" srcId="{57373D8D-EC1E-49EE-8AA7-CFB19E8C37CF}" destId="{EBD21AAC-A637-44DF-BDF9-9A617BD63BB6}" srcOrd="1" destOrd="0" parTransId="{87BE9C32-6FB4-4A23-8AD9-0AF8E368F1A7}" sibTransId="{C0B124F1-A4DF-4565-B927-A6BF2294AB4C}"/>
    <dgm:cxn modelId="{587BA7B9-7AEA-4905-88AD-87B9FBBD4476}" type="presOf" srcId="{EBD21AAC-A637-44DF-BDF9-9A617BD63BB6}" destId="{A8C7C9D8-1372-4851-8C87-5D5346F88F5F}" srcOrd="0" destOrd="0" presId="urn:microsoft.com/office/officeart/2018/2/layout/IconVerticalSolidList"/>
    <dgm:cxn modelId="{FA7B53E4-288F-4FF5-B8F9-6DFBE58067D2}" type="presParOf" srcId="{EF46DDD6-E878-4D55-87E7-FF7E1643E198}" destId="{994F8B1E-EC7E-4651-B675-76DAA9434CE4}" srcOrd="0" destOrd="0" presId="urn:microsoft.com/office/officeart/2018/2/layout/IconVerticalSolidList"/>
    <dgm:cxn modelId="{82D554F6-3D1F-48CE-8CDD-C2B50574D038}" type="presParOf" srcId="{994F8B1E-EC7E-4651-B675-76DAA9434CE4}" destId="{A0C2576D-BDA8-43B9-9F56-32E4679EF9FD}" srcOrd="0" destOrd="0" presId="urn:microsoft.com/office/officeart/2018/2/layout/IconVerticalSolidList"/>
    <dgm:cxn modelId="{E3D59CEA-C7F1-4E70-BE62-5F1AAEBCFAAF}" type="presParOf" srcId="{994F8B1E-EC7E-4651-B675-76DAA9434CE4}" destId="{C9DB1575-8D6E-4C99-BE62-861E1184C94E}" srcOrd="1" destOrd="0" presId="urn:microsoft.com/office/officeart/2018/2/layout/IconVerticalSolidList"/>
    <dgm:cxn modelId="{1618E174-EA80-4C7D-BBB5-D2D70BE92135}" type="presParOf" srcId="{994F8B1E-EC7E-4651-B675-76DAA9434CE4}" destId="{518C7B62-A53F-4352-A64C-462AC9419EC7}" srcOrd="2" destOrd="0" presId="urn:microsoft.com/office/officeart/2018/2/layout/IconVerticalSolidList"/>
    <dgm:cxn modelId="{24FB7993-C7DD-46DE-AF05-E372C857705A}" type="presParOf" srcId="{994F8B1E-EC7E-4651-B675-76DAA9434CE4}" destId="{054B4303-3C7C-4915-AF67-E1D8C2E7DF51}" srcOrd="3" destOrd="0" presId="urn:microsoft.com/office/officeart/2018/2/layout/IconVerticalSolidList"/>
    <dgm:cxn modelId="{5748FB2B-99E5-4B3C-B27F-C56FA9AA60D9}" type="presParOf" srcId="{EF46DDD6-E878-4D55-87E7-FF7E1643E198}" destId="{416A3998-7CB6-4A6D-90C5-F612FB5416BD}" srcOrd="1" destOrd="0" presId="urn:microsoft.com/office/officeart/2018/2/layout/IconVerticalSolidList"/>
    <dgm:cxn modelId="{CD8E80AD-2F1B-4D99-B5B9-5860373FDC35}" type="presParOf" srcId="{EF46DDD6-E878-4D55-87E7-FF7E1643E198}" destId="{688ECCF2-FD5F-4D6E-B171-F9AA4E2351C4}" srcOrd="2" destOrd="0" presId="urn:microsoft.com/office/officeart/2018/2/layout/IconVerticalSolidList"/>
    <dgm:cxn modelId="{8A5E6902-BB10-42C1-BA04-66A96BEC5BBA}" type="presParOf" srcId="{688ECCF2-FD5F-4D6E-B171-F9AA4E2351C4}" destId="{E20820E8-64D9-4FFC-8170-89AB8129F71D}" srcOrd="0" destOrd="0" presId="urn:microsoft.com/office/officeart/2018/2/layout/IconVerticalSolidList"/>
    <dgm:cxn modelId="{9BF7CD53-73D5-45C0-85A9-92297768AFBB}" type="presParOf" srcId="{688ECCF2-FD5F-4D6E-B171-F9AA4E2351C4}" destId="{AC17B1F7-DE25-46E1-99E8-0298F13134A2}" srcOrd="1" destOrd="0" presId="urn:microsoft.com/office/officeart/2018/2/layout/IconVerticalSolidList"/>
    <dgm:cxn modelId="{6DC8109D-70E0-48B4-AB1C-A7754BDEFEC9}" type="presParOf" srcId="{688ECCF2-FD5F-4D6E-B171-F9AA4E2351C4}" destId="{D2028D57-0835-4A68-8E93-C51FF848A057}" srcOrd="2" destOrd="0" presId="urn:microsoft.com/office/officeart/2018/2/layout/IconVerticalSolidList"/>
    <dgm:cxn modelId="{C6E3243A-5DF8-4E9F-BC43-B164DB52C477}" type="presParOf" srcId="{688ECCF2-FD5F-4D6E-B171-F9AA4E2351C4}" destId="{A8C7C9D8-1372-4851-8C87-5D5346F88F5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7373D8D-EC1E-49EE-8AA7-CFB19E8C37CF}"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3006372-E337-4301-B46F-48082892215A}">
      <dgm:prSet/>
      <dgm:spPr/>
      <dgm:t>
        <a:bodyPr/>
        <a:lstStyle/>
        <a:p>
          <a:r>
            <a:rPr lang="en-CA" dirty="0"/>
            <a:t>Address in guidelines</a:t>
          </a:r>
          <a:endParaRPr lang="en-US" dirty="0"/>
        </a:p>
      </dgm:t>
    </dgm:pt>
    <dgm:pt modelId="{7E21E981-ADEF-4376-BCD4-A0F402CA7E12}" type="parTrans" cxnId="{F81F3D4E-78E4-46DD-8D34-AA0DC919AFB7}">
      <dgm:prSet/>
      <dgm:spPr/>
      <dgm:t>
        <a:bodyPr/>
        <a:lstStyle/>
        <a:p>
          <a:endParaRPr lang="en-US"/>
        </a:p>
      </dgm:t>
    </dgm:pt>
    <dgm:pt modelId="{2B3199A1-1320-412A-9449-720D463E777D}" type="sibTrans" cxnId="{F81F3D4E-78E4-46DD-8D34-AA0DC919AFB7}">
      <dgm:prSet/>
      <dgm:spPr/>
      <dgm:t>
        <a:bodyPr/>
        <a:lstStyle/>
        <a:p>
          <a:endParaRPr lang="en-US"/>
        </a:p>
      </dgm:t>
    </dgm:pt>
    <dgm:pt modelId="{EBD21AAC-A637-44DF-BDF9-9A617BD63BB6}">
      <dgm:prSet/>
      <dgm:spPr/>
      <dgm:t>
        <a:bodyPr/>
        <a:lstStyle/>
        <a:p>
          <a:r>
            <a:rPr lang="en-US" dirty="0"/>
            <a:t>Own the comment by using “I” </a:t>
          </a:r>
        </a:p>
      </dgm:t>
    </dgm:pt>
    <dgm:pt modelId="{87BE9C32-6FB4-4A23-8AD9-0AF8E368F1A7}" type="parTrans" cxnId="{6FCC2973-CBE5-4766-9F5E-FCF247AEB8D5}">
      <dgm:prSet/>
      <dgm:spPr/>
      <dgm:t>
        <a:bodyPr/>
        <a:lstStyle/>
        <a:p>
          <a:endParaRPr lang="en-US"/>
        </a:p>
      </dgm:t>
    </dgm:pt>
    <dgm:pt modelId="{C0B124F1-A4DF-4565-B927-A6BF2294AB4C}" type="sibTrans" cxnId="{6FCC2973-CBE5-4766-9F5E-FCF247AEB8D5}">
      <dgm:prSet/>
      <dgm:spPr/>
      <dgm:t>
        <a:bodyPr/>
        <a:lstStyle/>
        <a:p>
          <a:endParaRPr lang="en-US"/>
        </a:p>
      </dgm:t>
    </dgm:pt>
    <dgm:pt modelId="{EF46DDD6-E878-4D55-87E7-FF7E1643E198}" type="pres">
      <dgm:prSet presAssocID="{57373D8D-EC1E-49EE-8AA7-CFB19E8C37CF}" presName="root" presStyleCnt="0">
        <dgm:presLayoutVars>
          <dgm:dir/>
          <dgm:resizeHandles val="exact"/>
        </dgm:presLayoutVars>
      </dgm:prSet>
      <dgm:spPr/>
    </dgm:pt>
    <dgm:pt modelId="{994F8B1E-EC7E-4651-B675-76DAA9434CE4}" type="pres">
      <dgm:prSet presAssocID="{83006372-E337-4301-B46F-48082892215A}" presName="compNode" presStyleCnt="0"/>
      <dgm:spPr/>
    </dgm:pt>
    <dgm:pt modelId="{A0C2576D-BDA8-43B9-9F56-32E4679EF9FD}" type="pres">
      <dgm:prSet presAssocID="{83006372-E337-4301-B46F-48082892215A}" presName="bgRect" presStyleLbl="bgShp" presStyleIdx="0" presStyleCnt="2"/>
      <dgm:spPr/>
    </dgm:pt>
    <dgm:pt modelId="{C9DB1575-8D6E-4C99-BE62-861E1184C94E}" type="pres">
      <dgm:prSet presAssocID="{83006372-E337-4301-B46F-48082892215A}" presName="iconRect" presStyleLbl="node1" presStyleIdx="0" presStyleCnt="2"/>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pt>
    <dgm:pt modelId="{518C7B62-A53F-4352-A64C-462AC9419EC7}" type="pres">
      <dgm:prSet presAssocID="{83006372-E337-4301-B46F-48082892215A}" presName="spaceRect" presStyleCnt="0"/>
      <dgm:spPr/>
    </dgm:pt>
    <dgm:pt modelId="{054B4303-3C7C-4915-AF67-E1D8C2E7DF51}" type="pres">
      <dgm:prSet presAssocID="{83006372-E337-4301-B46F-48082892215A}" presName="parTx" presStyleLbl="revTx" presStyleIdx="0" presStyleCnt="2">
        <dgm:presLayoutVars>
          <dgm:chMax val="0"/>
          <dgm:chPref val="0"/>
        </dgm:presLayoutVars>
      </dgm:prSet>
      <dgm:spPr/>
    </dgm:pt>
    <dgm:pt modelId="{416A3998-7CB6-4A6D-90C5-F612FB5416BD}" type="pres">
      <dgm:prSet presAssocID="{2B3199A1-1320-412A-9449-720D463E777D}" presName="sibTrans" presStyleCnt="0"/>
      <dgm:spPr/>
    </dgm:pt>
    <dgm:pt modelId="{688ECCF2-FD5F-4D6E-B171-F9AA4E2351C4}" type="pres">
      <dgm:prSet presAssocID="{EBD21AAC-A637-44DF-BDF9-9A617BD63BB6}" presName="compNode" presStyleCnt="0"/>
      <dgm:spPr/>
    </dgm:pt>
    <dgm:pt modelId="{E20820E8-64D9-4FFC-8170-89AB8129F71D}" type="pres">
      <dgm:prSet presAssocID="{EBD21AAC-A637-44DF-BDF9-9A617BD63BB6}" presName="bgRect" presStyleLbl="bgShp" presStyleIdx="1" presStyleCnt="2"/>
      <dgm:spPr/>
    </dgm:pt>
    <dgm:pt modelId="{AC17B1F7-DE25-46E1-99E8-0298F13134A2}" type="pres">
      <dgm:prSet presAssocID="{EBD21AAC-A637-44DF-BDF9-9A617BD63BB6}" presName="iconRect" presStyleLbl="node1" presStyleIdx="1" presStyleCnt="2"/>
      <dgm:spPr>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pt>
    <dgm:pt modelId="{D2028D57-0835-4A68-8E93-C51FF848A057}" type="pres">
      <dgm:prSet presAssocID="{EBD21AAC-A637-44DF-BDF9-9A617BD63BB6}" presName="spaceRect" presStyleCnt="0"/>
      <dgm:spPr/>
    </dgm:pt>
    <dgm:pt modelId="{A8C7C9D8-1372-4851-8C87-5D5346F88F5F}" type="pres">
      <dgm:prSet presAssocID="{EBD21AAC-A637-44DF-BDF9-9A617BD63BB6}" presName="parTx" presStyleLbl="revTx" presStyleIdx="1" presStyleCnt="2">
        <dgm:presLayoutVars>
          <dgm:chMax val="0"/>
          <dgm:chPref val="0"/>
        </dgm:presLayoutVars>
      </dgm:prSet>
      <dgm:spPr/>
    </dgm:pt>
  </dgm:ptLst>
  <dgm:cxnLst>
    <dgm:cxn modelId="{C077A831-FF39-40B8-8266-FC390B3C3CC0}" type="presOf" srcId="{57373D8D-EC1E-49EE-8AA7-CFB19E8C37CF}" destId="{EF46DDD6-E878-4D55-87E7-FF7E1643E198}" srcOrd="0" destOrd="0" presId="urn:microsoft.com/office/officeart/2018/2/layout/IconVerticalSolidList"/>
    <dgm:cxn modelId="{A39AE062-DCDA-4216-9FB8-21430548C70F}" type="presOf" srcId="{83006372-E337-4301-B46F-48082892215A}" destId="{054B4303-3C7C-4915-AF67-E1D8C2E7DF51}" srcOrd="0" destOrd="0" presId="urn:microsoft.com/office/officeart/2018/2/layout/IconVerticalSolidList"/>
    <dgm:cxn modelId="{F81F3D4E-78E4-46DD-8D34-AA0DC919AFB7}" srcId="{57373D8D-EC1E-49EE-8AA7-CFB19E8C37CF}" destId="{83006372-E337-4301-B46F-48082892215A}" srcOrd="0" destOrd="0" parTransId="{7E21E981-ADEF-4376-BCD4-A0F402CA7E12}" sibTransId="{2B3199A1-1320-412A-9449-720D463E777D}"/>
    <dgm:cxn modelId="{6FCC2973-CBE5-4766-9F5E-FCF247AEB8D5}" srcId="{57373D8D-EC1E-49EE-8AA7-CFB19E8C37CF}" destId="{EBD21AAC-A637-44DF-BDF9-9A617BD63BB6}" srcOrd="1" destOrd="0" parTransId="{87BE9C32-6FB4-4A23-8AD9-0AF8E368F1A7}" sibTransId="{C0B124F1-A4DF-4565-B927-A6BF2294AB4C}"/>
    <dgm:cxn modelId="{587BA7B9-7AEA-4905-88AD-87B9FBBD4476}" type="presOf" srcId="{EBD21AAC-A637-44DF-BDF9-9A617BD63BB6}" destId="{A8C7C9D8-1372-4851-8C87-5D5346F88F5F}" srcOrd="0" destOrd="0" presId="urn:microsoft.com/office/officeart/2018/2/layout/IconVerticalSolidList"/>
    <dgm:cxn modelId="{FA7B53E4-288F-4FF5-B8F9-6DFBE58067D2}" type="presParOf" srcId="{EF46DDD6-E878-4D55-87E7-FF7E1643E198}" destId="{994F8B1E-EC7E-4651-B675-76DAA9434CE4}" srcOrd="0" destOrd="0" presId="urn:microsoft.com/office/officeart/2018/2/layout/IconVerticalSolidList"/>
    <dgm:cxn modelId="{82D554F6-3D1F-48CE-8CDD-C2B50574D038}" type="presParOf" srcId="{994F8B1E-EC7E-4651-B675-76DAA9434CE4}" destId="{A0C2576D-BDA8-43B9-9F56-32E4679EF9FD}" srcOrd="0" destOrd="0" presId="urn:microsoft.com/office/officeart/2018/2/layout/IconVerticalSolidList"/>
    <dgm:cxn modelId="{E3D59CEA-C7F1-4E70-BE62-5F1AAEBCFAAF}" type="presParOf" srcId="{994F8B1E-EC7E-4651-B675-76DAA9434CE4}" destId="{C9DB1575-8D6E-4C99-BE62-861E1184C94E}" srcOrd="1" destOrd="0" presId="urn:microsoft.com/office/officeart/2018/2/layout/IconVerticalSolidList"/>
    <dgm:cxn modelId="{1618E174-EA80-4C7D-BBB5-D2D70BE92135}" type="presParOf" srcId="{994F8B1E-EC7E-4651-B675-76DAA9434CE4}" destId="{518C7B62-A53F-4352-A64C-462AC9419EC7}" srcOrd="2" destOrd="0" presId="urn:microsoft.com/office/officeart/2018/2/layout/IconVerticalSolidList"/>
    <dgm:cxn modelId="{24FB7993-C7DD-46DE-AF05-E372C857705A}" type="presParOf" srcId="{994F8B1E-EC7E-4651-B675-76DAA9434CE4}" destId="{054B4303-3C7C-4915-AF67-E1D8C2E7DF51}" srcOrd="3" destOrd="0" presId="urn:microsoft.com/office/officeart/2018/2/layout/IconVerticalSolidList"/>
    <dgm:cxn modelId="{5748FB2B-99E5-4B3C-B27F-C56FA9AA60D9}" type="presParOf" srcId="{EF46DDD6-E878-4D55-87E7-FF7E1643E198}" destId="{416A3998-7CB6-4A6D-90C5-F612FB5416BD}" srcOrd="1" destOrd="0" presId="urn:microsoft.com/office/officeart/2018/2/layout/IconVerticalSolidList"/>
    <dgm:cxn modelId="{CD8E80AD-2F1B-4D99-B5B9-5860373FDC35}" type="presParOf" srcId="{EF46DDD6-E878-4D55-87E7-FF7E1643E198}" destId="{688ECCF2-FD5F-4D6E-B171-F9AA4E2351C4}" srcOrd="2" destOrd="0" presId="urn:microsoft.com/office/officeart/2018/2/layout/IconVerticalSolidList"/>
    <dgm:cxn modelId="{8A5E6902-BB10-42C1-BA04-66A96BEC5BBA}" type="presParOf" srcId="{688ECCF2-FD5F-4D6E-B171-F9AA4E2351C4}" destId="{E20820E8-64D9-4FFC-8170-89AB8129F71D}" srcOrd="0" destOrd="0" presId="urn:microsoft.com/office/officeart/2018/2/layout/IconVerticalSolidList"/>
    <dgm:cxn modelId="{9BF7CD53-73D5-45C0-85A9-92297768AFBB}" type="presParOf" srcId="{688ECCF2-FD5F-4D6E-B171-F9AA4E2351C4}" destId="{AC17B1F7-DE25-46E1-99E8-0298F13134A2}" srcOrd="1" destOrd="0" presId="urn:microsoft.com/office/officeart/2018/2/layout/IconVerticalSolidList"/>
    <dgm:cxn modelId="{6DC8109D-70E0-48B4-AB1C-A7754BDEFEC9}" type="presParOf" srcId="{688ECCF2-FD5F-4D6E-B171-F9AA4E2351C4}" destId="{D2028D57-0835-4A68-8E93-C51FF848A057}" srcOrd="2" destOrd="0" presId="urn:microsoft.com/office/officeart/2018/2/layout/IconVerticalSolidList"/>
    <dgm:cxn modelId="{C6E3243A-5DF8-4E9F-BC43-B164DB52C477}" type="presParOf" srcId="{688ECCF2-FD5F-4D6E-B171-F9AA4E2351C4}" destId="{A8C7C9D8-1372-4851-8C87-5D5346F88F5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7373D8D-EC1E-49EE-8AA7-CFB19E8C37CF}"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3006372-E337-4301-B46F-48082892215A}">
      <dgm:prSet/>
      <dgm:spPr/>
      <dgm:t>
        <a:bodyPr/>
        <a:lstStyle/>
        <a:p>
          <a:r>
            <a:rPr lang="en-CA" dirty="0"/>
            <a:t>Education</a:t>
          </a:r>
          <a:endParaRPr lang="en-US" dirty="0"/>
        </a:p>
      </dgm:t>
    </dgm:pt>
    <dgm:pt modelId="{7E21E981-ADEF-4376-BCD4-A0F402CA7E12}" type="parTrans" cxnId="{F81F3D4E-78E4-46DD-8D34-AA0DC919AFB7}">
      <dgm:prSet/>
      <dgm:spPr/>
      <dgm:t>
        <a:bodyPr/>
        <a:lstStyle/>
        <a:p>
          <a:endParaRPr lang="en-US"/>
        </a:p>
      </dgm:t>
    </dgm:pt>
    <dgm:pt modelId="{2B3199A1-1320-412A-9449-720D463E777D}" type="sibTrans" cxnId="{F81F3D4E-78E4-46DD-8D34-AA0DC919AFB7}">
      <dgm:prSet/>
      <dgm:spPr/>
      <dgm:t>
        <a:bodyPr/>
        <a:lstStyle/>
        <a:p>
          <a:endParaRPr lang="en-US"/>
        </a:p>
      </dgm:t>
    </dgm:pt>
    <dgm:pt modelId="{EBD21AAC-A637-44DF-BDF9-9A617BD63BB6}">
      <dgm:prSet/>
      <dgm:spPr/>
      <dgm:t>
        <a:bodyPr/>
        <a:lstStyle/>
        <a:p>
          <a:r>
            <a:rPr lang="en-US" dirty="0"/>
            <a:t>Culture shift over time</a:t>
          </a:r>
        </a:p>
      </dgm:t>
    </dgm:pt>
    <dgm:pt modelId="{87BE9C32-6FB4-4A23-8AD9-0AF8E368F1A7}" type="parTrans" cxnId="{6FCC2973-CBE5-4766-9F5E-FCF247AEB8D5}">
      <dgm:prSet/>
      <dgm:spPr/>
      <dgm:t>
        <a:bodyPr/>
        <a:lstStyle/>
        <a:p>
          <a:endParaRPr lang="en-US"/>
        </a:p>
      </dgm:t>
    </dgm:pt>
    <dgm:pt modelId="{C0B124F1-A4DF-4565-B927-A6BF2294AB4C}" type="sibTrans" cxnId="{6FCC2973-CBE5-4766-9F5E-FCF247AEB8D5}">
      <dgm:prSet/>
      <dgm:spPr/>
      <dgm:t>
        <a:bodyPr/>
        <a:lstStyle/>
        <a:p>
          <a:endParaRPr lang="en-US"/>
        </a:p>
      </dgm:t>
    </dgm:pt>
    <dgm:pt modelId="{EF46DDD6-E878-4D55-87E7-FF7E1643E198}" type="pres">
      <dgm:prSet presAssocID="{57373D8D-EC1E-49EE-8AA7-CFB19E8C37CF}" presName="root" presStyleCnt="0">
        <dgm:presLayoutVars>
          <dgm:dir/>
          <dgm:resizeHandles val="exact"/>
        </dgm:presLayoutVars>
      </dgm:prSet>
      <dgm:spPr/>
    </dgm:pt>
    <dgm:pt modelId="{994F8B1E-EC7E-4651-B675-76DAA9434CE4}" type="pres">
      <dgm:prSet presAssocID="{83006372-E337-4301-B46F-48082892215A}" presName="compNode" presStyleCnt="0"/>
      <dgm:spPr/>
    </dgm:pt>
    <dgm:pt modelId="{A0C2576D-BDA8-43B9-9F56-32E4679EF9FD}" type="pres">
      <dgm:prSet presAssocID="{83006372-E337-4301-B46F-48082892215A}" presName="bgRect" presStyleLbl="bgShp" presStyleIdx="0" presStyleCnt="2" custLinFactNeighborX="5068" custLinFactNeighborY="-1743"/>
      <dgm:spPr>
        <a:solidFill>
          <a:schemeClr val="bg1"/>
        </a:solidFill>
      </dgm:spPr>
    </dgm:pt>
    <dgm:pt modelId="{C9DB1575-8D6E-4C99-BE62-861E1184C94E}" type="pres">
      <dgm:prSet presAssocID="{83006372-E337-4301-B46F-48082892215A}" presName="iconRect" presStyleLbl="node1" presStyleIdx="0" presStyleCnt="2"/>
      <dgm:spPr>
        <a:blipFill rotWithShape="1">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pt>
    <dgm:pt modelId="{518C7B62-A53F-4352-A64C-462AC9419EC7}" type="pres">
      <dgm:prSet presAssocID="{83006372-E337-4301-B46F-48082892215A}" presName="spaceRect" presStyleCnt="0"/>
      <dgm:spPr/>
    </dgm:pt>
    <dgm:pt modelId="{054B4303-3C7C-4915-AF67-E1D8C2E7DF51}" type="pres">
      <dgm:prSet presAssocID="{83006372-E337-4301-B46F-48082892215A}" presName="parTx" presStyleLbl="revTx" presStyleIdx="0" presStyleCnt="2">
        <dgm:presLayoutVars>
          <dgm:chMax val="0"/>
          <dgm:chPref val="0"/>
        </dgm:presLayoutVars>
      </dgm:prSet>
      <dgm:spPr/>
    </dgm:pt>
    <dgm:pt modelId="{416A3998-7CB6-4A6D-90C5-F612FB5416BD}" type="pres">
      <dgm:prSet presAssocID="{2B3199A1-1320-412A-9449-720D463E777D}" presName="sibTrans" presStyleCnt="0"/>
      <dgm:spPr/>
    </dgm:pt>
    <dgm:pt modelId="{688ECCF2-FD5F-4D6E-B171-F9AA4E2351C4}" type="pres">
      <dgm:prSet presAssocID="{EBD21AAC-A637-44DF-BDF9-9A617BD63BB6}" presName="compNode" presStyleCnt="0"/>
      <dgm:spPr/>
    </dgm:pt>
    <dgm:pt modelId="{E20820E8-64D9-4FFC-8170-89AB8129F71D}" type="pres">
      <dgm:prSet presAssocID="{EBD21AAC-A637-44DF-BDF9-9A617BD63BB6}" presName="bgRect" presStyleLbl="bgShp" presStyleIdx="1" presStyleCnt="2"/>
      <dgm:spPr>
        <a:solidFill>
          <a:schemeClr val="bg1"/>
        </a:solidFill>
      </dgm:spPr>
    </dgm:pt>
    <dgm:pt modelId="{AC17B1F7-DE25-46E1-99E8-0298F13134A2}" type="pres">
      <dgm:prSet presAssocID="{EBD21AAC-A637-44DF-BDF9-9A617BD63BB6}" presName="iconRect" presStyleLbl="node1" presStyleIdx="1" presStyleCnt="2"/>
      <dgm:spPr>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pt>
    <dgm:pt modelId="{D2028D57-0835-4A68-8E93-C51FF848A057}" type="pres">
      <dgm:prSet presAssocID="{EBD21AAC-A637-44DF-BDF9-9A617BD63BB6}" presName="spaceRect" presStyleCnt="0"/>
      <dgm:spPr/>
    </dgm:pt>
    <dgm:pt modelId="{A8C7C9D8-1372-4851-8C87-5D5346F88F5F}" type="pres">
      <dgm:prSet presAssocID="{EBD21AAC-A637-44DF-BDF9-9A617BD63BB6}" presName="parTx" presStyleLbl="revTx" presStyleIdx="1" presStyleCnt="2">
        <dgm:presLayoutVars>
          <dgm:chMax val="0"/>
          <dgm:chPref val="0"/>
        </dgm:presLayoutVars>
      </dgm:prSet>
      <dgm:spPr/>
    </dgm:pt>
  </dgm:ptLst>
  <dgm:cxnLst>
    <dgm:cxn modelId="{C077A831-FF39-40B8-8266-FC390B3C3CC0}" type="presOf" srcId="{57373D8D-EC1E-49EE-8AA7-CFB19E8C37CF}" destId="{EF46DDD6-E878-4D55-87E7-FF7E1643E198}" srcOrd="0" destOrd="0" presId="urn:microsoft.com/office/officeart/2018/2/layout/IconVerticalSolidList"/>
    <dgm:cxn modelId="{A39AE062-DCDA-4216-9FB8-21430548C70F}" type="presOf" srcId="{83006372-E337-4301-B46F-48082892215A}" destId="{054B4303-3C7C-4915-AF67-E1D8C2E7DF51}" srcOrd="0" destOrd="0" presId="urn:microsoft.com/office/officeart/2018/2/layout/IconVerticalSolidList"/>
    <dgm:cxn modelId="{F81F3D4E-78E4-46DD-8D34-AA0DC919AFB7}" srcId="{57373D8D-EC1E-49EE-8AA7-CFB19E8C37CF}" destId="{83006372-E337-4301-B46F-48082892215A}" srcOrd="0" destOrd="0" parTransId="{7E21E981-ADEF-4376-BCD4-A0F402CA7E12}" sibTransId="{2B3199A1-1320-412A-9449-720D463E777D}"/>
    <dgm:cxn modelId="{6FCC2973-CBE5-4766-9F5E-FCF247AEB8D5}" srcId="{57373D8D-EC1E-49EE-8AA7-CFB19E8C37CF}" destId="{EBD21AAC-A637-44DF-BDF9-9A617BD63BB6}" srcOrd="1" destOrd="0" parTransId="{87BE9C32-6FB4-4A23-8AD9-0AF8E368F1A7}" sibTransId="{C0B124F1-A4DF-4565-B927-A6BF2294AB4C}"/>
    <dgm:cxn modelId="{587BA7B9-7AEA-4905-88AD-87B9FBBD4476}" type="presOf" srcId="{EBD21AAC-A637-44DF-BDF9-9A617BD63BB6}" destId="{A8C7C9D8-1372-4851-8C87-5D5346F88F5F}" srcOrd="0" destOrd="0" presId="urn:microsoft.com/office/officeart/2018/2/layout/IconVerticalSolidList"/>
    <dgm:cxn modelId="{FA7B53E4-288F-4FF5-B8F9-6DFBE58067D2}" type="presParOf" srcId="{EF46DDD6-E878-4D55-87E7-FF7E1643E198}" destId="{994F8B1E-EC7E-4651-B675-76DAA9434CE4}" srcOrd="0" destOrd="0" presId="urn:microsoft.com/office/officeart/2018/2/layout/IconVerticalSolidList"/>
    <dgm:cxn modelId="{82D554F6-3D1F-48CE-8CDD-C2B50574D038}" type="presParOf" srcId="{994F8B1E-EC7E-4651-B675-76DAA9434CE4}" destId="{A0C2576D-BDA8-43B9-9F56-32E4679EF9FD}" srcOrd="0" destOrd="0" presId="urn:microsoft.com/office/officeart/2018/2/layout/IconVerticalSolidList"/>
    <dgm:cxn modelId="{E3D59CEA-C7F1-4E70-BE62-5F1AAEBCFAAF}" type="presParOf" srcId="{994F8B1E-EC7E-4651-B675-76DAA9434CE4}" destId="{C9DB1575-8D6E-4C99-BE62-861E1184C94E}" srcOrd="1" destOrd="0" presId="urn:microsoft.com/office/officeart/2018/2/layout/IconVerticalSolidList"/>
    <dgm:cxn modelId="{1618E174-EA80-4C7D-BBB5-D2D70BE92135}" type="presParOf" srcId="{994F8B1E-EC7E-4651-B675-76DAA9434CE4}" destId="{518C7B62-A53F-4352-A64C-462AC9419EC7}" srcOrd="2" destOrd="0" presId="urn:microsoft.com/office/officeart/2018/2/layout/IconVerticalSolidList"/>
    <dgm:cxn modelId="{24FB7993-C7DD-46DE-AF05-E372C857705A}" type="presParOf" srcId="{994F8B1E-EC7E-4651-B675-76DAA9434CE4}" destId="{054B4303-3C7C-4915-AF67-E1D8C2E7DF51}" srcOrd="3" destOrd="0" presId="urn:microsoft.com/office/officeart/2018/2/layout/IconVerticalSolidList"/>
    <dgm:cxn modelId="{5748FB2B-99E5-4B3C-B27F-C56FA9AA60D9}" type="presParOf" srcId="{EF46DDD6-E878-4D55-87E7-FF7E1643E198}" destId="{416A3998-7CB6-4A6D-90C5-F612FB5416BD}" srcOrd="1" destOrd="0" presId="urn:microsoft.com/office/officeart/2018/2/layout/IconVerticalSolidList"/>
    <dgm:cxn modelId="{CD8E80AD-2F1B-4D99-B5B9-5860373FDC35}" type="presParOf" srcId="{EF46DDD6-E878-4D55-87E7-FF7E1643E198}" destId="{688ECCF2-FD5F-4D6E-B171-F9AA4E2351C4}" srcOrd="2" destOrd="0" presId="urn:microsoft.com/office/officeart/2018/2/layout/IconVerticalSolidList"/>
    <dgm:cxn modelId="{8A5E6902-BB10-42C1-BA04-66A96BEC5BBA}" type="presParOf" srcId="{688ECCF2-FD5F-4D6E-B171-F9AA4E2351C4}" destId="{E20820E8-64D9-4FFC-8170-89AB8129F71D}" srcOrd="0" destOrd="0" presId="urn:microsoft.com/office/officeart/2018/2/layout/IconVerticalSolidList"/>
    <dgm:cxn modelId="{9BF7CD53-73D5-45C0-85A9-92297768AFBB}" type="presParOf" srcId="{688ECCF2-FD5F-4D6E-B171-F9AA4E2351C4}" destId="{AC17B1F7-DE25-46E1-99E8-0298F13134A2}" srcOrd="1" destOrd="0" presId="urn:microsoft.com/office/officeart/2018/2/layout/IconVerticalSolidList"/>
    <dgm:cxn modelId="{6DC8109D-70E0-48B4-AB1C-A7754BDEFEC9}" type="presParOf" srcId="{688ECCF2-FD5F-4D6E-B171-F9AA4E2351C4}" destId="{D2028D57-0835-4A68-8E93-C51FF848A057}" srcOrd="2" destOrd="0" presId="urn:microsoft.com/office/officeart/2018/2/layout/IconVerticalSolidList"/>
    <dgm:cxn modelId="{C6E3243A-5DF8-4E9F-BC43-B164DB52C477}" type="presParOf" srcId="{688ECCF2-FD5F-4D6E-B171-F9AA4E2351C4}" destId="{A8C7C9D8-1372-4851-8C87-5D5346F88F5F}"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65F70-D501-4446-921A-B8FA51A19A8C}">
      <dsp:nvSpPr>
        <dsp:cNvPr id="0" name=""/>
        <dsp:cNvSpPr/>
      </dsp:nvSpPr>
      <dsp:spPr>
        <a:xfrm>
          <a:off x="0" y="904696"/>
          <a:ext cx="6651253" cy="167020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D52B6FE-D62C-4684-919C-96ECB742DC34}">
      <dsp:nvSpPr>
        <dsp:cNvPr id="0" name=""/>
        <dsp:cNvSpPr/>
      </dsp:nvSpPr>
      <dsp:spPr>
        <a:xfrm>
          <a:off x="505238" y="1280493"/>
          <a:ext cx="918615" cy="918615"/>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921B678-8D63-4BB4-A56A-C2BCE3672F0B}">
      <dsp:nvSpPr>
        <dsp:cNvPr id="0" name=""/>
        <dsp:cNvSpPr/>
      </dsp:nvSpPr>
      <dsp:spPr>
        <a:xfrm>
          <a:off x="1929091" y="904696"/>
          <a:ext cx="4722161" cy="1670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6764" tIns="176764" rIns="176764" bIns="176764" numCol="1" spcCol="1270" anchor="ctr" anchorCtr="0">
          <a:noAutofit/>
        </a:bodyPr>
        <a:lstStyle/>
        <a:p>
          <a:pPr marL="0" lvl="0" indent="0" algn="l" defTabSz="1111250">
            <a:lnSpc>
              <a:spcPct val="90000"/>
            </a:lnSpc>
            <a:spcBef>
              <a:spcPct val="0"/>
            </a:spcBef>
            <a:spcAft>
              <a:spcPct val="35000"/>
            </a:spcAft>
            <a:buNone/>
          </a:pPr>
          <a:r>
            <a:rPr lang="en-US" sz="2500" kern="1200"/>
            <a:t>Authenticity</a:t>
          </a:r>
        </a:p>
      </dsp:txBody>
      <dsp:txXfrm>
        <a:off x="1929091" y="904696"/>
        <a:ext cx="4722161" cy="1670209"/>
      </dsp:txXfrm>
    </dsp:sp>
    <dsp:sp modelId="{9B52B88A-04F6-4E67-812E-B63897030C35}">
      <dsp:nvSpPr>
        <dsp:cNvPr id="0" name=""/>
        <dsp:cNvSpPr/>
      </dsp:nvSpPr>
      <dsp:spPr>
        <a:xfrm>
          <a:off x="0" y="2992458"/>
          <a:ext cx="6651253" cy="167020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9FDE2F-F31E-4CC5-A498-0DC7DD206B96}">
      <dsp:nvSpPr>
        <dsp:cNvPr id="0" name=""/>
        <dsp:cNvSpPr/>
      </dsp:nvSpPr>
      <dsp:spPr>
        <a:xfrm>
          <a:off x="505238" y="3368255"/>
          <a:ext cx="918615" cy="918615"/>
        </a:xfrm>
        <a:prstGeom prst="rect">
          <a:avLst/>
        </a:prstGeom>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827C5C1-106C-4460-833E-3B971FFFA8C3}">
      <dsp:nvSpPr>
        <dsp:cNvPr id="0" name=""/>
        <dsp:cNvSpPr/>
      </dsp:nvSpPr>
      <dsp:spPr>
        <a:xfrm>
          <a:off x="1929091" y="2992458"/>
          <a:ext cx="4722161" cy="1670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6764" tIns="176764" rIns="176764" bIns="176764" numCol="1" spcCol="1270" anchor="ctr" anchorCtr="0">
          <a:noAutofit/>
        </a:bodyPr>
        <a:lstStyle/>
        <a:p>
          <a:pPr marL="0" lvl="0" indent="0" algn="l" defTabSz="1111250">
            <a:lnSpc>
              <a:spcPct val="90000"/>
            </a:lnSpc>
            <a:spcBef>
              <a:spcPct val="0"/>
            </a:spcBef>
            <a:spcAft>
              <a:spcPct val="35000"/>
            </a:spcAft>
            <a:buNone/>
          </a:pPr>
          <a:r>
            <a:rPr lang="en-US" sz="2500" kern="1200"/>
            <a:t>List of sentence stems for possible comments</a:t>
          </a:r>
        </a:p>
      </dsp:txBody>
      <dsp:txXfrm>
        <a:off x="1929091" y="2992458"/>
        <a:ext cx="4722161" cy="16702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C2576D-BDA8-43B9-9F56-32E4679EF9FD}">
      <dsp:nvSpPr>
        <dsp:cNvPr id="0" name=""/>
        <dsp:cNvSpPr/>
      </dsp:nvSpPr>
      <dsp:spPr>
        <a:xfrm>
          <a:off x="0" y="882598"/>
          <a:ext cx="5842095" cy="162941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9DB1575-8D6E-4C99-BE62-861E1184C94E}">
      <dsp:nvSpPr>
        <dsp:cNvPr id="0" name=""/>
        <dsp:cNvSpPr/>
      </dsp:nvSpPr>
      <dsp:spPr>
        <a:xfrm>
          <a:off x="492897" y="1249216"/>
          <a:ext cx="896177" cy="896177"/>
        </a:xfrm>
        <a:prstGeom prst="rect">
          <a:avLst/>
        </a:prstGeom>
        <a:blipFill rotWithShape="1">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54B4303-3C7C-4915-AF67-E1D8C2E7DF51}">
      <dsp:nvSpPr>
        <dsp:cNvPr id="0" name=""/>
        <dsp:cNvSpPr/>
      </dsp:nvSpPr>
      <dsp:spPr>
        <a:xfrm>
          <a:off x="1881971" y="882598"/>
          <a:ext cx="3960123" cy="16294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2446" tIns="172446" rIns="172446" bIns="172446" numCol="1" spcCol="1270" anchor="ctr" anchorCtr="0">
          <a:noAutofit/>
        </a:bodyPr>
        <a:lstStyle/>
        <a:p>
          <a:pPr marL="0" lvl="0" indent="0" algn="l" defTabSz="1111250">
            <a:lnSpc>
              <a:spcPct val="90000"/>
            </a:lnSpc>
            <a:spcBef>
              <a:spcPct val="0"/>
            </a:spcBef>
            <a:spcAft>
              <a:spcPct val="35000"/>
            </a:spcAft>
            <a:buNone/>
          </a:pPr>
          <a:r>
            <a:rPr lang="en-US" sz="2500" kern="1200"/>
            <a:t>Strengths &gt; Highlights</a:t>
          </a:r>
        </a:p>
      </dsp:txBody>
      <dsp:txXfrm>
        <a:off x="1881971" y="882598"/>
        <a:ext cx="3960123" cy="1629412"/>
      </dsp:txXfrm>
    </dsp:sp>
    <dsp:sp modelId="{E20820E8-64D9-4FFC-8170-89AB8129F71D}">
      <dsp:nvSpPr>
        <dsp:cNvPr id="0" name=""/>
        <dsp:cNvSpPr/>
      </dsp:nvSpPr>
      <dsp:spPr>
        <a:xfrm>
          <a:off x="0" y="2919364"/>
          <a:ext cx="5842095" cy="162941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C17B1F7-DE25-46E1-99E8-0298F13134A2}">
      <dsp:nvSpPr>
        <dsp:cNvPr id="0" name=""/>
        <dsp:cNvSpPr/>
      </dsp:nvSpPr>
      <dsp:spPr>
        <a:xfrm>
          <a:off x="492897" y="3285982"/>
          <a:ext cx="896177" cy="896177"/>
        </a:xfrm>
        <a:prstGeom prst="rect">
          <a:avLst/>
        </a:prstGeom>
        <a:blipFill rotWithShape="1">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8C7C9D8-1372-4851-8C87-5D5346F88F5F}">
      <dsp:nvSpPr>
        <dsp:cNvPr id="0" name=""/>
        <dsp:cNvSpPr/>
      </dsp:nvSpPr>
      <dsp:spPr>
        <a:xfrm>
          <a:off x="1881971" y="2919364"/>
          <a:ext cx="3960123" cy="16294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2446" tIns="172446" rIns="172446" bIns="172446" numCol="1" spcCol="1270" anchor="ctr" anchorCtr="0">
          <a:noAutofit/>
        </a:bodyPr>
        <a:lstStyle/>
        <a:p>
          <a:pPr marL="0" lvl="0" indent="0" algn="l" defTabSz="1111250">
            <a:lnSpc>
              <a:spcPct val="90000"/>
            </a:lnSpc>
            <a:spcBef>
              <a:spcPct val="0"/>
            </a:spcBef>
            <a:spcAft>
              <a:spcPct val="35000"/>
            </a:spcAft>
            <a:buNone/>
          </a:pPr>
          <a:r>
            <a:rPr lang="en-CA" sz="2500" kern="1200"/>
            <a:t>Follow up positive comment with constructive criticism</a:t>
          </a:r>
          <a:endParaRPr lang="en-US" sz="2500" kern="1200"/>
        </a:p>
      </dsp:txBody>
      <dsp:txXfrm>
        <a:off x="1881971" y="2919364"/>
        <a:ext cx="3960123" cy="16294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C2576D-BDA8-43B9-9F56-32E4679EF9FD}">
      <dsp:nvSpPr>
        <dsp:cNvPr id="0" name=""/>
        <dsp:cNvSpPr/>
      </dsp:nvSpPr>
      <dsp:spPr>
        <a:xfrm>
          <a:off x="0" y="882598"/>
          <a:ext cx="5842095" cy="162941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9DB1575-8D6E-4C99-BE62-861E1184C94E}">
      <dsp:nvSpPr>
        <dsp:cNvPr id="0" name=""/>
        <dsp:cNvSpPr/>
      </dsp:nvSpPr>
      <dsp:spPr>
        <a:xfrm>
          <a:off x="492897" y="1249216"/>
          <a:ext cx="896177" cy="896177"/>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54B4303-3C7C-4915-AF67-E1D8C2E7DF51}">
      <dsp:nvSpPr>
        <dsp:cNvPr id="0" name=""/>
        <dsp:cNvSpPr/>
      </dsp:nvSpPr>
      <dsp:spPr>
        <a:xfrm>
          <a:off x="1881971" y="882598"/>
          <a:ext cx="3960123" cy="16294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2446" tIns="172446" rIns="172446" bIns="172446" numCol="1" spcCol="1270" anchor="ctr" anchorCtr="0">
          <a:noAutofit/>
        </a:bodyPr>
        <a:lstStyle/>
        <a:p>
          <a:pPr marL="0" lvl="0" indent="0" algn="l" defTabSz="1111250">
            <a:lnSpc>
              <a:spcPct val="90000"/>
            </a:lnSpc>
            <a:spcBef>
              <a:spcPct val="0"/>
            </a:spcBef>
            <a:spcAft>
              <a:spcPct val="35000"/>
            </a:spcAft>
            <a:buNone/>
          </a:pPr>
          <a:r>
            <a:rPr lang="en-CA" sz="2500" kern="1200" dirty="0"/>
            <a:t>Address in guidelines</a:t>
          </a:r>
          <a:endParaRPr lang="en-US" sz="2500" kern="1200" dirty="0"/>
        </a:p>
      </dsp:txBody>
      <dsp:txXfrm>
        <a:off x="1881971" y="882598"/>
        <a:ext cx="3960123" cy="1629412"/>
      </dsp:txXfrm>
    </dsp:sp>
    <dsp:sp modelId="{E20820E8-64D9-4FFC-8170-89AB8129F71D}">
      <dsp:nvSpPr>
        <dsp:cNvPr id="0" name=""/>
        <dsp:cNvSpPr/>
      </dsp:nvSpPr>
      <dsp:spPr>
        <a:xfrm>
          <a:off x="0" y="2919364"/>
          <a:ext cx="5842095" cy="162941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C17B1F7-DE25-46E1-99E8-0298F13134A2}">
      <dsp:nvSpPr>
        <dsp:cNvPr id="0" name=""/>
        <dsp:cNvSpPr/>
      </dsp:nvSpPr>
      <dsp:spPr>
        <a:xfrm>
          <a:off x="492897" y="3285982"/>
          <a:ext cx="896177" cy="896177"/>
        </a:xfrm>
        <a:prstGeom prst="rect">
          <a:avLst/>
        </a:prstGeom>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8C7C9D8-1372-4851-8C87-5D5346F88F5F}">
      <dsp:nvSpPr>
        <dsp:cNvPr id="0" name=""/>
        <dsp:cNvSpPr/>
      </dsp:nvSpPr>
      <dsp:spPr>
        <a:xfrm>
          <a:off x="1881971" y="2919364"/>
          <a:ext cx="3960123" cy="16294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2446" tIns="172446" rIns="172446" bIns="172446" numCol="1" spcCol="1270" anchor="ctr" anchorCtr="0">
          <a:noAutofit/>
        </a:bodyPr>
        <a:lstStyle/>
        <a:p>
          <a:pPr marL="0" lvl="0" indent="0" algn="l" defTabSz="1111250">
            <a:lnSpc>
              <a:spcPct val="90000"/>
            </a:lnSpc>
            <a:spcBef>
              <a:spcPct val="0"/>
            </a:spcBef>
            <a:spcAft>
              <a:spcPct val="35000"/>
            </a:spcAft>
            <a:buNone/>
          </a:pPr>
          <a:r>
            <a:rPr lang="en-US" sz="2500" kern="1200" dirty="0"/>
            <a:t>Own the comment by using “I” </a:t>
          </a:r>
        </a:p>
      </dsp:txBody>
      <dsp:txXfrm>
        <a:off x="1881971" y="2919364"/>
        <a:ext cx="3960123" cy="162941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C2576D-BDA8-43B9-9F56-32E4679EF9FD}">
      <dsp:nvSpPr>
        <dsp:cNvPr id="0" name=""/>
        <dsp:cNvSpPr/>
      </dsp:nvSpPr>
      <dsp:spPr>
        <a:xfrm>
          <a:off x="0" y="854197"/>
          <a:ext cx="4295524" cy="1629412"/>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C9DB1575-8D6E-4C99-BE62-861E1184C94E}">
      <dsp:nvSpPr>
        <dsp:cNvPr id="0" name=""/>
        <dsp:cNvSpPr/>
      </dsp:nvSpPr>
      <dsp:spPr>
        <a:xfrm>
          <a:off x="492897" y="1249216"/>
          <a:ext cx="896177" cy="896177"/>
        </a:xfrm>
        <a:prstGeom prst="rect">
          <a:avLst/>
        </a:prstGeom>
        <a:blipFill rotWithShape="1">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54B4303-3C7C-4915-AF67-E1D8C2E7DF51}">
      <dsp:nvSpPr>
        <dsp:cNvPr id="0" name=""/>
        <dsp:cNvSpPr/>
      </dsp:nvSpPr>
      <dsp:spPr>
        <a:xfrm>
          <a:off x="1881971" y="882598"/>
          <a:ext cx="2413552" cy="16294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2446" tIns="172446" rIns="172446" bIns="172446" numCol="1" spcCol="1270" anchor="ctr" anchorCtr="0">
          <a:noAutofit/>
        </a:bodyPr>
        <a:lstStyle/>
        <a:p>
          <a:pPr marL="0" lvl="0" indent="0" algn="l" defTabSz="1111250">
            <a:lnSpc>
              <a:spcPct val="90000"/>
            </a:lnSpc>
            <a:spcBef>
              <a:spcPct val="0"/>
            </a:spcBef>
            <a:spcAft>
              <a:spcPct val="35000"/>
            </a:spcAft>
            <a:buNone/>
          </a:pPr>
          <a:r>
            <a:rPr lang="en-CA" sz="2500" kern="1200" dirty="0"/>
            <a:t>Education</a:t>
          </a:r>
          <a:endParaRPr lang="en-US" sz="2500" kern="1200" dirty="0"/>
        </a:p>
      </dsp:txBody>
      <dsp:txXfrm>
        <a:off x="1881971" y="882598"/>
        <a:ext cx="2413552" cy="1629412"/>
      </dsp:txXfrm>
    </dsp:sp>
    <dsp:sp modelId="{E20820E8-64D9-4FFC-8170-89AB8129F71D}">
      <dsp:nvSpPr>
        <dsp:cNvPr id="0" name=""/>
        <dsp:cNvSpPr/>
      </dsp:nvSpPr>
      <dsp:spPr>
        <a:xfrm>
          <a:off x="0" y="2919364"/>
          <a:ext cx="4295524" cy="1629412"/>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AC17B1F7-DE25-46E1-99E8-0298F13134A2}">
      <dsp:nvSpPr>
        <dsp:cNvPr id="0" name=""/>
        <dsp:cNvSpPr/>
      </dsp:nvSpPr>
      <dsp:spPr>
        <a:xfrm>
          <a:off x="492897" y="3285982"/>
          <a:ext cx="896177" cy="896177"/>
        </a:xfrm>
        <a:prstGeom prst="rect">
          <a:avLst/>
        </a:prstGeom>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8C7C9D8-1372-4851-8C87-5D5346F88F5F}">
      <dsp:nvSpPr>
        <dsp:cNvPr id="0" name=""/>
        <dsp:cNvSpPr/>
      </dsp:nvSpPr>
      <dsp:spPr>
        <a:xfrm>
          <a:off x="1881971" y="2919364"/>
          <a:ext cx="2413552" cy="16294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2446" tIns="172446" rIns="172446" bIns="172446" numCol="1" spcCol="1270" anchor="ctr" anchorCtr="0">
          <a:noAutofit/>
        </a:bodyPr>
        <a:lstStyle/>
        <a:p>
          <a:pPr marL="0" lvl="0" indent="0" algn="l" defTabSz="1111250">
            <a:lnSpc>
              <a:spcPct val="90000"/>
            </a:lnSpc>
            <a:spcBef>
              <a:spcPct val="0"/>
            </a:spcBef>
            <a:spcAft>
              <a:spcPct val="35000"/>
            </a:spcAft>
            <a:buNone/>
          </a:pPr>
          <a:r>
            <a:rPr lang="en-US" sz="2500" kern="1200" dirty="0"/>
            <a:t>Culture shift over time</a:t>
          </a:r>
        </a:p>
      </dsp:txBody>
      <dsp:txXfrm>
        <a:off x="1881971" y="2919364"/>
        <a:ext cx="2413552" cy="162941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4E11C-E215-6A48-C1B7-B1E961B626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287202C8-1640-8E35-741E-AC0D9F1A06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2C142C6D-5801-B0F7-5676-F59E76EC2C5C}"/>
              </a:ext>
            </a:extLst>
          </p:cNvPr>
          <p:cNvSpPr>
            <a:spLocks noGrp="1"/>
          </p:cNvSpPr>
          <p:nvPr>
            <p:ph type="dt" sz="half" idx="10"/>
          </p:nvPr>
        </p:nvSpPr>
        <p:spPr/>
        <p:txBody>
          <a:bodyPr/>
          <a:lstStyle/>
          <a:p>
            <a:fld id="{794FD623-71D7-43C6-AC52-51EA58E5AC5E}" type="datetimeFigureOut">
              <a:rPr lang="en-CA" smtClean="0"/>
              <a:t>2023-05-04</a:t>
            </a:fld>
            <a:endParaRPr lang="en-CA"/>
          </a:p>
        </p:txBody>
      </p:sp>
      <p:sp>
        <p:nvSpPr>
          <p:cNvPr id="5" name="Footer Placeholder 4">
            <a:extLst>
              <a:ext uri="{FF2B5EF4-FFF2-40B4-BE49-F238E27FC236}">
                <a16:creationId xmlns:a16="http://schemas.microsoft.com/office/drawing/2014/main" id="{F7B155CE-2A6C-FB08-E2C8-43789D757BB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94C8472-345B-B74D-9EFF-870D9E1FC250}"/>
              </a:ext>
            </a:extLst>
          </p:cNvPr>
          <p:cNvSpPr>
            <a:spLocks noGrp="1"/>
          </p:cNvSpPr>
          <p:nvPr>
            <p:ph type="sldNum" sz="quarter" idx="12"/>
          </p:nvPr>
        </p:nvSpPr>
        <p:spPr/>
        <p:txBody>
          <a:bodyPr/>
          <a:lstStyle/>
          <a:p>
            <a:fld id="{B9E61E18-9D80-4D96-9938-F1D3998F4E1E}" type="slidenum">
              <a:rPr lang="en-CA" smtClean="0"/>
              <a:t>‹#›</a:t>
            </a:fld>
            <a:endParaRPr lang="en-CA"/>
          </a:p>
        </p:txBody>
      </p:sp>
    </p:spTree>
    <p:extLst>
      <p:ext uri="{BB962C8B-B14F-4D97-AF65-F5344CB8AC3E}">
        <p14:creationId xmlns:p14="http://schemas.microsoft.com/office/powerpoint/2010/main" val="1393082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F79DA-C69A-520A-FEC9-4E1A24F40B4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F4DDB6C4-CAC2-2A85-D35E-106CD4C1B7B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9F7EFCF-3AC9-00BE-47E9-E76AC89A43E4}"/>
              </a:ext>
            </a:extLst>
          </p:cNvPr>
          <p:cNvSpPr>
            <a:spLocks noGrp="1"/>
          </p:cNvSpPr>
          <p:nvPr>
            <p:ph type="dt" sz="half" idx="10"/>
          </p:nvPr>
        </p:nvSpPr>
        <p:spPr/>
        <p:txBody>
          <a:bodyPr/>
          <a:lstStyle/>
          <a:p>
            <a:fld id="{794FD623-71D7-43C6-AC52-51EA58E5AC5E}" type="datetimeFigureOut">
              <a:rPr lang="en-CA" smtClean="0"/>
              <a:t>2023-05-04</a:t>
            </a:fld>
            <a:endParaRPr lang="en-CA"/>
          </a:p>
        </p:txBody>
      </p:sp>
      <p:sp>
        <p:nvSpPr>
          <p:cNvPr id="5" name="Footer Placeholder 4">
            <a:extLst>
              <a:ext uri="{FF2B5EF4-FFF2-40B4-BE49-F238E27FC236}">
                <a16:creationId xmlns:a16="http://schemas.microsoft.com/office/drawing/2014/main" id="{5D1E6609-E539-F057-C795-FC02A7F0C11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25C447B-97B3-F95B-2808-6C956CFDAA0E}"/>
              </a:ext>
            </a:extLst>
          </p:cNvPr>
          <p:cNvSpPr>
            <a:spLocks noGrp="1"/>
          </p:cNvSpPr>
          <p:nvPr>
            <p:ph type="sldNum" sz="quarter" idx="12"/>
          </p:nvPr>
        </p:nvSpPr>
        <p:spPr/>
        <p:txBody>
          <a:bodyPr/>
          <a:lstStyle/>
          <a:p>
            <a:fld id="{B9E61E18-9D80-4D96-9938-F1D3998F4E1E}" type="slidenum">
              <a:rPr lang="en-CA" smtClean="0"/>
              <a:t>‹#›</a:t>
            </a:fld>
            <a:endParaRPr lang="en-CA"/>
          </a:p>
        </p:txBody>
      </p:sp>
    </p:spTree>
    <p:extLst>
      <p:ext uri="{BB962C8B-B14F-4D97-AF65-F5344CB8AC3E}">
        <p14:creationId xmlns:p14="http://schemas.microsoft.com/office/powerpoint/2010/main" val="194326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283860-26D3-3E9F-79E5-56AABA81BB0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BF5CE77-5FD3-EC26-F099-6F08233389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9ABB733-CACE-215E-B38B-2F755860E98A}"/>
              </a:ext>
            </a:extLst>
          </p:cNvPr>
          <p:cNvSpPr>
            <a:spLocks noGrp="1"/>
          </p:cNvSpPr>
          <p:nvPr>
            <p:ph type="dt" sz="half" idx="10"/>
          </p:nvPr>
        </p:nvSpPr>
        <p:spPr/>
        <p:txBody>
          <a:bodyPr/>
          <a:lstStyle/>
          <a:p>
            <a:fld id="{794FD623-71D7-43C6-AC52-51EA58E5AC5E}" type="datetimeFigureOut">
              <a:rPr lang="en-CA" smtClean="0"/>
              <a:t>2023-05-04</a:t>
            </a:fld>
            <a:endParaRPr lang="en-CA"/>
          </a:p>
        </p:txBody>
      </p:sp>
      <p:sp>
        <p:nvSpPr>
          <p:cNvPr id="5" name="Footer Placeholder 4">
            <a:extLst>
              <a:ext uri="{FF2B5EF4-FFF2-40B4-BE49-F238E27FC236}">
                <a16:creationId xmlns:a16="http://schemas.microsoft.com/office/drawing/2014/main" id="{95CD2768-30B6-4BE9-7CDE-3E8715FCDD4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7F4B186-0A88-AA25-6300-20DDD39F2E2C}"/>
              </a:ext>
            </a:extLst>
          </p:cNvPr>
          <p:cNvSpPr>
            <a:spLocks noGrp="1"/>
          </p:cNvSpPr>
          <p:nvPr>
            <p:ph type="sldNum" sz="quarter" idx="12"/>
          </p:nvPr>
        </p:nvSpPr>
        <p:spPr/>
        <p:txBody>
          <a:bodyPr/>
          <a:lstStyle/>
          <a:p>
            <a:fld id="{B9E61E18-9D80-4D96-9938-F1D3998F4E1E}" type="slidenum">
              <a:rPr lang="en-CA" smtClean="0"/>
              <a:t>‹#›</a:t>
            </a:fld>
            <a:endParaRPr lang="en-CA"/>
          </a:p>
        </p:txBody>
      </p:sp>
    </p:spTree>
    <p:extLst>
      <p:ext uri="{BB962C8B-B14F-4D97-AF65-F5344CB8AC3E}">
        <p14:creationId xmlns:p14="http://schemas.microsoft.com/office/powerpoint/2010/main" val="586895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A1151-5643-E91F-449A-CE9451BF3D9C}"/>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DB7C0D5-462D-B2F9-12A6-A2E7F29BBBB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969A5C0-33A5-1005-B32E-E6FE725E87E5}"/>
              </a:ext>
            </a:extLst>
          </p:cNvPr>
          <p:cNvSpPr>
            <a:spLocks noGrp="1"/>
          </p:cNvSpPr>
          <p:nvPr>
            <p:ph type="dt" sz="half" idx="10"/>
          </p:nvPr>
        </p:nvSpPr>
        <p:spPr/>
        <p:txBody>
          <a:bodyPr/>
          <a:lstStyle/>
          <a:p>
            <a:fld id="{794FD623-71D7-43C6-AC52-51EA58E5AC5E}" type="datetimeFigureOut">
              <a:rPr lang="en-CA" smtClean="0"/>
              <a:t>2023-05-04</a:t>
            </a:fld>
            <a:endParaRPr lang="en-CA"/>
          </a:p>
        </p:txBody>
      </p:sp>
      <p:sp>
        <p:nvSpPr>
          <p:cNvPr id="5" name="Footer Placeholder 4">
            <a:extLst>
              <a:ext uri="{FF2B5EF4-FFF2-40B4-BE49-F238E27FC236}">
                <a16:creationId xmlns:a16="http://schemas.microsoft.com/office/drawing/2014/main" id="{29A4DA47-895D-5E2B-494D-90659B879A2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9E9B4B2-2910-A652-E696-CA94C23477DC}"/>
              </a:ext>
            </a:extLst>
          </p:cNvPr>
          <p:cNvSpPr>
            <a:spLocks noGrp="1"/>
          </p:cNvSpPr>
          <p:nvPr>
            <p:ph type="sldNum" sz="quarter" idx="12"/>
          </p:nvPr>
        </p:nvSpPr>
        <p:spPr/>
        <p:txBody>
          <a:bodyPr/>
          <a:lstStyle/>
          <a:p>
            <a:fld id="{B9E61E18-9D80-4D96-9938-F1D3998F4E1E}" type="slidenum">
              <a:rPr lang="en-CA" smtClean="0"/>
              <a:t>‹#›</a:t>
            </a:fld>
            <a:endParaRPr lang="en-CA"/>
          </a:p>
        </p:txBody>
      </p:sp>
    </p:spTree>
    <p:extLst>
      <p:ext uri="{BB962C8B-B14F-4D97-AF65-F5344CB8AC3E}">
        <p14:creationId xmlns:p14="http://schemas.microsoft.com/office/powerpoint/2010/main" val="902724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7FA2A-D64D-9838-B8E7-8EDFAAEDB47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4E102BDB-5116-0195-9319-7BA3FAD91C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636F97-FDBE-0161-0B27-0AF27D2869C0}"/>
              </a:ext>
            </a:extLst>
          </p:cNvPr>
          <p:cNvSpPr>
            <a:spLocks noGrp="1"/>
          </p:cNvSpPr>
          <p:nvPr>
            <p:ph type="dt" sz="half" idx="10"/>
          </p:nvPr>
        </p:nvSpPr>
        <p:spPr/>
        <p:txBody>
          <a:bodyPr/>
          <a:lstStyle/>
          <a:p>
            <a:fld id="{794FD623-71D7-43C6-AC52-51EA58E5AC5E}" type="datetimeFigureOut">
              <a:rPr lang="en-CA" smtClean="0"/>
              <a:t>2023-05-04</a:t>
            </a:fld>
            <a:endParaRPr lang="en-CA"/>
          </a:p>
        </p:txBody>
      </p:sp>
      <p:sp>
        <p:nvSpPr>
          <p:cNvPr id="5" name="Footer Placeholder 4">
            <a:extLst>
              <a:ext uri="{FF2B5EF4-FFF2-40B4-BE49-F238E27FC236}">
                <a16:creationId xmlns:a16="http://schemas.microsoft.com/office/drawing/2014/main" id="{344FDDE6-2405-A176-22F7-23094B546F11}"/>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FA810A4-1F2A-DBAF-EB28-E3DACF0504B3}"/>
              </a:ext>
            </a:extLst>
          </p:cNvPr>
          <p:cNvSpPr>
            <a:spLocks noGrp="1"/>
          </p:cNvSpPr>
          <p:nvPr>
            <p:ph type="sldNum" sz="quarter" idx="12"/>
          </p:nvPr>
        </p:nvSpPr>
        <p:spPr/>
        <p:txBody>
          <a:bodyPr/>
          <a:lstStyle/>
          <a:p>
            <a:fld id="{B9E61E18-9D80-4D96-9938-F1D3998F4E1E}" type="slidenum">
              <a:rPr lang="en-CA" smtClean="0"/>
              <a:t>‹#›</a:t>
            </a:fld>
            <a:endParaRPr lang="en-CA"/>
          </a:p>
        </p:txBody>
      </p:sp>
    </p:spTree>
    <p:extLst>
      <p:ext uri="{BB962C8B-B14F-4D97-AF65-F5344CB8AC3E}">
        <p14:creationId xmlns:p14="http://schemas.microsoft.com/office/powerpoint/2010/main" val="2814716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03B06-3633-A99A-DA9C-547DE4C8798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FA99CE63-A7ED-4918-F7F5-7A6248E73A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6E0C7FB5-8E44-0D34-9E55-6D933371255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E7AE7B72-7664-ACA3-0DC8-BF9BC8FE66C7}"/>
              </a:ext>
            </a:extLst>
          </p:cNvPr>
          <p:cNvSpPr>
            <a:spLocks noGrp="1"/>
          </p:cNvSpPr>
          <p:nvPr>
            <p:ph type="dt" sz="half" idx="10"/>
          </p:nvPr>
        </p:nvSpPr>
        <p:spPr/>
        <p:txBody>
          <a:bodyPr/>
          <a:lstStyle/>
          <a:p>
            <a:fld id="{794FD623-71D7-43C6-AC52-51EA58E5AC5E}" type="datetimeFigureOut">
              <a:rPr lang="en-CA" smtClean="0"/>
              <a:t>2023-05-04</a:t>
            </a:fld>
            <a:endParaRPr lang="en-CA"/>
          </a:p>
        </p:txBody>
      </p:sp>
      <p:sp>
        <p:nvSpPr>
          <p:cNvPr id="6" name="Footer Placeholder 5">
            <a:extLst>
              <a:ext uri="{FF2B5EF4-FFF2-40B4-BE49-F238E27FC236}">
                <a16:creationId xmlns:a16="http://schemas.microsoft.com/office/drawing/2014/main" id="{820F0466-87A5-6186-E79C-7C4C9C1CC277}"/>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B0F0AE8-9F16-A48A-83D9-DD31DD04209E}"/>
              </a:ext>
            </a:extLst>
          </p:cNvPr>
          <p:cNvSpPr>
            <a:spLocks noGrp="1"/>
          </p:cNvSpPr>
          <p:nvPr>
            <p:ph type="sldNum" sz="quarter" idx="12"/>
          </p:nvPr>
        </p:nvSpPr>
        <p:spPr/>
        <p:txBody>
          <a:bodyPr/>
          <a:lstStyle/>
          <a:p>
            <a:fld id="{B9E61E18-9D80-4D96-9938-F1D3998F4E1E}" type="slidenum">
              <a:rPr lang="en-CA" smtClean="0"/>
              <a:t>‹#›</a:t>
            </a:fld>
            <a:endParaRPr lang="en-CA"/>
          </a:p>
        </p:txBody>
      </p:sp>
    </p:spTree>
    <p:extLst>
      <p:ext uri="{BB962C8B-B14F-4D97-AF65-F5344CB8AC3E}">
        <p14:creationId xmlns:p14="http://schemas.microsoft.com/office/powerpoint/2010/main" val="3212870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7F886-A04F-8175-9E08-161233DEE015}"/>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9B1FC27-27C1-810C-82B7-4832CF0C11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560D03-E9FD-CC6F-E7F1-7C87AFEDCB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8F875836-0AB1-D47D-DCA6-FADD7E01DA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84B21E-2A87-2C02-8B71-4010CBF4CED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E6037A76-BAD8-47DE-3E84-81605E2CEF90}"/>
              </a:ext>
            </a:extLst>
          </p:cNvPr>
          <p:cNvSpPr>
            <a:spLocks noGrp="1"/>
          </p:cNvSpPr>
          <p:nvPr>
            <p:ph type="dt" sz="half" idx="10"/>
          </p:nvPr>
        </p:nvSpPr>
        <p:spPr/>
        <p:txBody>
          <a:bodyPr/>
          <a:lstStyle/>
          <a:p>
            <a:fld id="{794FD623-71D7-43C6-AC52-51EA58E5AC5E}" type="datetimeFigureOut">
              <a:rPr lang="en-CA" smtClean="0"/>
              <a:t>2023-05-04</a:t>
            </a:fld>
            <a:endParaRPr lang="en-CA"/>
          </a:p>
        </p:txBody>
      </p:sp>
      <p:sp>
        <p:nvSpPr>
          <p:cNvPr id="8" name="Footer Placeholder 7">
            <a:extLst>
              <a:ext uri="{FF2B5EF4-FFF2-40B4-BE49-F238E27FC236}">
                <a16:creationId xmlns:a16="http://schemas.microsoft.com/office/drawing/2014/main" id="{D9A7FCED-32AD-B205-65CD-7AE255B2C75C}"/>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75C3EB51-6677-6646-4692-7A648E6DCB6C}"/>
              </a:ext>
            </a:extLst>
          </p:cNvPr>
          <p:cNvSpPr>
            <a:spLocks noGrp="1"/>
          </p:cNvSpPr>
          <p:nvPr>
            <p:ph type="sldNum" sz="quarter" idx="12"/>
          </p:nvPr>
        </p:nvSpPr>
        <p:spPr/>
        <p:txBody>
          <a:bodyPr/>
          <a:lstStyle/>
          <a:p>
            <a:fld id="{B9E61E18-9D80-4D96-9938-F1D3998F4E1E}" type="slidenum">
              <a:rPr lang="en-CA" smtClean="0"/>
              <a:t>‹#›</a:t>
            </a:fld>
            <a:endParaRPr lang="en-CA"/>
          </a:p>
        </p:txBody>
      </p:sp>
    </p:spTree>
    <p:extLst>
      <p:ext uri="{BB962C8B-B14F-4D97-AF65-F5344CB8AC3E}">
        <p14:creationId xmlns:p14="http://schemas.microsoft.com/office/powerpoint/2010/main" val="921311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CC035-214C-C3F2-7B27-842ED74C3E6F}"/>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5D5ED1AF-AD14-56B7-D311-9D86110DD377}"/>
              </a:ext>
            </a:extLst>
          </p:cNvPr>
          <p:cNvSpPr>
            <a:spLocks noGrp="1"/>
          </p:cNvSpPr>
          <p:nvPr>
            <p:ph type="dt" sz="half" idx="10"/>
          </p:nvPr>
        </p:nvSpPr>
        <p:spPr/>
        <p:txBody>
          <a:bodyPr/>
          <a:lstStyle/>
          <a:p>
            <a:fld id="{794FD623-71D7-43C6-AC52-51EA58E5AC5E}" type="datetimeFigureOut">
              <a:rPr lang="en-CA" smtClean="0"/>
              <a:t>2023-05-04</a:t>
            </a:fld>
            <a:endParaRPr lang="en-CA"/>
          </a:p>
        </p:txBody>
      </p:sp>
      <p:sp>
        <p:nvSpPr>
          <p:cNvPr id="4" name="Footer Placeholder 3">
            <a:extLst>
              <a:ext uri="{FF2B5EF4-FFF2-40B4-BE49-F238E27FC236}">
                <a16:creationId xmlns:a16="http://schemas.microsoft.com/office/drawing/2014/main" id="{167DA37A-F9F5-F45B-8576-9B840E9A3FC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D65D1A56-D755-E521-66BA-07B49EB9BCB8}"/>
              </a:ext>
            </a:extLst>
          </p:cNvPr>
          <p:cNvSpPr>
            <a:spLocks noGrp="1"/>
          </p:cNvSpPr>
          <p:nvPr>
            <p:ph type="sldNum" sz="quarter" idx="12"/>
          </p:nvPr>
        </p:nvSpPr>
        <p:spPr/>
        <p:txBody>
          <a:bodyPr/>
          <a:lstStyle/>
          <a:p>
            <a:fld id="{B9E61E18-9D80-4D96-9938-F1D3998F4E1E}" type="slidenum">
              <a:rPr lang="en-CA" smtClean="0"/>
              <a:t>‹#›</a:t>
            </a:fld>
            <a:endParaRPr lang="en-CA"/>
          </a:p>
        </p:txBody>
      </p:sp>
    </p:spTree>
    <p:extLst>
      <p:ext uri="{BB962C8B-B14F-4D97-AF65-F5344CB8AC3E}">
        <p14:creationId xmlns:p14="http://schemas.microsoft.com/office/powerpoint/2010/main" val="3348964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970062-AFCA-6E3D-6249-BC2BECD99980}"/>
              </a:ext>
            </a:extLst>
          </p:cNvPr>
          <p:cNvSpPr>
            <a:spLocks noGrp="1"/>
          </p:cNvSpPr>
          <p:nvPr>
            <p:ph type="dt" sz="half" idx="10"/>
          </p:nvPr>
        </p:nvSpPr>
        <p:spPr/>
        <p:txBody>
          <a:bodyPr/>
          <a:lstStyle/>
          <a:p>
            <a:fld id="{794FD623-71D7-43C6-AC52-51EA58E5AC5E}" type="datetimeFigureOut">
              <a:rPr lang="en-CA" smtClean="0"/>
              <a:t>2023-05-04</a:t>
            </a:fld>
            <a:endParaRPr lang="en-CA"/>
          </a:p>
        </p:txBody>
      </p:sp>
      <p:sp>
        <p:nvSpPr>
          <p:cNvPr id="3" name="Footer Placeholder 2">
            <a:extLst>
              <a:ext uri="{FF2B5EF4-FFF2-40B4-BE49-F238E27FC236}">
                <a16:creationId xmlns:a16="http://schemas.microsoft.com/office/drawing/2014/main" id="{9564DF51-DB02-B6E4-7482-462409D44A2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6E707BB5-D638-81DF-CE15-38EA9C416E03}"/>
              </a:ext>
            </a:extLst>
          </p:cNvPr>
          <p:cNvSpPr>
            <a:spLocks noGrp="1"/>
          </p:cNvSpPr>
          <p:nvPr>
            <p:ph type="sldNum" sz="quarter" idx="12"/>
          </p:nvPr>
        </p:nvSpPr>
        <p:spPr/>
        <p:txBody>
          <a:bodyPr/>
          <a:lstStyle/>
          <a:p>
            <a:fld id="{B9E61E18-9D80-4D96-9938-F1D3998F4E1E}" type="slidenum">
              <a:rPr lang="en-CA" smtClean="0"/>
              <a:t>‹#›</a:t>
            </a:fld>
            <a:endParaRPr lang="en-CA"/>
          </a:p>
        </p:txBody>
      </p:sp>
    </p:spTree>
    <p:extLst>
      <p:ext uri="{BB962C8B-B14F-4D97-AF65-F5344CB8AC3E}">
        <p14:creationId xmlns:p14="http://schemas.microsoft.com/office/powerpoint/2010/main" val="3496419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4D09A-6C56-2AEC-FE22-E04877FE6D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7533E2FE-5B99-3BA2-B827-98689A11A9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53CEFBB5-495D-E691-4F20-DB33F253DA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A7C332-A8CF-192F-E810-8B99F593D17C}"/>
              </a:ext>
            </a:extLst>
          </p:cNvPr>
          <p:cNvSpPr>
            <a:spLocks noGrp="1"/>
          </p:cNvSpPr>
          <p:nvPr>
            <p:ph type="dt" sz="half" idx="10"/>
          </p:nvPr>
        </p:nvSpPr>
        <p:spPr/>
        <p:txBody>
          <a:bodyPr/>
          <a:lstStyle/>
          <a:p>
            <a:fld id="{794FD623-71D7-43C6-AC52-51EA58E5AC5E}" type="datetimeFigureOut">
              <a:rPr lang="en-CA" smtClean="0"/>
              <a:t>2023-05-04</a:t>
            </a:fld>
            <a:endParaRPr lang="en-CA"/>
          </a:p>
        </p:txBody>
      </p:sp>
      <p:sp>
        <p:nvSpPr>
          <p:cNvPr id="6" name="Footer Placeholder 5">
            <a:extLst>
              <a:ext uri="{FF2B5EF4-FFF2-40B4-BE49-F238E27FC236}">
                <a16:creationId xmlns:a16="http://schemas.microsoft.com/office/drawing/2014/main" id="{6AF39641-8B49-B1D6-53D1-E033A16415EA}"/>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3C810017-3FD5-76E6-1345-B563C892FE24}"/>
              </a:ext>
            </a:extLst>
          </p:cNvPr>
          <p:cNvSpPr>
            <a:spLocks noGrp="1"/>
          </p:cNvSpPr>
          <p:nvPr>
            <p:ph type="sldNum" sz="quarter" idx="12"/>
          </p:nvPr>
        </p:nvSpPr>
        <p:spPr/>
        <p:txBody>
          <a:bodyPr/>
          <a:lstStyle/>
          <a:p>
            <a:fld id="{B9E61E18-9D80-4D96-9938-F1D3998F4E1E}" type="slidenum">
              <a:rPr lang="en-CA" smtClean="0"/>
              <a:t>‹#›</a:t>
            </a:fld>
            <a:endParaRPr lang="en-CA"/>
          </a:p>
        </p:txBody>
      </p:sp>
    </p:spTree>
    <p:extLst>
      <p:ext uri="{BB962C8B-B14F-4D97-AF65-F5344CB8AC3E}">
        <p14:creationId xmlns:p14="http://schemas.microsoft.com/office/powerpoint/2010/main" val="4200274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C85BE-92DF-06C5-CCC0-DD016A5C31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BC5B0F22-0CDD-7136-DC73-F46B147881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ED04287E-03F9-EEE7-C803-33823FE92D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71B85E-F66B-1F6C-3F48-1CB7EC3FA6AF}"/>
              </a:ext>
            </a:extLst>
          </p:cNvPr>
          <p:cNvSpPr>
            <a:spLocks noGrp="1"/>
          </p:cNvSpPr>
          <p:nvPr>
            <p:ph type="dt" sz="half" idx="10"/>
          </p:nvPr>
        </p:nvSpPr>
        <p:spPr/>
        <p:txBody>
          <a:bodyPr/>
          <a:lstStyle/>
          <a:p>
            <a:fld id="{794FD623-71D7-43C6-AC52-51EA58E5AC5E}" type="datetimeFigureOut">
              <a:rPr lang="en-CA" smtClean="0"/>
              <a:t>2023-05-04</a:t>
            </a:fld>
            <a:endParaRPr lang="en-CA"/>
          </a:p>
        </p:txBody>
      </p:sp>
      <p:sp>
        <p:nvSpPr>
          <p:cNvPr id="6" name="Footer Placeholder 5">
            <a:extLst>
              <a:ext uri="{FF2B5EF4-FFF2-40B4-BE49-F238E27FC236}">
                <a16:creationId xmlns:a16="http://schemas.microsoft.com/office/drawing/2014/main" id="{BD0D8F56-A38E-EBF7-8278-2C8362A9CA2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2A1AE58-A4F2-F045-3617-F9A105E1B6B1}"/>
              </a:ext>
            </a:extLst>
          </p:cNvPr>
          <p:cNvSpPr>
            <a:spLocks noGrp="1"/>
          </p:cNvSpPr>
          <p:nvPr>
            <p:ph type="sldNum" sz="quarter" idx="12"/>
          </p:nvPr>
        </p:nvSpPr>
        <p:spPr/>
        <p:txBody>
          <a:bodyPr/>
          <a:lstStyle/>
          <a:p>
            <a:fld id="{B9E61E18-9D80-4D96-9938-F1D3998F4E1E}" type="slidenum">
              <a:rPr lang="en-CA" smtClean="0"/>
              <a:t>‹#›</a:t>
            </a:fld>
            <a:endParaRPr lang="en-CA"/>
          </a:p>
        </p:txBody>
      </p:sp>
    </p:spTree>
    <p:extLst>
      <p:ext uri="{BB962C8B-B14F-4D97-AF65-F5344CB8AC3E}">
        <p14:creationId xmlns:p14="http://schemas.microsoft.com/office/powerpoint/2010/main" val="212033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F855C3-354B-1CA9-0B46-AE020CFF65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6A2A5973-0831-C3F6-5076-C2842BD172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20D4628-6570-6C3A-DFEA-867E9FEA5E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4FD623-71D7-43C6-AC52-51EA58E5AC5E}" type="datetimeFigureOut">
              <a:rPr lang="en-CA" smtClean="0"/>
              <a:t>2023-05-04</a:t>
            </a:fld>
            <a:endParaRPr lang="en-CA"/>
          </a:p>
        </p:txBody>
      </p:sp>
      <p:sp>
        <p:nvSpPr>
          <p:cNvPr id="5" name="Footer Placeholder 4">
            <a:extLst>
              <a:ext uri="{FF2B5EF4-FFF2-40B4-BE49-F238E27FC236}">
                <a16:creationId xmlns:a16="http://schemas.microsoft.com/office/drawing/2014/main" id="{41DBB5E2-F9AD-7315-43D9-22D5523DE4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1DBBC1C6-DF46-ECF1-DD53-2776880C30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E61E18-9D80-4D96-9938-F1D3998F4E1E}" type="slidenum">
              <a:rPr lang="en-CA" smtClean="0"/>
              <a:t>‹#›</a:t>
            </a:fld>
            <a:endParaRPr lang="en-CA"/>
          </a:p>
        </p:txBody>
      </p:sp>
    </p:spTree>
    <p:extLst>
      <p:ext uri="{BB962C8B-B14F-4D97-AF65-F5344CB8AC3E}">
        <p14:creationId xmlns:p14="http://schemas.microsoft.com/office/powerpoint/2010/main" val="11281309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5.svg"/><Relationship Id="rId7" Type="http://schemas.openxmlformats.org/officeDocument/2006/relationships/diagramColors" Target="../diagrams/colors4.xml"/><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doi.org/10.1016/j.jslw.2007.07.00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EC7823C-FDD6-429C-986C-063FDEBF9E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9CF7FE1C-8BC5-4B0C-A2BC-93AB72C90F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bg2">
              <a:alpha val="50000"/>
            </a:schemeClr>
          </a:solidFill>
          <a:ln w="32707"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0651F5E-0457-4065-ACB2-8B81590C2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050098" flipH="1" flipV="1">
            <a:off x="-160709" y="3977842"/>
            <a:ext cx="7507400" cy="3166385"/>
          </a:xfrm>
          <a:custGeom>
            <a:avLst/>
            <a:gdLst>
              <a:gd name="connsiteX0" fmla="*/ 5497485 w 7507400"/>
              <a:gd name="connsiteY0" fmla="*/ 2912009 h 3166385"/>
              <a:gd name="connsiteX1" fmla="*/ 7034681 w 7507400"/>
              <a:gd name="connsiteY1" fmla="*/ 3151263 h 3166385"/>
              <a:gd name="connsiteX2" fmla="*/ 7137723 w 7507400"/>
              <a:gd name="connsiteY2" fmla="*/ 3166385 h 3166385"/>
              <a:gd name="connsiteX3" fmla="*/ 7507400 w 7507400"/>
              <a:gd name="connsiteY3" fmla="*/ 875071 h 3166385"/>
              <a:gd name="connsiteX4" fmla="*/ 2083578 w 7507400"/>
              <a:gd name="connsiteY4" fmla="*/ 0 h 3166385"/>
              <a:gd name="connsiteX5" fmla="*/ 2023081 w 7507400"/>
              <a:gd name="connsiteY5" fmla="*/ 5468 h 3166385"/>
              <a:gd name="connsiteX6" fmla="*/ 1865374 w 7507400"/>
              <a:gd name="connsiteY6" fmla="*/ 76313 h 3166385"/>
              <a:gd name="connsiteX7" fmla="*/ 1634010 w 7507400"/>
              <a:gd name="connsiteY7" fmla="*/ 119359 h 3166385"/>
              <a:gd name="connsiteX8" fmla="*/ 1388186 w 7507400"/>
              <a:gd name="connsiteY8" fmla="*/ 130121 h 3166385"/>
              <a:gd name="connsiteX9" fmla="*/ 1330344 w 7507400"/>
              <a:gd name="connsiteY9" fmla="*/ 198275 h 3166385"/>
              <a:gd name="connsiteX10" fmla="*/ 1406262 w 7507400"/>
              <a:gd name="connsiteY10" fmla="*/ 270018 h 3166385"/>
              <a:gd name="connsiteX11" fmla="*/ 1521942 w 7507400"/>
              <a:gd name="connsiteY11" fmla="*/ 277191 h 3166385"/>
              <a:gd name="connsiteX12" fmla="*/ 2212420 w 7507400"/>
              <a:gd name="connsiteY12" fmla="*/ 295128 h 3166385"/>
              <a:gd name="connsiteX13" fmla="*/ 0 w 7507400"/>
              <a:gd name="connsiteY13" fmla="*/ 452960 h 3166385"/>
              <a:gd name="connsiteX14" fmla="*/ 300051 w 7507400"/>
              <a:gd name="connsiteY14" fmla="*/ 549813 h 3166385"/>
              <a:gd name="connsiteX15" fmla="*/ 401272 w 7507400"/>
              <a:gd name="connsiteY15" fmla="*/ 815258 h 3166385"/>
              <a:gd name="connsiteX16" fmla="*/ 770008 w 7507400"/>
              <a:gd name="connsiteY16" fmla="*/ 965917 h 3166385"/>
              <a:gd name="connsiteX17" fmla="*/ 1008605 w 7507400"/>
              <a:gd name="connsiteY17" fmla="*/ 1019724 h 3166385"/>
              <a:gd name="connsiteX18" fmla="*/ 1554478 w 7507400"/>
              <a:gd name="connsiteY18" fmla="*/ 1098641 h 3166385"/>
              <a:gd name="connsiteX19" fmla="*/ 1634010 w 7507400"/>
              <a:gd name="connsiteY19" fmla="*/ 1227777 h 3166385"/>
              <a:gd name="connsiteX20" fmla="*/ 1702696 w 7507400"/>
              <a:gd name="connsiteY20" fmla="*/ 1371261 h 3166385"/>
              <a:gd name="connsiteX21" fmla="*/ 1847299 w 7507400"/>
              <a:gd name="connsiteY21" fmla="*/ 1464526 h 3166385"/>
              <a:gd name="connsiteX22" fmla="*/ 723015 w 7507400"/>
              <a:gd name="connsiteY22" fmla="*/ 1450177 h 3166385"/>
              <a:gd name="connsiteX23" fmla="*/ 1991901 w 7507400"/>
              <a:gd name="connsiteY23" fmla="*/ 1751495 h 3166385"/>
              <a:gd name="connsiteX24" fmla="*/ 1879835 w 7507400"/>
              <a:gd name="connsiteY24" fmla="*/ 1869870 h 3166385"/>
              <a:gd name="connsiteX25" fmla="*/ 2573927 w 7507400"/>
              <a:gd name="connsiteY25" fmla="*/ 2031290 h 3166385"/>
              <a:gd name="connsiteX26" fmla="*/ 2201575 w 7507400"/>
              <a:gd name="connsiteY26" fmla="*/ 2049225 h 3166385"/>
              <a:gd name="connsiteX27" fmla="*/ 4367000 w 7507400"/>
              <a:gd name="connsiteY27" fmla="*/ 2723602 h 3166385"/>
              <a:gd name="connsiteX28" fmla="*/ 5497485 w 7507400"/>
              <a:gd name="connsiteY28" fmla="*/ 2912009 h 3166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507400" h="3166385">
                <a:moveTo>
                  <a:pt x="5497485" y="2912009"/>
                </a:moveTo>
                <a:cubicBezTo>
                  <a:pt x="6033497" y="2998226"/>
                  <a:pt x="6619155" y="3089592"/>
                  <a:pt x="7034681" y="3151263"/>
                </a:cubicBezTo>
                <a:lnTo>
                  <a:pt x="7137723" y="3166385"/>
                </a:lnTo>
                <a:lnTo>
                  <a:pt x="7507400" y="875071"/>
                </a:lnTo>
                <a:lnTo>
                  <a:pt x="2083578" y="0"/>
                </a:lnTo>
                <a:lnTo>
                  <a:pt x="2023081" y="5468"/>
                </a:lnTo>
                <a:cubicBezTo>
                  <a:pt x="1965692" y="12642"/>
                  <a:pt x="1910562" y="27887"/>
                  <a:pt x="1865374" y="76313"/>
                </a:cubicBezTo>
                <a:cubicBezTo>
                  <a:pt x="1796688" y="151642"/>
                  <a:pt x="1724387" y="162404"/>
                  <a:pt x="1634010" y="119359"/>
                </a:cubicBezTo>
                <a:cubicBezTo>
                  <a:pt x="1554478" y="79900"/>
                  <a:pt x="1467718" y="90662"/>
                  <a:pt x="1388186" y="130121"/>
                </a:cubicBezTo>
                <a:cubicBezTo>
                  <a:pt x="1359266" y="144469"/>
                  <a:pt x="1330344" y="162404"/>
                  <a:pt x="1330344" y="198275"/>
                </a:cubicBezTo>
                <a:cubicBezTo>
                  <a:pt x="1330344" y="248495"/>
                  <a:pt x="1366496" y="262843"/>
                  <a:pt x="1406262" y="270018"/>
                </a:cubicBezTo>
                <a:cubicBezTo>
                  <a:pt x="1442412" y="277191"/>
                  <a:pt x="1485792" y="284366"/>
                  <a:pt x="1521942" y="277191"/>
                </a:cubicBezTo>
                <a:cubicBezTo>
                  <a:pt x="1753307" y="237734"/>
                  <a:pt x="1981057" y="302301"/>
                  <a:pt x="2212420" y="295128"/>
                </a:cubicBezTo>
                <a:cubicBezTo>
                  <a:pt x="1485792" y="449373"/>
                  <a:pt x="751934" y="399154"/>
                  <a:pt x="0" y="452960"/>
                </a:cubicBezTo>
                <a:cubicBezTo>
                  <a:pt x="97608" y="560573"/>
                  <a:pt x="224135" y="470896"/>
                  <a:pt x="300051" y="549813"/>
                </a:cubicBezTo>
                <a:cubicBezTo>
                  <a:pt x="227750" y="714820"/>
                  <a:pt x="256671" y="804497"/>
                  <a:pt x="401272" y="815258"/>
                </a:cubicBezTo>
                <a:cubicBezTo>
                  <a:pt x="542261" y="826019"/>
                  <a:pt x="694093" y="768625"/>
                  <a:pt x="770008" y="965917"/>
                </a:cubicBezTo>
                <a:cubicBezTo>
                  <a:pt x="791699" y="1026898"/>
                  <a:pt x="925458" y="1008963"/>
                  <a:pt x="1008605" y="1019724"/>
                </a:cubicBezTo>
                <a:cubicBezTo>
                  <a:pt x="1189357" y="1044833"/>
                  <a:pt x="1380957" y="1019724"/>
                  <a:pt x="1554478" y="1098641"/>
                </a:cubicBezTo>
                <a:cubicBezTo>
                  <a:pt x="1623165" y="1127337"/>
                  <a:pt x="1670160" y="1148860"/>
                  <a:pt x="1634010" y="1227777"/>
                </a:cubicBezTo>
                <a:cubicBezTo>
                  <a:pt x="1597859" y="1310280"/>
                  <a:pt x="1644855" y="1338976"/>
                  <a:pt x="1702696" y="1371261"/>
                </a:cubicBezTo>
                <a:cubicBezTo>
                  <a:pt x="1746077" y="1396370"/>
                  <a:pt x="1811148" y="1389197"/>
                  <a:pt x="1847299" y="1464526"/>
                </a:cubicBezTo>
                <a:cubicBezTo>
                  <a:pt x="1467717" y="1453764"/>
                  <a:pt x="1098981" y="1392783"/>
                  <a:pt x="723015" y="1450177"/>
                </a:cubicBezTo>
                <a:cubicBezTo>
                  <a:pt x="1135131" y="1593662"/>
                  <a:pt x="1587014" y="1586487"/>
                  <a:pt x="1991901" y="1751495"/>
                </a:cubicBezTo>
                <a:cubicBezTo>
                  <a:pt x="1977441" y="1808889"/>
                  <a:pt x="1883449" y="1783778"/>
                  <a:pt x="1879835" y="1869870"/>
                </a:cubicBezTo>
                <a:cubicBezTo>
                  <a:pt x="2093123" y="1959548"/>
                  <a:pt x="2349794" y="1898566"/>
                  <a:pt x="2573927" y="2031290"/>
                </a:cubicBezTo>
                <a:cubicBezTo>
                  <a:pt x="2443785" y="2092271"/>
                  <a:pt x="2324488" y="1991831"/>
                  <a:pt x="2201575" y="2049225"/>
                </a:cubicBezTo>
                <a:cubicBezTo>
                  <a:pt x="2241342" y="2135316"/>
                  <a:pt x="4041644" y="2666208"/>
                  <a:pt x="4367000" y="2723602"/>
                </a:cubicBezTo>
                <a:cubicBezTo>
                  <a:pt x="4615085" y="2767993"/>
                  <a:pt x="5038048" y="2838109"/>
                  <a:pt x="5497485" y="2912009"/>
                </a:cubicBezTo>
                <a:close/>
              </a:path>
            </a:pathLst>
          </a:custGeom>
          <a:solidFill>
            <a:schemeClr val="bg2">
              <a:alpha val="5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ABC5FF18-675D-E2F0-B4E4-FA7042FFF8E7}"/>
              </a:ext>
            </a:extLst>
          </p:cNvPr>
          <p:cNvSpPr>
            <a:spLocks noGrp="1"/>
          </p:cNvSpPr>
          <p:nvPr>
            <p:ph type="ctrTitle"/>
          </p:nvPr>
        </p:nvSpPr>
        <p:spPr>
          <a:xfrm>
            <a:off x="5751094" y="1058780"/>
            <a:ext cx="5602705" cy="3092116"/>
          </a:xfrm>
        </p:spPr>
        <p:txBody>
          <a:bodyPr anchor="ctr">
            <a:normAutofit/>
          </a:bodyPr>
          <a:lstStyle/>
          <a:p>
            <a:pPr algn="l"/>
            <a:r>
              <a:rPr lang="en-US" sz="5200"/>
              <a:t>Challenges in commenting on student strengths</a:t>
            </a:r>
            <a:endParaRPr lang="en-CA" sz="5200"/>
          </a:p>
        </p:txBody>
      </p:sp>
      <p:sp>
        <p:nvSpPr>
          <p:cNvPr id="3" name="Subtitle 2">
            <a:extLst>
              <a:ext uri="{FF2B5EF4-FFF2-40B4-BE49-F238E27FC236}">
                <a16:creationId xmlns:a16="http://schemas.microsoft.com/office/drawing/2014/main" id="{391820D0-6A42-80AA-4988-D6955C989740}"/>
              </a:ext>
            </a:extLst>
          </p:cNvPr>
          <p:cNvSpPr>
            <a:spLocks noGrp="1"/>
          </p:cNvSpPr>
          <p:nvPr>
            <p:ph type="subTitle" idx="1"/>
          </p:nvPr>
        </p:nvSpPr>
        <p:spPr>
          <a:xfrm>
            <a:off x="838200" y="5041616"/>
            <a:ext cx="3781926" cy="1246472"/>
          </a:xfrm>
        </p:spPr>
        <p:txBody>
          <a:bodyPr anchor="ctr">
            <a:normAutofit/>
          </a:bodyPr>
          <a:lstStyle/>
          <a:p>
            <a:pPr algn="l"/>
            <a:r>
              <a:rPr lang="en-US" sz="2000"/>
              <a:t>Sarah-Jean Watt (she/they)</a:t>
            </a:r>
          </a:p>
          <a:p>
            <a:pPr algn="l"/>
            <a:r>
              <a:rPr lang="en-US" sz="2000"/>
              <a:t>Athabasca University</a:t>
            </a:r>
          </a:p>
          <a:p>
            <a:pPr algn="l"/>
            <a:r>
              <a:rPr lang="en-US" sz="2000"/>
              <a:t>Alberta, Canada</a:t>
            </a:r>
            <a:endParaRPr lang="en-CA" sz="2000"/>
          </a:p>
        </p:txBody>
      </p:sp>
    </p:spTree>
    <p:extLst>
      <p:ext uri="{BB962C8B-B14F-4D97-AF65-F5344CB8AC3E}">
        <p14:creationId xmlns:p14="http://schemas.microsoft.com/office/powerpoint/2010/main" val="381485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11026190-6B62-46DB-B5FF-9E0FF9BDCD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66DA0389-D66E-4727-8EFB-E60E6C412F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4693" y="870265"/>
            <a:ext cx="9662615" cy="1603018"/>
          </a:xfrm>
          <a:custGeom>
            <a:avLst/>
            <a:gdLst>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4055448 w 9662615"/>
              <a:gd name="connsiteY72" fmla="*/ 1528913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86537 w 9662615"/>
              <a:gd name="connsiteY72" fmla="*/ 1523612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96258 w 9662615"/>
              <a:gd name="connsiteY74" fmla="*/ 1537563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96258 w 9662615"/>
              <a:gd name="connsiteY74" fmla="*/ 1537563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30805 w 9662615"/>
              <a:gd name="connsiteY81" fmla="*/ 1542521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96258 w 9662615"/>
              <a:gd name="connsiteY74" fmla="*/ 1537563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30805 w 9662615"/>
              <a:gd name="connsiteY81" fmla="*/ 1542521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91676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96258 w 9662615"/>
              <a:gd name="connsiteY74" fmla="*/ 1537563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30805 w 9662615"/>
              <a:gd name="connsiteY81" fmla="*/ 1542521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91676 w 9662615"/>
              <a:gd name="connsiteY91" fmla="*/ 1500859 h 1583140"/>
              <a:gd name="connsiteX92" fmla="*/ 2378036 w 9662615"/>
              <a:gd name="connsiteY92" fmla="*/ 1520645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894799 w 9662615"/>
              <a:gd name="connsiteY56" fmla="*/ 1559476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94469 w 9662615"/>
              <a:gd name="connsiteY66" fmla="*/ 1551958 h 1587534"/>
              <a:gd name="connsiteX67" fmla="*/ 4671940 w 9662615"/>
              <a:gd name="connsiteY67" fmla="*/ 1547617 h 1587534"/>
              <a:gd name="connsiteX68" fmla="*/ 4589320 w 9662615"/>
              <a:gd name="connsiteY68" fmla="*/ 1534660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894799 w 9662615"/>
              <a:gd name="connsiteY56" fmla="*/ 1559476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94469 w 9662615"/>
              <a:gd name="connsiteY66" fmla="*/ 1551958 h 1587534"/>
              <a:gd name="connsiteX67" fmla="*/ 4671940 w 9662615"/>
              <a:gd name="connsiteY67" fmla="*/ 1547617 h 1587534"/>
              <a:gd name="connsiteX68" fmla="*/ 4541612 w 9662615"/>
              <a:gd name="connsiteY68" fmla="*/ 1545262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894799 w 9662615"/>
              <a:gd name="connsiteY56" fmla="*/ 1559476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94469 w 9662615"/>
              <a:gd name="connsiteY66" fmla="*/ 1551958 h 1587534"/>
              <a:gd name="connsiteX67" fmla="*/ 4603028 w 9662615"/>
              <a:gd name="connsiteY67" fmla="*/ 1568821 h 1587534"/>
              <a:gd name="connsiteX68" fmla="*/ 4541612 w 9662615"/>
              <a:gd name="connsiteY68" fmla="*/ 1545262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894799 w 9662615"/>
              <a:gd name="connsiteY56" fmla="*/ 1559476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62664 w 9662615"/>
              <a:gd name="connsiteY66" fmla="*/ 1573162 h 1587534"/>
              <a:gd name="connsiteX67" fmla="*/ 4603028 w 9662615"/>
              <a:gd name="connsiteY67" fmla="*/ 1568821 h 1587534"/>
              <a:gd name="connsiteX68" fmla="*/ 4541612 w 9662615"/>
              <a:gd name="connsiteY68" fmla="*/ 1545262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921303 w 9662615"/>
              <a:gd name="connsiteY56" fmla="*/ 1575379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62664 w 9662615"/>
              <a:gd name="connsiteY66" fmla="*/ 1573162 h 1587534"/>
              <a:gd name="connsiteX67" fmla="*/ 4603028 w 9662615"/>
              <a:gd name="connsiteY67" fmla="*/ 1568821 h 1587534"/>
              <a:gd name="connsiteX68" fmla="*/ 4541612 w 9662615"/>
              <a:gd name="connsiteY68" fmla="*/ 1545262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082104 w 9662615"/>
              <a:gd name="connsiteY49" fmla="*/ 1547781 h 1598136"/>
              <a:gd name="connsiteX50" fmla="*/ 5059484 w 9662615"/>
              <a:gd name="connsiteY50" fmla="*/ 1546802 h 1598136"/>
              <a:gd name="connsiteX51" fmla="*/ 5050958 w 9662615"/>
              <a:gd name="connsiteY51" fmla="*/ 1545776 h 1598136"/>
              <a:gd name="connsiteX52" fmla="*/ 5038524 w 9662615"/>
              <a:gd name="connsiteY52" fmla="*/ 1545675 h 1598136"/>
              <a:gd name="connsiteX53" fmla="*/ 5038223 w 9662615"/>
              <a:gd name="connsiteY53" fmla="*/ 1545881 h 1598136"/>
              <a:gd name="connsiteX54" fmla="*/ 5026564 w 9662615"/>
              <a:gd name="connsiteY54" fmla="*/ 1545376 h 1598136"/>
              <a:gd name="connsiteX55" fmla="*/ 4969433 w 9662615"/>
              <a:gd name="connsiteY55" fmla="*/ 1540263 h 1598136"/>
              <a:gd name="connsiteX56" fmla="*/ 4921303 w 9662615"/>
              <a:gd name="connsiteY56" fmla="*/ 1575379 h 1598136"/>
              <a:gd name="connsiteX57" fmla="*/ 4863775 w 9662615"/>
              <a:gd name="connsiteY57" fmla="*/ 1562633 h 1598136"/>
              <a:gd name="connsiteX58" fmla="*/ 4847242 w 9662615"/>
              <a:gd name="connsiteY58" fmla="*/ 1565435 h 1598136"/>
              <a:gd name="connsiteX59" fmla="*/ 4856839 w 9662615"/>
              <a:gd name="connsiteY59" fmla="*/ 1598136 h 1598136"/>
              <a:gd name="connsiteX60" fmla="*/ 4791466 w 9662615"/>
              <a:gd name="connsiteY60" fmla="*/ 1561324 h 1598136"/>
              <a:gd name="connsiteX61" fmla="*/ 4784247 w 9662615"/>
              <a:gd name="connsiteY61" fmla="*/ 1562342 h 1598136"/>
              <a:gd name="connsiteX62" fmla="*/ 4748477 w 9662615"/>
              <a:gd name="connsiteY62" fmla="*/ 1556925 h 1598136"/>
              <a:gd name="connsiteX63" fmla="*/ 4730033 w 9662615"/>
              <a:gd name="connsiteY63" fmla="*/ 1555274 h 1598136"/>
              <a:gd name="connsiteX64" fmla="*/ 4724747 w 9662615"/>
              <a:gd name="connsiteY64" fmla="*/ 1552439 h 1598136"/>
              <a:gd name="connsiteX65" fmla="*/ 4697562 w 9662615"/>
              <a:gd name="connsiteY65" fmla="*/ 1551206 h 1598136"/>
              <a:gd name="connsiteX66" fmla="*/ 4662664 w 9662615"/>
              <a:gd name="connsiteY66" fmla="*/ 1573162 h 1598136"/>
              <a:gd name="connsiteX67" fmla="*/ 4603028 w 9662615"/>
              <a:gd name="connsiteY67" fmla="*/ 1568821 h 1598136"/>
              <a:gd name="connsiteX68" fmla="*/ 4541612 w 9662615"/>
              <a:gd name="connsiteY68" fmla="*/ 1545262 h 1598136"/>
              <a:gd name="connsiteX69" fmla="*/ 4422155 w 9662615"/>
              <a:gd name="connsiteY69" fmla="*/ 1542059 h 1598136"/>
              <a:gd name="connsiteX70" fmla="*/ 4221826 w 9662615"/>
              <a:gd name="connsiteY70" fmla="*/ 1508923 h 1598136"/>
              <a:gd name="connsiteX71" fmla="*/ 4096601 w 9662615"/>
              <a:gd name="connsiteY71" fmla="*/ 1521563 h 1598136"/>
              <a:gd name="connsiteX72" fmla="*/ 3970635 w 9662615"/>
              <a:gd name="connsiteY72" fmla="*/ 1544815 h 1598136"/>
              <a:gd name="connsiteX73" fmla="*/ 3833906 w 9662615"/>
              <a:gd name="connsiteY73" fmla="*/ 1516637 h 1598136"/>
              <a:gd name="connsiteX74" fmla="*/ 3696258 w 9662615"/>
              <a:gd name="connsiteY74" fmla="*/ 1537563 h 1598136"/>
              <a:gd name="connsiteX75" fmla="*/ 3594070 w 9662615"/>
              <a:gd name="connsiteY75" fmla="*/ 1509422 h 1598136"/>
              <a:gd name="connsiteX76" fmla="*/ 3565233 w 9662615"/>
              <a:gd name="connsiteY76" fmla="*/ 1515122 h 1598136"/>
              <a:gd name="connsiteX77" fmla="*/ 3560267 w 9662615"/>
              <a:gd name="connsiteY77" fmla="*/ 1516288 h 1598136"/>
              <a:gd name="connsiteX78" fmla="*/ 3540258 w 9662615"/>
              <a:gd name="connsiteY78" fmla="*/ 1516976 h 1598136"/>
              <a:gd name="connsiteX79" fmla="*/ 3534780 w 9662615"/>
              <a:gd name="connsiteY79" fmla="*/ 1522141 h 1598136"/>
              <a:gd name="connsiteX80" fmla="*/ 3504783 w 9662615"/>
              <a:gd name="connsiteY80" fmla="*/ 1526739 h 1598136"/>
              <a:gd name="connsiteX81" fmla="*/ 3430805 w 9662615"/>
              <a:gd name="connsiteY81" fmla="*/ 1542521 h 1598136"/>
              <a:gd name="connsiteX82" fmla="*/ 3292707 w 9662615"/>
              <a:gd name="connsiteY82" fmla="*/ 1520490 h 1598136"/>
              <a:gd name="connsiteX83" fmla="*/ 3187872 w 9662615"/>
              <a:gd name="connsiteY83" fmla="*/ 1519991 h 1598136"/>
              <a:gd name="connsiteX84" fmla="*/ 3148026 w 9662615"/>
              <a:gd name="connsiteY84" fmla="*/ 1524777 h 1598136"/>
              <a:gd name="connsiteX85" fmla="*/ 3092394 w 9662615"/>
              <a:gd name="connsiteY85" fmla="*/ 1528115 h 1598136"/>
              <a:gd name="connsiteX86" fmla="*/ 2994200 w 9662615"/>
              <a:gd name="connsiteY86" fmla="*/ 1537857 h 1598136"/>
              <a:gd name="connsiteX87" fmla="*/ 2862301 w 9662615"/>
              <a:gd name="connsiteY87" fmla="*/ 1544250 h 1598136"/>
              <a:gd name="connsiteX88" fmla="*/ 2766335 w 9662615"/>
              <a:gd name="connsiteY88" fmla="*/ 1527662 h 1598136"/>
              <a:gd name="connsiteX89" fmla="*/ 2757836 w 9662615"/>
              <a:gd name="connsiteY89" fmla="*/ 1531371 h 1598136"/>
              <a:gd name="connsiteX90" fmla="*/ 2691555 w 9662615"/>
              <a:gd name="connsiteY90" fmla="*/ 1530283 h 1598136"/>
              <a:gd name="connsiteX91" fmla="*/ 2491676 w 9662615"/>
              <a:gd name="connsiteY91" fmla="*/ 1500859 h 1598136"/>
              <a:gd name="connsiteX92" fmla="*/ 2378036 w 9662615"/>
              <a:gd name="connsiteY92" fmla="*/ 1520645 h 1598136"/>
              <a:gd name="connsiteX93" fmla="*/ 2284269 w 9662615"/>
              <a:gd name="connsiteY93" fmla="*/ 1503068 h 1598136"/>
              <a:gd name="connsiteX94" fmla="*/ 2207104 w 9662615"/>
              <a:gd name="connsiteY94" fmla="*/ 1508888 h 1598136"/>
              <a:gd name="connsiteX95" fmla="*/ 2149226 w 9662615"/>
              <a:gd name="connsiteY95" fmla="*/ 1523409 h 1598136"/>
              <a:gd name="connsiteX96" fmla="*/ 2084783 w 9662615"/>
              <a:gd name="connsiteY96" fmla="*/ 1524245 h 1598136"/>
              <a:gd name="connsiteX97" fmla="*/ 2070075 w 9662615"/>
              <a:gd name="connsiteY97" fmla="*/ 1511285 h 1598136"/>
              <a:gd name="connsiteX98" fmla="*/ 2001057 w 9662615"/>
              <a:gd name="connsiteY98" fmla="*/ 1516449 h 1598136"/>
              <a:gd name="connsiteX99" fmla="*/ 1896330 w 9662615"/>
              <a:gd name="connsiteY99" fmla="*/ 1525725 h 1598136"/>
              <a:gd name="connsiteX100" fmla="*/ 1835994 w 9662615"/>
              <a:gd name="connsiteY100" fmla="*/ 1527678 h 1598136"/>
              <a:gd name="connsiteX101" fmla="*/ 1671119 w 9662615"/>
              <a:gd name="connsiteY101" fmla="*/ 1536701 h 1598136"/>
              <a:gd name="connsiteX102" fmla="*/ 1601337 w 9662615"/>
              <a:gd name="connsiteY102" fmla="*/ 1548552 h 1598136"/>
              <a:gd name="connsiteX103" fmla="*/ 1407755 w 9662615"/>
              <a:gd name="connsiteY103" fmla="*/ 1571444 h 1598136"/>
              <a:gd name="connsiteX104" fmla="*/ 1271994 w 9662615"/>
              <a:gd name="connsiteY104" fmla="*/ 1579471 h 1598136"/>
              <a:gd name="connsiteX105" fmla="*/ 1249226 w 9662615"/>
              <a:gd name="connsiteY105" fmla="*/ 1583140 h 1598136"/>
              <a:gd name="connsiteX106" fmla="*/ 1217719 w 9662615"/>
              <a:gd name="connsiteY106" fmla="*/ 1580863 h 1598136"/>
              <a:gd name="connsiteX107" fmla="*/ 1091432 w 9662615"/>
              <a:gd name="connsiteY107" fmla="*/ 1571003 h 1598136"/>
              <a:gd name="connsiteX108" fmla="*/ 992039 w 9662615"/>
              <a:gd name="connsiteY108" fmla="*/ 1556662 h 1598136"/>
              <a:gd name="connsiteX109" fmla="*/ 868264 w 9662615"/>
              <a:gd name="connsiteY109" fmla="*/ 1566392 h 1598136"/>
              <a:gd name="connsiteX110" fmla="*/ 792765 w 9662615"/>
              <a:gd name="connsiteY110" fmla="*/ 1563102 h 1598136"/>
              <a:gd name="connsiteX111" fmla="*/ 669055 w 9662615"/>
              <a:gd name="connsiteY111" fmla="*/ 1543638 h 1598136"/>
              <a:gd name="connsiteX112" fmla="*/ 506152 w 9662615"/>
              <a:gd name="connsiteY112" fmla="*/ 1549124 h 1598136"/>
              <a:gd name="connsiteX113" fmla="*/ 472797 w 9662615"/>
              <a:gd name="connsiteY113" fmla="*/ 1568904 h 1598136"/>
              <a:gd name="connsiteX114" fmla="*/ 427864 w 9662615"/>
              <a:gd name="connsiteY114" fmla="*/ 1580848 h 1598136"/>
              <a:gd name="connsiteX115" fmla="*/ 408381 w 9662615"/>
              <a:gd name="connsiteY115" fmla="*/ 1552940 h 1598136"/>
              <a:gd name="connsiteX116" fmla="*/ 267163 w 9662615"/>
              <a:gd name="connsiteY116" fmla="*/ 1531913 h 1598136"/>
              <a:gd name="connsiteX117" fmla="*/ 196644 w 9662615"/>
              <a:gd name="connsiteY117" fmla="*/ 1524565 h 1598136"/>
              <a:gd name="connsiteX118" fmla="*/ 86819 w 9662615"/>
              <a:gd name="connsiteY118" fmla="*/ 1519517 h 1598136"/>
              <a:gd name="connsiteX119" fmla="*/ 53369 w 9662615"/>
              <a:gd name="connsiteY119" fmla="*/ 1516853 h 1598136"/>
              <a:gd name="connsiteX120" fmla="*/ 2359 w 9662615"/>
              <a:gd name="connsiteY120" fmla="*/ 1515247 h 1598136"/>
              <a:gd name="connsiteX121" fmla="*/ 0 w 9662615"/>
              <a:gd name="connsiteY121" fmla="*/ 1514932 h 1598136"/>
              <a:gd name="connsiteX122" fmla="*/ 0 w 9662615"/>
              <a:gd name="connsiteY122" fmla="*/ 0 h 1598136"/>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129812 w 9662615"/>
              <a:gd name="connsiteY49" fmla="*/ 1521277 h 1598136"/>
              <a:gd name="connsiteX50" fmla="*/ 5059484 w 9662615"/>
              <a:gd name="connsiteY50" fmla="*/ 1546802 h 1598136"/>
              <a:gd name="connsiteX51" fmla="*/ 5050958 w 9662615"/>
              <a:gd name="connsiteY51" fmla="*/ 1545776 h 1598136"/>
              <a:gd name="connsiteX52" fmla="*/ 5038524 w 9662615"/>
              <a:gd name="connsiteY52" fmla="*/ 1545675 h 1598136"/>
              <a:gd name="connsiteX53" fmla="*/ 5038223 w 9662615"/>
              <a:gd name="connsiteY53" fmla="*/ 1545881 h 1598136"/>
              <a:gd name="connsiteX54" fmla="*/ 5026564 w 9662615"/>
              <a:gd name="connsiteY54" fmla="*/ 1545376 h 1598136"/>
              <a:gd name="connsiteX55" fmla="*/ 4969433 w 9662615"/>
              <a:gd name="connsiteY55" fmla="*/ 1540263 h 1598136"/>
              <a:gd name="connsiteX56" fmla="*/ 4921303 w 9662615"/>
              <a:gd name="connsiteY56" fmla="*/ 1575379 h 1598136"/>
              <a:gd name="connsiteX57" fmla="*/ 4863775 w 9662615"/>
              <a:gd name="connsiteY57" fmla="*/ 1562633 h 1598136"/>
              <a:gd name="connsiteX58" fmla="*/ 4847242 w 9662615"/>
              <a:gd name="connsiteY58" fmla="*/ 1565435 h 1598136"/>
              <a:gd name="connsiteX59" fmla="*/ 4856839 w 9662615"/>
              <a:gd name="connsiteY59" fmla="*/ 1598136 h 1598136"/>
              <a:gd name="connsiteX60" fmla="*/ 4791466 w 9662615"/>
              <a:gd name="connsiteY60" fmla="*/ 1561324 h 1598136"/>
              <a:gd name="connsiteX61" fmla="*/ 4784247 w 9662615"/>
              <a:gd name="connsiteY61" fmla="*/ 1562342 h 1598136"/>
              <a:gd name="connsiteX62" fmla="*/ 4748477 w 9662615"/>
              <a:gd name="connsiteY62" fmla="*/ 1556925 h 1598136"/>
              <a:gd name="connsiteX63" fmla="*/ 4730033 w 9662615"/>
              <a:gd name="connsiteY63" fmla="*/ 1555274 h 1598136"/>
              <a:gd name="connsiteX64" fmla="*/ 4724747 w 9662615"/>
              <a:gd name="connsiteY64" fmla="*/ 1552439 h 1598136"/>
              <a:gd name="connsiteX65" fmla="*/ 4697562 w 9662615"/>
              <a:gd name="connsiteY65" fmla="*/ 1551206 h 1598136"/>
              <a:gd name="connsiteX66" fmla="*/ 4662664 w 9662615"/>
              <a:gd name="connsiteY66" fmla="*/ 1573162 h 1598136"/>
              <a:gd name="connsiteX67" fmla="*/ 4603028 w 9662615"/>
              <a:gd name="connsiteY67" fmla="*/ 1568821 h 1598136"/>
              <a:gd name="connsiteX68" fmla="*/ 4541612 w 9662615"/>
              <a:gd name="connsiteY68" fmla="*/ 1545262 h 1598136"/>
              <a:gd name="connsiteX69" fmla="*/ 4422155 w 9662615"/>
              <a:gd name="connsiteY69" fmla="*/ 1542059 h 1598136"/>
              <a:gd name="connsiteX70" fmla="*/ 4221826 w 9662615"/>
              <a:gd name="connsiteY70" fmla="*/ 1508923 h 1598136"/>
              <a:gd name="connsiteX71" fmla="*/ 4096601 w 9662615"/>
              <a:gd name="connsiteY71" fmla="*/ 1521563 h 1598136"/>
              <a:gd name="connsiteX72" fmla="*/ 3970635 w 9662615"/>
              <a:gd name="connsiteY72" fmla="*/ 1544815 h 1598136"/>
              <a:gd name="connsiteX73" fmla="*/ 3833906 w 9662615"/>
              <a:gd name="connsiteY73" fmla="*/ 1516637 h 1598136"/>
              <a:gd name="connsiteX74" fmla="*/ 3696258 w 9662615"/>
              <a:gd name="connsiteY74" fmla="*/ 1537563 h 1598136"/>
              <a:gd name="connsiteX75" fmla="*/ 3594070 w 9662615"/>
              <a:gd name="connsiteY75" fmla="*/ 1509422 h 1598136"/>
              <a:gd name="connsiteX76" fmla="*/ 3565233 w 9662615"/>
              <a:gd name="connsiteY76" fmla="*/ 1515122 h 1598136"/>
              <a:gd name="connsiteX77" fmla="*/ 3560267 w 9662615"/>
              <a:gd name="connsiteY77" fmla="*/ 1516288 h 1598136"/>
              <a:gd name="connsiteX78" fmla="*/ 3540258 w 9662615"/>
              <a:gd name="connsiteY78" fmla="*/ 1516976 h 1598136"/>
              <a:gd name="connsiteX79" fmla="*/ 3534780 w 9662615"/>
              <a:gd name="connsiteY79" fmla="*/ 1522141 h 1598136"/>
              <a:gd name="connsiteX80" fmla="*/ 3504783 w 9662615"/>
              <a:gd name="connsiteY80" fmla="*/ 1526739 h 1598136"/>
              <a:gd name="connsiteX81" fmla="*/ 3430805 w 9662615"/>
              <a:gd name="connsiteY81" fmla="*/ 1542521 h 1598136"/>
              <a:gd name="connsiteX82" fmla="*/ 3292707 w 9662615"/>
              <a:gd name="connsiteY82" fmla="*/ 1520490 h 1598136"/>
              <a:gd name="connsiteX83" fmla="*/ 3187872 w 9662615"/>
              <a:gd name="connsiteY83" fmla="*/ 1519991 h 1598136"/>
              <a:gd name="connsiteX84" fmla="*/ 3148026 w 9662615"/>
              <a:gd name="connsiteY84" fmla="*/ 1524777 h 1598136"/>
              <a:gd name="connsiteX85" fmla="*/ 3092394 w 9662615"/>
              <a:gd name="connsiteY85" fmla="*/ 1528115 h 1598136"/>
              <a:gd name="connsiteX86" fmla="*/ 2994200 w 9662615"/>
              <a:gd name="connsiteY86" fmla="*/ 1537857 h 1598136"/>
              <a:gd name="connsiteX87" fmla="*/ 2862301 w 9662615"/>
              <a:gd name="connsiteY87" fmla="*/ 1544250 h 1598136"/>
              <a:gd name="connsiteX88" fmla="*/ 2766335 w 9662615"/>
              <a:gd name="connsiteY88" fmla="*/ 1527662 h 1598136"/>
              <a:gd name="connsiteX89" fmla="*/ 2757836 w 9662615"/>
              <a:gd name="connsiteY89" fmla="*/ 1531371 h 1598136"/>
              <a:gd name="connsiteX90" fmla="*/ 2691555 w 9662615"/>
              <a:gd name="connsiteY90" fmla="*/ 1530283 h 1598136"/>
              <a:gd name="connsiteX91" fmla="*/ 2491676 w 9662615"/>
              <a:gd name="connsiteY91" fmla="*/ 1500859 h 1598136"/>
              <a:gd name="connsiteX92" fmla="*/ 2378036 w 9662615"/>
              <a:gd name="connsiteY92" fmla="*/ 1520645 h 1598136"/>
              <a:gd name="connsiteX93" fmla="*/ 2284269 w 9662615"/>
              <a:gd name="connsiteY93" fmla="*/ 1503068 h 1598136"/>
              <a:gd name="connsiteX94" fmla="*/ 2207104 w 9662615"/>
              <a:gd name="connsiteY94" fmla="*/ 1508888 h 1598136"/>
              <a:gd name="connsiteX95" fmla="*/ 2149226 w 9662615"/>
              <a:gd name="connsiteY95" fmla="*/ 1523409 h 1598136"/>
              <a:gd name="connsiteX96" fmla="*/ 2084783 w 9662615"/>
              <a:gd name="connsiteY96" fmla="*/ 1524245 h 1598136"/>
              <a:gd name="connsiteX97" fmla="*/ 2070075 w 9662615"/>
              <a:gd name="connsiteY97" fmla="*/ 1511285 h 1598136"/>
              <a:gd name="connsiteX98" fmla="*/ 2001057 w 9662615"/>
              <a:gd name="connsiteY98" fmla="*/ 1516449 h 1598136"/>
              <a:gd name="connsiteX99" fmla="*/ 1896330 w 9662615"/>
              <a:gd name="connsiteY99" fmla="*/ 1525725 h 1598136"/>
              <a:gd name="connsiteX100" fmla="*/ 1835994 w 9662615"/>
              <a:gd name="connsiteY100" fmla="*/ 1527678 h 1598136"/>
              <a:gd name="connsiteX101" fmla="*/ 1671119 w 9662615"/>
              <a:gd name="connsiteY101" fmla="*/ 1536701 h 1598136"/>
              <a:gd name="connsiteX102" fmla="*/ 1601337 w 9662615"/>
              <a:gd name="connsiteY102" fmla="*/ 1548552 h 1598136"/>
              <a:gd name="connsiteX103" fmla="*/ 1407755 w 9662615"/>
              <a:gd name="connsiteY103" fmla="*/ 1571444 h 1598136"/>
              <a:gd name="connsiteX104" fmla="*/ 1271994 w 9662615"/>
              <a:gd name="connsiteY104" fmla="*/ 1579471 h 1598136"/>
              <a:gd name="connsiteX105" fmla="*/ 1249226 w 9662615"/>
              <a:gd name="connsiteY105" fmla="*/ 1583140 h 1598136"/>
              <a:gd name="connsiteX106" fmla="*/ 1217719 w 9662615"/>
              <a:gd name="connsiteY106" fmla="*/ 1580863 h 1598136"/>
              <a:gd name="connsiteX107" fmla="*/ 1091432 w 9662615"/>
              <a:gd name="connsiteY107" fmla="*/ 1571003 h 1598136"/>
              <a:gd name="connsiteX108" fmla="*/ 992039 w 9662615"/>
              <a:gd name="connsiteY108" fmla="*/ 1556662 h 1598136"/>
              <a:gd name="connsiteX109" fmla="*/ 868264 w 9662615"/>
              <a:gd name="connsiteY109" fmla="*/ 1566392 h 1598136"/>
              <a:gd name="connsiteX110" fmla="*/ 792765 w 9662615"/>
              <a:gd name="connsiteY110" fmla="*/ 1563102 h 1598136"/>
              <a:gd name="connsiteX111" fmla="*/ 669055 w 9662615"/>
              <a:gd name="connsiteY111" fmla="*/ 1543638 h 1598136"/>
              <a:gd name="connsiteX112" fmla="*/ 506152 w 9662615"/>
              <a:gd name="connsiteY112" fmla="*/ 1549124 h 1598136"/>
              <a:gd name="connsiteX113" fmla="*/ 472797 w 9662615"/>
              <a:gd name="connsiteY113" fmla="*/ 1568904 h 1598136"/>
              <a:gd name="connsiteX114" fmla="*/ 427864 w 9662615"/>
              <a:gd name="connsiteY114" fmla="*/ 1580848 h 1598136"/>
              <a:gd name="connsiteX115" fmla="*/ 408381 w 9662615"/>
              <a:gd name="connsiteY115" fmla="*/ 1552940 h 1598136"/>
              <a:gd name="connsiteX116" fmla="*/ 267163 w 9662615"/>
              <a:gd name="connsiteY116" fmla="*/ 1531913 h 1598136"/>
              <a:gd name="connsiteX117" fmla="*/ 196644 w 9662615"/>
              <a:gd name="connsiteY117" fmla="*/ 1524565 h 1598136"/>
              <a:gd name="connsiteX118" fmla="*/ 86819 w 9662615"/>
              <a:gd name="connsiteY118" fmla="*/ 1519517 h 1598136"/>
              <a:gd name="connsiteX119" fmla="*/ 53369 w 9662615"/>
              <a:gd name="connsiteY119" fmla="*/ 1516853 h 1598136"/>
              <a:gd name="connsiteX120" fmla="*/ 2359 w 9662615"/>
              <a:gd name="connsiteY120" fmla="*/ 1515247 h 1598136"/>
              <a:gd name="connsiteX121" fmla="*/ 0 w 9662615"/>
              <a:gd name="connsiteY121" fmla="*/ 1514932 h 1598136"/>
              <a:gd name="connsiteX122" fmla="*/ 0 w 9662615"/>
              <a:gd name="connsiteY122" fmla="*/ 0 h 1598136"/>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129812 w 9662615"/>
              <a:gd name="connsiteY49" fmla="*/ 1521277 h 1598136"/>
              <a:gd name="connsiteX50" fmla="*/ 5059484 w 9662615"/>
              <a:gd name="connsiteY50" fmla="*/ 1546802 h 1598136"/>
              <a:gd name="connsiteX51" fmla="*/ 5050958 w 9662615"/>
              <a:gd name="connsiteY51" fmla="*/ 1545776 h 1598136"/>
              <a:gd name="connsiteX52" fmla="*/ 5038524 w 9662615"/>
              <a:gd name="connsiteY52" fmla="*/ 1545675 h 1598136"/>
              <a:gd name="connsiteX53" fmla="*/ 5026564 w 9662615"/>
              <a:gd name="connsiteY53" fmla="*/ 1545376 h 1598136"/>
              <a:gd name="connsiteX54" fmla="*/ 4969433 w 9662615"/>
              <a:gd name="connsiteY54" fmla="*/ 1540263 h 1598136"/>
              <a:gd name="connsiteX55" fmla="*/ 4921303 w 9662615"/>
              <a:gd name="connsiteY55" fmla="*/ 1575379 h 1598136"/>
              <a:gd name="connsiteX56" fmla="*/ 4863775 w 9662615"/>
              <a:gd name="connsiteY56" fmla="*/ 1562633 h 1598136"/>
              <a:gd name="connsiteX57" fmla="*/ 4847242 w 9662615"/>
              <a:gd name="connsiteY57" fmla="*/ 1565435 h 1598136"/>
              <a:gd name="connsiteX58" fmla="*/ 4856839 w 9662615"/>
              <a:gd name="connsiteY58" fmla="*/ 1598136 h 1598136"/>
              <a:gd name="connsiteX59" fmla="*/ 4791466 w 9662615"/>
              <a:gd name="connsiteY59" fmla="*/ 1561324 h 1598136"/>
              <a:gd name="connsiteX60" fmla="*/ 4784247 w 9662615"/>
              <a:gd name="connsiteY60" fmla="*/ 1562342 h 1598136"/>
              <a:gd name="connsiteX61" fmla="*/ 4748477 w 9662615"/>
              <a:gd name="connsiteY61" fmla="*/ 1556925 h 1598136"/>
              <a:gd name="connsiteX62" fmla="*/ 4730033 w 9662615"/>
              <a:gd name="connsiteY62" fmla="*/ 1555274 h 1598136"/>
              <a:gd name="connsiteX63" fmla="*/ 4724747 w 9662615"/>
              <a:gd name="connsiteY63" fmla="*/ 1552439 h 1598136"/>
              <a:gd name="connsiteX64" fmla="*/ 4697562 w 9662615"/>
              <a:gd name="connsiteY64" fmla="*/ 1551206 h 1598136"/>
              <a:gd name="connsiteX65" fmla="*/ 4662664 w 9662615"/>
              <a:gd name="connsiteY65" fmla="*/ 1573162 h 1598136"/>
              <a:gd name="connsiteX66" fmla="*/ 4603028 w 9662615"/>
              <a:gd name="connsiteY66" fmla="*/ 1568821 h 1598136"/>
              <a:gd name="connsiteX67" fmla="*/ 4541612 w 9662615"/>
              <a:gd name="connsiteY67" fmla="*/ 1545262 h 1598136"/>
              <a:gd name="connsiteX68" fmla="*/ 4422155 w 9662615"/>
              <a:gd name="connsiteY68" fmla="*/ 1542059 h 1598136"/>
              <a:gd name="connsiteX69" fmla="*/ 4221826 w 9662615"/>
              <a:gd name="connsiteY69" fmla="*/ 1508923 h 1598136"/>
              <a:gd name="connsiteX70" fmla="*/ 4096601 w 9662615"/>
              <a:gd name="connsiteY70" fmla="*/ 1521563 h 1598136"/>
              <a:gd name="connsiteX71" fmla="*/ 3970635 w 9662615"/>
              <a:gd name="connsiteY71" fmla="*/ 1544815 h 1598136"/>
              <a:gd name="connsiteX72" fmla="*/ 3833906 w 9662615"/>
              <a:gd name="connsiteY72" fmla="*/ 1516637 h 1598136"/>
              <a:gd name="connsiteX73" fmla="*/ 3696258 w 9662615"/>
              <a:gd name="connsiteY73" fmla="*/ 1537563 h 1598136"/>
              <a:gd name="connsiteX74" fmla="*/ 3594070 w 9662615"/>
              <a:gd name="connsiteY74" fmla="*/ 1509422 h 1598136"/>
              <a:gd name="connsiteX75" fmla="*/ 3565233 w 9662615"/>
              <a:gd name="connsiteY75" fmla="*/ 1515122 h 1598136"/>
              <a:gd name="connsiteX76" fmla="*/ 3560267 w 9662615"/>
              <a:gd name="connsiteY76" fmla="*/ 1516288 h 1598136"/>
              <a:gd name="connsiteX77" fmla="*/ 3540258 w 9662615"/>
              <a:gd name="connsiteY77" fmla="*/ 1516976 h 1598136"/>
              <a:gd name="connsiteX78" fmla="*/ 3534780 w 9662615"/>
              <a:gd name="connsiteY78" fmla="*/ 1522141 h 1598136"/>
              <a:gd name="connsiteX79" fmla="*/ 3504783 w 9662615"/>
              <a:gd name="connsiteY79" fmla="*/ 1526739 h 1598136"/>
              <a:gd name="connsiteX80" fmla="*/ 3430805 w 9662615"/>
              <a:gd name="connsiteY80" fmla="*/ 1542521 h 1598136"/>
              <a:gd name="connsiteX81" fmla="*/ 3292707 w 9662615"/>
              <a:gd name="connsiteY81" fmla="*/ 1520490 h 1598136"/>
              <a:gd name="connsiteX82" fmla="*/ 3187872 w 9662615"/>
              <a:gd name="connsiteY82" fmla="*/ 1519991 h 1598136"/>
              <a:gd name="connsiteX83" fmla="*/ 3148026 w 9662615"/>
              <a:gd name="connsiteY83" fmla="*/ 1524777 h 1598136"/>
              <a:gd name="connsiteX84" fmla="*/ 3092394 w 9662615"/>
              <a:gd name="connsiteY84" fmla="*/ 1528115 h 1598136"/>
              <a:gd name="connsiteX85" fmla="*/ 2994200 w 9662615"/>
              <a:gd name="connsiteY85" fmla="*/ 1537857 h 1598136"/>
              <a:gd name="connsiteX86" fmla="*/ 2862301 w 9662615"/>
              <a:gd name="connsiteY86" fmla="*/ 1544250 h 1598136"/>
              <a:gd name="connsiteX87" fmla="*/ 2766335 w 9662615"/>
              <a:gd name="connsiteY87" fmla="*/ 1527662 h 1598136"/>
              <a:gd name="connsiteX88" fmla="*/ 2757836 w 9662615"/>
              <a:gd name="connsiteY88" fmla="*/ 1531371 h 1598136"/>
              <a:gd name="connsiteX89" fmla="*/ 2691555 w 9662615"/>
              <a:gd name="connsiteY89" fmla="*/ 1530283 h 1598136"/>
              <a:gd name="connsiteX90" fmla="*/ 2491676 w 9662615"/>
              <a:gd name="connsiteY90" fmla="*/ 1500859 h 1598136"/>
              <a:gd name="connsiteX91" fmla="*/ 2378036 w 9662615"/>
              <a:gd name="connsiteY91" fmla="*/ 1520645 h 1598136"/>
              <a:gd name="connsiteX92" fmla="*/ 2284269 w 9662615"/>
              <a:gd name="connsiteY92" fmla="*/ 1503068 h 1598136"/>
              <a:gd name="connsiteX93" fmla="*/ 2207104 w 9662615"/>
              <a:gd name="connsiteY93" fmla="*/ 1508888 h 1598136"/>
              <a:gd name="connsiteX94" fmla="*/ 2149226 w 9662615"/>
              <a:gd name="connsiteY94" fmla="*/ 1523409 h 1598136"/>
              <a:gd name="connsiteX95" fmla="*/ 2084783 w 9662615"/>
              <a:gd name="connsiteY95" fmla="*/ 1524245 h 1598136"/>
              <a:gd name="connsiteX96" fmla="*/ 2070075 w 9662615"/>
              <a:gd name="connsiteY96" fmla="*/ 1511285 h 1598136"/>
              <a:gd name="connsiteX97" fmla="*/ 2001057 w 9662615"/>
              <a:gd name="connsiteY97" fmla="*/ 1516449 h 1598136"/>
              <a:gd name="connsiteX98" fmla="*/ 1896330 w 9662615"/>
              <a:gd name="connsiteY98" fmla="*/ 1525725 h 1598136"/>
              <a:gd name="connsiteX99" fmla="*/ 1835994 w 9662615"/>
              <a:gd name="connsiteY99" fmla="*/ 1527678 h 1598136"/>
              <a:gd name="connsiteX100" fmla="*/ 1671119 w 9662615"/>
              <a:gd name="connsiteY100" fmla="*/ 1536701 h 1598136"/>
              <a:gd name="connsiteX101" fmla="*/ 1601337 w 9662615"/>
              <a:gd name="connsiteY101" fmla="*/ 1548552 h 1598136"/>
              <a:gd name="connsiteX102" fmla="*/ 1407755 w 9662615"/>
              <a:gd name="connsiteY102" fmla="*/ 1571444 h 1598136"/>
              <a:gd name="connsiteX103" fmla="*/ 1271994 w 9662615"/>
              <a:gd name="connsiteY103" fmla="*/ 1579471 h 1598136"/>
              <a:gd name="connsiteX104" fmla="*/ 1249226 w 9662615"/>
              <a:gd name="connsiteY104" fmla="*/ 1583140 h 1598136"/>
              <a:gd name="connsiteX105" fmla="*/ 1217719 w 9662615"/>
              <a:gd name="connsiteY105" fmla="*/ 1580863 h 1598136"/>
              <a:gd name="connsiteX106" fmla="*/ 1091432 w 9662615"/>
              <a:gd name="connsiteY106" fmla="*/ 1571003 h 1598136"/>
              <a:gd name="connsiteX107" fmla="*/ 992039 w 9662615"/>
              <a:gd name="connsiteY107" fmla="*/ 1556662 h 1598136"/>
              <a:gd name="connsiteX108" fmla="*/ 868264 w 9662615"/>
              <a:gd name="connsiteY108" fmla="*/ 1566392 h 1598136"/>
              <a:gd name="connsiteX109" fmla="*/ 792765 w 9662615"/>
              <a:gd name="connsiteY109" fmla="*/ 1563102 h 1598136"/>
              <a:gd name="connsiteX110" fmla="*/ 669055 w 9662615"/>
              <a:gd name="connsiteY110" fmla="*/ 1543638 h 1598136"/>
              <a:gd name="connsiteX111" fmla="*/ 506152 w 9662615"/>
              <a:gd name="connsiteY111" fmla="*/ 1549124 h 1598136"/>
              <a:gd name="connsiteX112" fmla="*/ 472797 w 9662615"/>
              <a:gd name="connsiteY112" fmla="*/ 1568904 h 1598136"/>
              <a:gd name="connsiteX113" fmla="*/ 427864 w 9662615"/>
              <a:gd name="connsiteY113" fmla="*/ 1580848 h 1598136"/>
              <a:gd name="connsiteX114" fmla="*/ 408381 w 9662615"/>
              <a:gd name="connsiteY114" fmla="*/ 1552940 h 1598136"/>
              <a:gd name="connsiteX115" fmla="*/ 267163 w 9662615"/>
              <a:gd name="connsiteY115" fmla="*/ 1531913 h 1598136"/>
              <a:gd name="connsiteX116" fmla="*/ 196644 w 9662615"/>
              <a:gd name="connsiteY116" fmla="*/ 1524565 h 1598136"/>
              <a:gd name="connsiteX117" fmla="*/ 86819 w 9662615"/>
              <a:gd name="connsiteY117" fmla="*/ 1519517 h 1598136"/>
              <a:gd name="connsiteX118" fmla="*/ 53369 w 9662615"/>
              <a:gd name="connsiteY118" fmla="*/ 1516853 h 1598136"/>
              <a:gd name="connsiteX119" fmla="*/ 2359 w 9662615"/>
              <a:gd name="connsiteY119" fmla="*/ 1515247 h 1598136"/>
              <a:gd name="connsiteX120" fmla="*/ 0 w 9662615"/>
              <a:gd name="connsiteY120" fmla="*/ 1514932 h 1598136"/>
              <a:gd name="connsiteX121" fmla="*/ 0 w 9662615"/>
              <a:gd name="connsiteY121" fmla="*/ 0 h 1598136"/>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129812 w 9662615"/>
              <a:gd name="connsiteY49" fmla="*/ 1521277 h 1598136"/>
              <a:gd name="connsiteX50" fmla="*/ 5059484 w 9662615"/>
              <a:gd name="connsiteY50" fmla="*/ 1546802 h 1598136"/>
              <a:gd name="connsiteX51" fmla="*/ 5038524 w 9662615"/>
              <a:gd name="connsiteY51" fmla="*/ 1545675 h 1598136"/>
              <a:gd name="connsiteX52" fmla="*/ 5026564 w 9662615"/>
              <a:gd name="connsiteY52" fmla="*/ 1545376 h 1598136"/>
              <a:gd name="connsiteX53" fmla="*/ 4969433 w 9662615"/>
              <a:gd name="connsiteY53" fmla="*/ 1540263 h 1598136"/>
              <a:gd name="connsiteX54" fmla="*/ 4921303 w 9662615"/>
              <a:gd name="connsiteY54" fmla="*/ 1575379 h 1598136"/>
              <a:gd name="connsiteX55" fmla="*/ 4863775 w 9662615"/>
              <a:gd name="connsiteY55" fmla="*/ 1562633 h 1598136"/>
              <a:gd name="connsiteX56" fmla="*/ 4847242 w 9662615"/>
              <a:gd name="connsiteY56" fmla="*/ 1565435 h 1598136"/>
              <a:gd name="connsiteX57" fmla="*/ 4856839 w 9662615"/>
              <a:gd name="connsiteY57" fmla="*/ 1598136 h 1598136"/>
              <a:gd name="connsiteX58" fmla="*/ 4791466 w 9662615"/>
              <a:gd name="connsiteY58" fmla="*/ 1561324 h 1598136"/>
              <a:gd name="connsiteX59" fmla="*/ 4784247 w 9662615"/>
              <a:gd name="connsiteY59" fmla="*/ 1562342 h 1598136"/>
              <a:gd name="connsiteX60" fmla="*/ 4748477 w 9662615"/>
              <a:gd name="connsiteY60" fmla="*/ 1556925 h 1598136"/>
              <a:gd name="connsiteX61" fmla="*/ 4730033 w 9662615"/>
              <a:gd name="connsiteY61" fmla="*/ 1555274 h 1598136"/>
              <a:gd name="connsiteX62" fmla="*/ 4724747 w 9662615"/>
              <a:gd name="connsiteY62" fmla="*/ 1552439 h 1598136"/>
              <a:gd name="connsiteX63" fmla="*/ 4697562 w 9662615"/>
              <a:gd name="connsiteY63" fmla="*/ 1551206 h 1598136"/>
              <a:gd name="connsiteX64" fmla="*/ 4662664 w 9662615"/>
              <a:gd name="connsiteY64" fmla="*/ 1573162 h 1598136"/>
              <a:gd name="connsiteX65" fmla="*/ 4603028 w 9662615"/>
              <a:gd name="connsiteY65" fmla="*/ 1568821 h 1598136"/>
              <a:gd name="connsiteX66" fmla="*/ 4541612 w 9662615"/>
              <a:gd name="connsiteY66" fmla="*/ 1545262 h 1598136"/>
              <a:gd name="connsiteX67" fmla="*/ 4422155 w 9662615"/>
              <a:gd name="connsiteY67" fmla="*/ 1542059 h 1598136"/>
              <a:gd name="connsiteX68" fmla="*/ 4221826 w 9662615"/>
              <a:gd name="connsiteY68" fmla="*/ 1508923 h 1598136"/>
              <a:gd name="connsiteX69" fmla="*/ 4096601 w 9662615"/>
              <a:gd name="connsiteY69" fmla="*/ 1521563 h 1598136"/>
              <a:gd name="connsiteX70" fmla="*/ 3970635 w 9662615"/>
              <a:gd name="connsiteY70" fmla="*/ 1544815 h 1598136"/>
              <a:gd name="connsiteX71" fmla="*/ 3833906 w 9662615"/>
              <a:gd name="connsiteY71" fmla="*/ 1516637 h 1598136"/>
              <a:gd name="connsiteX72" fmla="*/ 3696258 w 9662615"/>
              <a:gd name="connsiteY72" fmla="*/ 1537563 h 1598136"/>
              <a:gd name="connsiteX73" fmla="*/ 3594070 w 9662615"/>
              <a:gd name="connsiteY73" fmla="*/ 1509422 h 1598136"/>
              <a:gd name="connsiteX74" fmla="*/ 3565233 w 9662615"/>
              <a:gd name="connsiteY74" fmla="*/ 1515122 h 1598136"/>
              <a:gd name="connsiteX75" fmla="*/ 3560267 w 9662615"/>
              <a:gd name="connsiteY75" fmla="*/ 1516288 h 1598136"/>
              <a:gd name="connsiteX76" fmla="*/ 3540258 w 9662615"/>
              <a:gd name="connsiteY76" fmla="*/ 1516976 h 1598136"/>
              <a:gd name="connsiteX77" fmla="*/ 3534780 w 9662615"/>
              <a:gd name="connsiteY77" fmla="*/ 1522141 h 1598136"/>
              <a:gd name="connsiteX78" fmla="*/ 3504783 w 9662615"/>
              <a:gd name="connsiteY78" fmla="*/ 1526739 h 1598136"/>
              <a:gd name="connsiteX79" fmla="*/ 3430805 w 9662615"/>
              <a:gd name="connsiteY79" fmla="*/ 1542521 h 1598136"/>
              <a:gd name="connsiteX80" fmla="*/ 3292707 w 9662615"/>
              <a:gd name="connsiteY80" fmla="*/ 1520490 h 1598136"/>
              <a:gd name="connsiteX81" fmla="*/ 3187872 w 9662615"/>
              <a:gd name="connsiteY81" fmla="*/ 1519991 h 1598136"/>
              <a:gd name="connsiteX82" fmla="*/ 3148026 w 9662615"/>
              <a:gd name="connsiteY82" fmla="*/ 1524777 h 1598136"/>
              <a:gd name="connsiteX83" fmla="*/ 3092394 w 9662615"/>
              <a:gd name="connsiteY83" fmla="*/ 1528115 h 1598136"/>
              <a:gd name="connsiteX84" fmla="*/ 2994200 w 9662615"/>
              <a:gd name="connsiteY84" fmla="*/ 1537857 h 1598136"/>
              <a:gd name="connsiteX85" fmla="*/ 2862301 w 9662615"/>
              <a:gd name="connsiteY85" fmla="*/ 1544250 h 1598136"/>
              <a:gd name="connsiteX86" fmla="*/ 2766335 w 9662615"/>
              <a:gd name="connsiteY86" fmla="*/ 1527662 h 1598136"/>
              <a:gd name="connsiteX87" fmla="*/ 2757836 w 9662615"/>
              <a:gd name="connsiteY87" fmla="*/ 1531371 h 1598136"/>
              <a:gd name="connsiteX88" fmla="*/ 2691555 w 9662615"/>
              <a:gd name="connsiteY88" fmla="*/ 1530283 h 1598136"/>
              <a:gd name="connsiteX89" fmla="*/ 2491676 w 9662615"/>
              <a:gd name="connsiteY89" fmla="*/ 1500859 h 1598136"/>
              <a:gd name="connsiteX90" fmla="*/ 2378036 w 9662615"/>
              <a:gd name="connsiteY90" fmla="*/ 1520645 h 1598136"/>
              <a:gd name="connsiteX91" fmla="*/ 2284269 w 9662615"/>
              <a:gd name="connsiteY91" fmla="*/ 1503068 h 1598136"/>
              <a:gd name="connsiteX92" fmla="*/ 2207104 w 9662615"/>
              <a:gd name="connsiteY92" fmla="*/ 1508888 h 1598136"/>
              <a:gd name="connsiteX93" fmla="*/ 2149226 w 9662615"/>
              <a:gd name="connsiteY93" fmla="*/ 1523409 h 1598136"/>
              <a:gd name="connsiteX94" fmla="*/ 2084783 w 9662615"/>
              <a:gd name="connsiteY94" fmla="*/ 1524245 h 1598136"/>
              <a:gd name="connsiteX95" fmla="*/ 2070075 w 9662615"/>
              <a:gd name="connsiteY95" fmla="*/ 1511285 h 1598136"/>
              <a:gd name="connsiteX96" fmla="*/ 2001057 w 9662615"/>
              <a:gd name="connsiteY96" fmla="*/ 1516449 h 1598136"/>
              <a:gd name="connsiteX97" fmla="*/ 1896330 w 9662615"/>
              <a:gd name="connsiteY97" fmla="*/ 1525725 h 1598136"/>
              <a:gd name="connsiteX98" fmla="*/ 1835994 w 9662615"/>
              <a:gd name="connsiteY98" fmla="*/ 1527678 h 1598136"/>
              <a:gd name="connsiteX99" fmla="*/ 1671119 w 9662615"/>
              <a:gd name="connsiteY99" fmla="*/ 1536701 h 1598136"/>
              <a:gd name="connsiteX100" fmla="*/ 1601337 w 9662615"/>
              <a:gd name="connsiteY100" fmla="*/ 1548552 h 1598136"/>
              <a:gd name="connsiteX101" fmla="*/ 1407755 w 9662615"/>
              <a:gd name="connsiteY101" fmla="*/ 1571444 h 1598136"/>
              <a:gd name="connsiteX102" fmla="*/ 1271994 w 9662615"/>
              <a:gd name="connsiteY102" fmla="*/ 1579471 h 1598136"/>
              <a:gd name="connsiteX103" fmla="*/ 1249226 w 9662615"/>
              <a:gd name="connsiteY103" fmla="*/ 1583140 h 1598136"/>
              <a:gd name="connsiteX104" fmla="*/ 1217719 w 9662615"/>
              <a:gd name="connsiteY104" fmla="*/ 1580863 h 1598136"/>
              <a:gd name="connsiteX105" fmla="*/ 1091432 w 9662615"/>
              <a:gd name="connsiteY105" fmla="*/ 1571003 h 1598136"/>
              <a:gd name="connsiteX106" fmla="*/ 992039 w 9662615"/>
              <a:gd name="connsiteY106" fmla="*/ 1556662 h 1598136"/>
              <a:gd name="connsiteX107" fmla="*/ 868264 w 9662615"/>
              <a:gd name="connsiteY107" fmla="*/ 1566392 h 1598136"/>
              <a:gd name="connsiteX108" fmla="*/ 792765 w 9662615"/>
              <a:gd name="connsiteY108" fmla="*/ 1563102 h 1598136"/>
              <a:gd name="connsiteX109" fmla="*/ 669055 w 9662615"/>
              <a:gd name="connsiteY109" fmla="*/ 1543638 h 1598136"/>
              <a:gd name="connsiteX110" fmla="*/ 506152 w 9662615"/>
              <a:gd name="connsiteY110" fmla="*/ 1549124 h 1598136"/>
              <a:gd name="connsiteX111" fmla="*/ 472797 w 9662615"/>
              <a:gd name="connsiteY111" fmla="*/ 1568904 h 1598136"/>
              <a:gd name="connsiteX112" fmla="*/ 427864 w 9662615"/>
              <a:gd name="connsiteY112" fmla="*/ 1580848 h 1598136"/>
              <a:gd name="connsiteX113" fmla="*/ 408381 w 9662615"/>
              <a:gd name="connsiteY113" fmla="*/ 1552940 h 1598136"/>
              <a:gd name="connsiteX114" fmla="*/ 267163 w 9662615"/>
              <a:gd name="connsiteY114" fmla="*/ 1531913 h 1598136"/>
              <a:gd name="connsiteX115" fmla="*/ 196644 w 9662615"/>
              <a:gd name="connsiteY115" fmla="*/ 1524565 h 1598136"/>
              <a:gd name="connsiteX116" fmla="*/ 86819 w 9662615"/>
              <a:gd name="connsiteY116" fmla="*/ 1519517 h 1598136"/>
              <a:gd name="connsiteX117" fmla="*/ 53369 w 9662615"/>
              <a:gd name="connsiteY117" fmla="*/ 1516853 h 1598136"/>
              <a:gd name="connsiteX118" fmla="*/ 2359 w 9662615"/>
              <a:gd name="connsiteY118" fmla="*/ 1515247 h 1598136"/>
              <a:gd name="connsiteX119" fmla="*/ 0 w 9662615"/>
              <a:gd name="connsiteY119" fmla="*/ 1514932 h 1598136"/>
              <a:gd name="connsiteX120" fmla="*/ 0 w 9662615"/>
              <a:gd name="connsiteY120" fmla="*/ 0 h 1598136"/>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129812 w 9662615"/>
              <a:gd name="connsiteY49" fmla="*/ 1521277 h 1598136"/>
              <a:gd name="connsiteX50" fmla="*/ 5059484 w 9662615"/>
              <a:gd name="connsiteY50" fmla="*/ 1546802 h 1598136"/>
              <a:gd name="connsiteX51" fmla="*/ 5038524 w 9662615"/>
              <a:gd name="connsiteY51" fmla="*/ 1545675 h 1598136"/>
              <a:gd name="connsiteX52" fmla="*/ 5026564 w 9662615"/>
              <a:gd name="connsiteY52" fmla="*/ 1545376 h 1598136"/>
              <a:gd name="connsiteX53" fmla="*/ 4969433 w 9662615"/>
              <a:gd name="connsiteY53" fmla="*/ 1550865 h 1598136"/>
              <a:gd name="connsiteX54" fmla="*/ 4921303 w 9662615"/>
              <a:gd name="connsiteY54" fmla="*/ 1575379 h 1598136"/>
              <a:gd name="connsiteX55" fmla="*/ 4863775 w 9662615"/>
              <a:gd name="connsiteY55" fmla="*/ 1562633 h 1598136"/>
              <a:gd name="connsiteX56" fmla="*/ 4847242 w 9662615"/>
              <a:gd name="connsiteY56" fmla="*/ 1565435 h 1598136"/>
              <a:gd name="connsiteX57" fmla="*/ 4856839 w 9662615"/>
              <a:gd name="connsiteY57" fmla="*/ 1598136 h 1598136"/>
              <a:gd name="connsiteX58" fmla="*/ 4791466 w 9662615"/>
              <a:gd name="connsiteY58" fmla="*/ 1561324 h 1598136"/>
              <a:gd name="connsiteX59" fmla="*/ 4784247 w 9662615"/>
              <a:gd name="connsiteY59" fmla="*/ 1562342 h 1598136"/>
              <a:gd name="connsiteX60" fmla="*/ 4748477 w 9662615"/>
              <a:gd name="connsiteY60" fmla="*/ 1556925 h 1598136"/>
              <a:gd name="connsiteX61" fmla="*/ 4730033 w 9662615"/>
              <a:gd name="connsiteY61" fmla="*/ 1555274 h 1598136"/>
              <a:gd name="connsiteX62" fmla="*/ 4724747 w 9662615"/>
              <a:gd name="connsiteY62" fmla="*/ 1552439 h 1598136"/>
              <a:gd name="connsiteX63" fmla="*/ 4697562 w 9662615"/>
              <a:gd name="connsiteY63" fmla="*/ 1551206 h 1598136"/>
              <a:gd name="connsiteX64" fmla="*/ 4662664 w 9662615"/>
              <a:gd name="connsiteY64" fmla="*/ 1573162 h 1598136"/>
              <a:gd name="connsiteX65" fmla="*/ 4603028 w 9662615"/>
              <a:gd name="connsiteY65" fmla="*/ 1568821 h 1598136"/>
              <a:gd name="connsiteX66" fmla="*/ 4541612 w 9662615"/>
              <a:gd name="connsiteY66" fmla="*/ 1545262 h 1598136"/>
              <a:gd name="connsiteX67" fmla="*/ 4422155 w 9662615"/>
              <a:gd name="connsiteY67" fmla="*/ 1542059 h 1598136"/>
              <a:gd name="connsiteX68" fmla="*/ 4221826 w 9662615"/>
              <a:gd name="connsiteY68" fmla="*/ 1508923 h 1598136"/>
              <a:gd name="connsiteX69" fmla="*/ 4096601 w 9662615"/>
              <a:gd name="connsiteY69" fmla="*/ 1521563 h 1598136"/>
              <a:gd name="connsiteX70" fmla="*/ 3970635 w 9662615"/>
              <a:gd name="connsiteY70" fmla="*/ 1544815 h 1598136"/>
              <a:gd name="connsiteX71" fmla="*/ 3833906 w 9662615"/>
              <a:gd name="connsiteY71" fmla="*/ 1516637 h 1598136"/>
              <a:gd name="connsiteX72" fmla="*/ 3696258 w 9662615"/>
              <a:gd name="connsiteY72" fmla="*/ 1537563 h 1598136"/>
              <a:gd name="connsiteX73" fmla="*/ 3594070 w 9662615"/>
              <a:gd name="connsiteY73" fmla="*/ 1509422 h 1598136"/>
              <a:gd name="connsiteX74" fmla="*/ 3565233 w 9662615"/>
              <a:gd name="connsiteY74" fmla="*/ 1515122 h 1598136"/>
              <a:gd name="connsiteX75" fmla="*/ 3560267 w 9662615"/>
              <a:gd name="connsiteY75" fmla="*/ 1516288 h 1598136"/>
              <a:gd name="connsiteX76" fmla="*/ 3540258 w 9662615"/>
              <a:gd name="connsiteY76" fmla="*/ 1516976 h 1598136"/>
              <a:gd name="connsiteX77" fmla="*/ 3534780 w 9662615"/>
              <a:gd name="connsiteY77" fmla="*/ 1522141 h 1598136"/>
              <a:gd name="connsiteX78" fmla="*/ 3504783 w 9662615"/>
              <a:gd name="connsiteY78" fmla="*/ 1526739 h 1598136"/>
              <a:gd name="connsiteX79" fmla="*/ 3430805 w 9662615"/>
              <a:gd name="connsiteY79" fmla="*/ 1542521 h 1598136"/>
              <a:gd name="connsiteX80" fmla="*/ 3292707 w 9662615"/>
              <a:gd name="connsiteY80" fmla="*/ 1520490 h 1598136"/>
              <a:gd name="connsiteX81" fmla="*/ 3187872 w 9662615"/>
              <a:gd name="connsiteY81" fmla="*/ 1519991 h 1598136"/>
              <a:gd name="connsiteX82" fmla="*/ 3148026 w 9662615"/>
              <a:gd name="connsiteY82" fmla="*/ 1524777 h 1598136"/>
              <a:gd name="connsiteX83" fmla="*/ 3092394 w 9662615"/>
              <a:gd name="connsiteY83" fmla="*/ 1528115 h 1598136"/>
              <a:gd name="connsiteX84" fmla="*/ 2994200 w 9662615"/>
              <a:gd name="connsiteY84" fmla="*/ 1537857 h 1598136"/>
              <a:gd name="connsiteX85" fmla="*/ 2862301 w 9662615"/>
              <a:gd name="connsiteY85" fmla="*/ 1544250 h 1598136"/>
              <a:gd name="connsiteX86" fmla="*/ 2766335 w 9662615"/>
              <a:gd name="connsiteY86" fmla="*/ 1527662 h 1598136"/>
              <a:gd name="connsiteX87" fmla="*/ 2757836 w 9662615"/>
              <a:gd name="connsiteY87" fmla="*/ 1531371 h 1598136"/>
              <a:gd name="connsiteX88" fmla="*/ 2691555 w 9662615"/>
              <a:gd name="connsiteY88" fmla="*/ 1530283 h 1598136"/>
              <a:gd name="connsiteX89" fmla="*/ 2491676 w 9662615"/>
              <a:gd name="connsiteY89" fmla="*/ 1500859 h 1598136"/>
              <a:gd name="connsiteX90" fmla="*/ 2378036 w 9662615"/>
              <a:gd name="connsiteY90" fmla="*/ 1520645 h 1598136"/>
              <a:gd name="connsiteX91" fmla="*/ 2284269 w 9662615"/>
              <a:gd name="connsiteY91" fmla="*/ 1503068 h 1598136"/>
              <a:gd name="connsiteX92" fmla="*/ 2207104 w 9662615"/>
              <a:gd name="connsiteY92" fmla="*/ 1508888 h 1598136"/>
              <a:gd name="connsiteX93" fmla="*/ 2149226 w 9662615"/>
              <a:gd name="connsiteY93" fmla="*/ 1523409 h 1598136"/>
              <a:gd name="connsiteX94" fmla="*/ 2084783 w 9662615"/>
              <a:gd name="connsiteY94" fmla="*/ 1524245 h 1598136"/>
              <a:gd name="connsiteX95" fmla="*/ 2070075 w 9662615"/>
              <a:gd name="connsiteY95" fmla="*/ 1511285 h 1598136"/>
              <a:gd name="connsiteX96" fmla="*/ 2001057 w 9662615"/>
              <a:gd name="connsiteY96" fmla="*/ 1516449 h 1598136"/>
              <a:gd name="connsiteX97" fmla="*/ 1896330 w 9662615"/>
              <a:gd name="connsiteY97" fmla="*/ 1525725 h 1598136"/>
              <a:gd name="connsiteX98" fmla="*/ 1835994 w 9662615"/>
              <a:gd name="connsiteY98" fmla="*/ 1527678 h 1598136"/>
              <a:gd name="connsiteX99" fmla="*/ 1671119 w 9662615"/>
              <a:gd name="connsiteY99" fmla="*/ 1536701 h 1598136"/>
              <a:gd name="connsiteX100" fmla="*/ 1601337 w 9662615"/>
              <a:gd name="connsiteY100" fmla="*/ 1548552 h 1598136"/>
              <a:gd name="connsiteX101" fmla="*/ 1407755 w 9662615"/>
              <a:gd name="connsiteY101" fmla="*/ 1571444 h 1598136"/>
              <a:gd name="connsiteX102" fmla="*/ 1271994 w 9662615"/>
              <a:gd name="connsiteY102" fmla="*/ 1579471 h 1598136"/>
              <a:gd name="connsiteX103" fmla="*/ 1249226 w 9662615"/>
              <a:gd name="connsiteY103" fmla="*/ 1583140 h 1598136"/>
              <a:gd name="connsiteX104" fmla="*/ 1217719 w 9662615"/>
              <a:gd name="connsiteY104" fmla="*/ 1580863 h 1598136"/>
              <a:gd name="connsiteX105" fmla="*/ 1091432 w 9662615"/>
              <a:gd name="connsiteY105" fmla="*/ 1571003 h 1598136"/>
              <a:gd name="connsiteX106" fmla="*/ 992039 w 9662615"/>
              <a:gd name="connsiteY106" fmla="*/ 1556662 h 1598136"/>
              <a:gd name="connsiteX107" fmla="*/ 868264 w 9662615"/>
              <a:gd name="connsiteY107" fmla="*/ 1566392 h 1598136"/>
              <a:gd name="connsiteX108" fmla="*/ 792765 w 9662615"/>
              <a:gd name="connsiteY108" fmla="*/ 1563102 h 1598136"/>
              <a:gd name="connsiteX109" fmla="*/ 669055 w 9662615"/>
              <a:gd name="connsiteY109" fmla="*/ 1543638 h 1598136"/>
              <a:gd name="connsiteX110" fmla="*/ 506152 w 9662615"/>
              <a:gd name="connsiteY110" fmla="*/ 1549124 h 1598136"/>
              <a:gd name="connsiteX111" fmla="*/ 472797 w 9662615"/>
              <a:gd name="connsiteY111" fmla="*/ 1568904 h 1598136"/>
              <a:gd name="connsiteX112" fmla="*/ 427864 w 9662615"/>
              <a:gd name="connsiteY112" fmla="*/ 1580848 h 1598136"/>
              <a:gd name="connsiteX113" fmla="*/ 408381 w 9662615"/>
              <a:gd name="connsiteY113" fmla="*/ 1552940 h 1598136"/>
              <a:gd name="connsiteX114" fmla="*/ 267163 w 9662615"/>
              <a:gd name="connsiteY114" fmla="*/ 1531913 h 1598136"/>
              <a:gd name="connsiteX115" fmla="*/ 196644 w 9662615"/>
              <a:gd name="connsiteY115" fmla="*/ 1524565 h 1598136"/>
              <a:gd name="connsiteX116" fmla="*/ 86819 w 9662615"/>
              <a:gd name="connsiteY116" fmla="*/ 1519517 h 1598136"/>
              <a:gd name="connsiteX117" fmla="*/ 53369 w 9662615"/>
              <a:gd name="connsiteY117" fmla="*/ 1516853 h 1598136"/>
              <a:gd name="connsiteX118" fmla="*/ 2359 w 9662615"/>
              <a:gd name="connsiteY118" fmla="*/ 1515247 h 1598136"/>
              <a:gd name="connsiteX119" fmla="*/ 0 w 9662615"/>
              <a:gd name="connsiteY119" fmla="*/ 1514932 h 1598136"/>
              <a:gd name="connsiteX120" fmla="*/ 0 w 9662615"/>
              <a:gd name="connsiteY120" fmla="*/ 0 h 1598136"/>
              <a:gd name="connsiteX0" fmla="*/ 0 w 9662615"/>
              <a:gd name="connsiteY0" fmla="*/ 0 h 1592835"/>
              <a:gd name="connsiteX1" fmla="*/ 9662615 w 9662615"/>
              <a:gd name="connsiteY1" fmla="*/ 0 h 1592835"/>
              <a:gd name="connsiteX2" fmla="*/ 9662615 w 9662615"/>
              <a:gd name="connsiteY2" fmla="*/ 1280346 h 1592835"/>
              <a:gd name="connsiteX3" fmla="*/ 9658420 w 9662615"/>
              <a:gd name="connsiteY3" fmla="*/ 1280106 h 1592835"/>
              <a:gd name="connsiteX4" fmla="*/ 9469546 w 9662615"/>
              <a:gd name="connsiteY4" fmla="*/ 1289837 h 1592835"/>
              <a:gd name="connsiteX5" fmla="*/ 9385895 w 9662615"/>
              <a:gd name="connsiteY5" fmla="*/ 1269203 h 1592835"/>
              <a:gd name="connsiteX6" fmla="*/ 9144767 w 9662615"/>
              <a:gd name="connsiteY6" fmla="*/ 1264120 h 1592835"/>
              <a:gd name="connsiteX7" fmla="*/ 8837252 w 9662615"/>
              <a:gd name="connsiteY7" fmla="*/ 1350515 h 1592835"/>
              <a:gd name="connsiteX8" fmla="*/ 8705466 w 9662615"/>
              <a:gd name="connsiteY8" fmla="*/ 1342419 h 1592835"/>
              <a:gd name="connsiteX9" fmla="*/ 8652221 w 9662615"/>
              <a:gd name="connsiteY9" fmla="*/ 1326906 h 1592835"/>
              <a:gd name="connsiteX10" fmla="*/ 8632312 w 9662615"/>
              <a:gd name="connsiteY10" fmla="*/ 1326025 h 1592835"/>
              <a:gd name="connsiteX11" fmla="*/ 8591582 w 9662615"/>
              <a:gd name="connsiteY11" fmla="*/ 1341666 h 1592835"/>
              <a:gd name="connsiteX12" fmla="*/ 8537336 w 9662615"/>
              <a:gd name="connsiteY12" fmla="*/ 1341684 h 1592835"/>
              <a:gd name="connsiteX13" fmla="*/ 8472508 w 9662615"/>
              <a:gd name="connsiteY13" fmla="*/ 1363109 h 1592835"/>
              <a:gd name="connsiteX14" fmla="*/ 8258477 w 9662615"/>
              <a:gd name="connsiteY14" fmla="*/ 1370666 h 1592835"/>
              <a:gd name="connsiteX15" fmla="*/ 8197961 w 9662615"/>
              <a:gd name="connsiteY15" fmla="*/ 1392804 h 1592835"/>
              <a:gd name="connsiteX16" fmla="*/ 8171196 w 9662615"/>
              <a:gd name="connsiteY16" fmla="*/ 1397216 h 1592835"/>
              <a:gd name="connsiteX17" fmla="*/ 8127667 w 9662615"/>
              <a:gd name="connsiteY17" fmla="*/ 1418254 h 1592835"/>
              <a:gd name="connsiteX18" fmla="*/ 7974579 w 9662615"/>
              <a:gd name="connsiteY18" fmla="*/ 1383439 h 1592835"/>
              <a:gd name="connsiteX19" fmla="*/ 7768351 w 9662615"/>
              <a:gd name="connsiteY19" fmla="*/ 1395051 h 1592835"/>
              <a:gd name="connsiteX20" fmla="*/ 7635985 w 9662615"/>
              <a:gd name="connsiteY20" fmla="*/ 1386363 h 1592835"/>
              <a:gd name="connsiteX21" fmla="*/ 7466069 w 9662615"/>
              <a:gd name="connsiteY21" fmla="*/ 1377654 h 1592835"/>
              <a:gd name="connsiteX22" fmla="*/ 7355642 w 9662615"/>
              <a:gd name="connsiteY22" fmla="*/ 1407761 h 1592835"/>
              <a:gd name="connsiteX23" fmla="*/ 7151610 w 9662615"/>
              <a:gd name="connsiteY23" fmla="*/ 1397856 h 1592835"/>
              <a:gd name="connsiteX24" fmla="*/ 7082147 w 9662615"/>
              <a:gd name="connsiteY24" fmla="*/ 1406113 h 1592835"/>
              <a:gd name="connsiteX25" fmla="*/ 7014958 w 9662615"/>
              <a:gd name="connsiteY25" fmla="*/ 1396883 h 1592835"/>
              <a:gd name="connsiteX26" fmla="*/ 6907567 w 9662615"/>
              <a:gd name="connsiteY26" fmla="*/ 1419149 h 1592835"/>
              <a:gd name="connsiteX27" fmla="*/ 6748428 w 9662615"/>
              <a:gd name="connsiteY27" fmla="*/ 1420308 h 1592835"/>
              <a:gd name="connsiteX28" fmla="*/ 6654257 w 9662615"/>
              <a:gd name="connsiteY28" fmla="*/ 1424143 h 1592835"/>
              <a:gd name="connsiteX29" fmla="*/ 6620123 w 9662615"/>
              <a:gd name="connsiteY29" fmla="*/ 1430535 h 1592835"/>
              <a:gd name="connsiteX30" fmla="*/ 6571355 w 9662615"/>
              <a:gd name="connsiteY30" fmla="*/ 1436144 h 1592835"/>
              <a:gd name="connsiteX31" fmla="*/ 6486557 w 9662615"/>
              <a:gd name="connsiteY31" fmla="*/ 1449861 h 1592835"/>
              <a:gd name="connsiteX32" fmla="*/ 6370419 w 9662615"/>
              <a:gd name="connsiteY32" fmla="*/ 1461649 h 1592835"/>
              <a:gd name="connsiteX33" fmla="*/ 6278839 w 9662615"/>
              <a:gd name="connsiteY33" fmla="*/ 1449160 h 1592835"/>
              <a:gd name="connsiteX34" fmla="*/ 6272455 w 9662615"/>
              <a:gd name="connsiteY34" fmla="*/ 1453191 h 1592835"/>
              <a:gd name="connsiteX35" fmla="*/ 6212659 w 9662615"/>
              <a:gd name="connsiteY35" fmla="*/ 1454850 h 1592835"/>
              <a:gd name="connsiteX36" fmla="*/ 6069317 w 9662615"/>
              <a:gd name="connsiteY36" fmla="*/ 1445838 h 1592835"/>
              <a:gd name="connsiteX37" fmla="*/ 5878477 w 9662615"/>
              <a:gd name="connsiteY37" fmla="*/ 1439180 h 1592835"/>
              <a:gd name="connsiteX38" fmla="*/ 5838387 w 9662615"/>
              <a:gd name="connsiteY38" fmla="*/ 1444679 h 1592835"/>
              <a:gd name="connsiteX39" fmla="*/ 5771136 w 9662615"/>
              <a:gd name="connsiteY39" fmla="*/ 1453639 h 1592835"/>
              <a:gd name="connsiteX40" fmla="*/ 5724081 w 9662615"/>
              <a:gd name="connsiteY40" fmla="*/ 1470431 h 1592835"/>
              <a:gd name="connsiteX41" fmla="*/ 5666577 w 9662615"/>
              <a:gd name="connsiteY41" fmla="*/ 1473921 h 1592835"/>
              <a:gd name="connsiteX42" fmla="*/ 5649068 w 9662615"/>
              <a:gd name="connsiteY42" fmla="*/ 1461676 h 1592835"/>
              <a:gd name="connsiteX43" fmla="*/ 5588902 w 9662615"/>
              <a:gd name="connsiteY43" fmla="*/ 1469647 h 1592835"/>
              <a:gd name="connsiteX44" fmla="*/ 5498090 w 9662615"/>
              <a:gd name="connsiteY44" fmla="*/ 1483173 h 1592835"/>
              <a:gd name="connsiteX45" fmla="*/ 5444641 w 9662615"/>
              <a:gd name="connsiteY45" fmla="*/ 1487602 h 1592835"/>
              <a:gd name="connsiteX46" fmla="*/ 5299812 w 9662615"/>
              <a:gd name="connsiteY46" fmla="*/ 1503362 h 1592835"/>
              <a:gd name="connsiteX47" fmla="*/ 5213947 w 9662615"/>
              <a:gd name="connsiteY47" fmla="*/ 1516637 h 1592835"/>
              <a:gd name="connsiteX48" fmla="*/ 5090342 w 9662615"/>
              <a:gd name="connsiteY48" fmla="*/ 1546680 h 1592835"/>
              <a:gd name="connsiteX49" fmla="*/ 5129812 w 9662615"/>
              <a:gd name="connsiteY49" fmla="*/ 1521277 h 1592835"/>
              <a:gd name="connsiteX50" fmla="*/ 5059484 w 9662615"/>
              <a:gd name="connsiteY50" fmla="*/ 1546802 h 1592835"/>
              <a:gd name="connsiteX51" fmla="*/ 5038524 w 9662615"/>
              <a:gd name="connsiteY51" fmla="*/ 1545675 h 1592835"/>
              <a:gd name="connsiteX52" fmla="*/ 5026564 w 9662615"/>
              <a:gd name="connsiteY52" fmla="*/ 1545376 h 1592835"/>
              <a:gd name="connsiteX53" fmla="*/ 4969433 w 9662615"/>
              <a:gd name="connsiteY53" fmla="*/ 1550865 h 1592835"/>
              <a:gd name="connsiteX54" fmla="*/ 4921303 w 9662615"/>
              <a:gd name="connsiteY54" fmla="*/ 1575379 h 1592835"/>
              <a:gd name="connsiteX55" fmla="*/ 4863775 w 9662615"/>
              <a:gd name="connsiteY55" fmla="*/ 1562633 h 1592835"/>
              <a:gd name="connsiteX56" fmla="*/ 4847242 w 9662615"/>
              <a:gd name="connsiteY56" fmla="*/ 1565435 h 1592835"/>
              <a:gd name="connsiteX57" fmla="*/ 4856839 w 9662615"/>
              <a:gd name="connsiteY57" fmla="*/ 1592835 h 1592835"/>
              <a:gd name="connsiteX58" fmla="*/ 4791466 w 9662615"/>
              <a:gd name="connsiteY58" fmla="*/ 1561324 h 1592835"/>
              <a:gd name="connsiteX59" fmla="*/ 4784247 w 9662615"/>
              <a:gd name="connsiteY59" fmla="*/ 1562342 h 1592835"/>
              <a:gd name="connsiteX60" fmla="*/ 4748477 w 9662615"/>
              <a:gd name="connsiteY60" fmla="*/ 1556925 h 1592835"/>
              <a:gd name="connsiteX61" fmla="*/ 4730033 w 9662615"/>
              <a:gd name="connsiteY61" fmla="*/ 1555274 h 1592835"/>
              <a:gd name="connsiteX62" fmla="*/ 4724747 w 9662615"/>
              <a:gd name="connsiteY62" fmla="*/ 1552439 h 1592835"/>
              <a:gd name="connsiteX63" fmla="*/ 4697562 w 9662615"/>
              <a:gd name="connsiteY63" fmla="*/ 1551206 h 1592835"/>
              <a:gd name="connsiteX64" fmla="*/ 4662664 w 9662615"/>
              <a:gd name="connsiteY64" fmla="*/ 1573162 h 1592835"/>
              <a:gd name="connsiteX65" fmla="*/ 4603028 w 9662615"/>
              <a:gd name="connsiteY65" fmla="*/ 1568821 h 1592835"/>
              <a:gd name="connsiteX66" fmla="*/ 4541612 w 9662615"/>
              <a:gd name="connsiteY66" fmla="*/ 1545262 h 1592835"/>
              <a:gd name="connsiteX67" fmla="*/ 4422155 w 9662615"/>
              <a:gd name="connsiteY67" fmla="*/ 1542059 h 1592835"/>
              <a:gd name="connsiteX68" fmla="*/ 4221826 w 9662615"/>
              <a:gd name="connsiteY68" fmla="*/ 1508923 h 1592835"/>
              <a:gd name="connsiteX69" fmla="*/ 4096601 w 9662615"/>
              <a:gd name="connsiteY69" fmla="*/ 1521563 h 1592835"/>
              <a:gd name="connsiteX70" fmla="*/ 3970635 w 9662615"/>
              <a:gd name="connsiteY70" fmla="*/ 1544815 h 1592835"/>
              <a:gd name="connsiteX71" fmla="*/ 3833906 w 9662615"/>
              <a:gd name="connsiteY71" fmla="*/ 1516637 h 1592835"/>
              <a:gd name="connsiteX72" fmla="*/ 3696258 w 9662615"/>
              <a:gd name="connsiteY72" fmla="*/ 1537563 h 1592835"/>
              <a:gd name="connsiteX73" fmla="*/ 3594070 w 9662615"/>
              <a:gd name="connsiteY73" fmla="*/ 1509422 h 1592835"/>
              <a:gd name="connsiteX74" fmla="*/ 3565233 w 9662615"/>
              <a:gd name="connsiteY74" fmla="*/ 1515122 h 1592835"/>
              <a:gd name="connsiteX75" fmla="*/ 3560267 w 9662615"/>
              <a:gd name="connsiteY75" fmla="*/ 1516288 h 1592835"/>
              <a:gd name="connsiteX76" fmla="*/ 3540258 w 9662615"/>
              <a:gd name="connsiteY76" fmla="*/ 1516976 h 1592835"/>
              <a:gd name="connsiteX77" fmla="*/ 3534780 w 9662615"/>
              <a:gd name="connsiteY77" fmla="*/ 1522141 h 1592835"/>
              <a:gd name="connsiteX78" fmla="*/ 3504783 w 9662615"/>
              <a:gd name="connsiteY78" fmla="*/ 1526739 h 1592835"/>
              <a:gd name="connsiteX79" fmla="*/ 3430805 w 9662615"/>
              <a:gd name="connsiteY79" fmla="*/ 1542521 h 1592835"/>
              <a:gd name="connsiteX80" fmla="*/ 3292707 w 9662615"/>
              <a:gd name="connsiteY80" fmla="*/ 1520490 h 1592835"/>
              <a:gd name="connsiteX81" fmla="*/ 3187872 w 9662615"/>
              <a:gd name="connsiteY81" fmla="*/ 1519991 h 1592835"/>
              <a:gd name="connsiteX82" fmla="*/ 3148026 w 9662615"/>
              <a:gd name="connsiteY82" fmla="*/ 1524777 h 1592835"/>
              <a:gd name="connsiteX83" fmla="*/ 3092394 w 9662615"/>
              <a:gd name="connsiteY83" fmla="*/ 1528115 h 1592835"/>
              <a:gd name="connsiteX84" fmla="*/ 2994200 w 9662615"/>
              <a:gd name="connsiteY84" fmla="*/ 1537857 h 1592835"/>
              <a:gd name="connsiteX85" fmla="*/ 2862301 w 9662615"/>
              <a:gd name="connsiteY85" fmla="*/ 1544250 h 1592835"/>
              <a:gd name="connsiteX86" fmla="*/ 2766335 w 9662615"/>
              <a:gd name="connsiteY86" fmla="*/ 1527662 h 1592835"/>
              <a:gd name="connsiteX87" fmla="*/ 2757836 w 9662615"/>
              <a:gd name="connsiteY87" fmla="*/ 1531371 h 1592835"/>
              <a:gd name="connsiteX88" fmla="*/ 2691555 w 9662615"/>
              <a:gd name="connsiteY88" fmla="*/ 1530283 h 1592835"/>
              <a:gd name="connsiteX89" fmla="*/ 2491676 w 9662615"/>
              <a:gd name="connsiteY89" fmla="*/ 1500859 h 1592835"/>
              <a:gd name="connsiteX90" fmla="*/ 2378036 w 9662615"/>
              <a:gd name="connsiteY90" fmla="*/ 1520645 h 1592835"/>
              <a:gd name="connsiteX91" fmla="*/ 2284269 w 9662615"/>
              <a:gd name="connsiteY91" fmla="*/ 1503068 h 1592835"/>
              <a:gd name="connsiteX92" fmla="*/ 2207104 w 9662615"/>
              <a:gd name="connsiteY92" fmla="*/ 1508888 h 1592835"/>
              <a:gd name="connsiteX93" fmla="*/ 2149226 w 9662615"/>
              <a:gd name="connsiteY93" fmla="*/ 1523409 h 1592835"/>
              <a:gd name="connsiteX94" fmla="*/ 2084783 w 9662615"/>
              <a:gd name="connsiteY94" fmla="*/ 1524245 h 1592835"/>
              <a:gd name="connsiteX95" fmla="*/ 2070075 w 9662615"/>
              <a:gd name="connsiteY95" fmla="*/ 1511285 h 1592835"/>
              <a:gd name="connsiteX96" fmla="*/ 2001057 w 9662615"/>
              <a:gd name="connsiteY96" fmla="*/ 1516449 h 1592835"/>
              <a:gd name="connsiteX97" fmla="*/ 1896330 w 9662615"/>
              <a:gd name="connsiteY97" fmla="*/ 1525725 h 1592835"/>
              <a:gd name="connsiteX98" fmla="*/ 1835994 w 9662615"/>
              <a:gd name="connsiteY98" fmla="*/ 1527678 h 1592835"/>
              <a:gd name="connsiteX99" fmla="*/ 1671119 w 9662615"/>
              <a:gd name="connsiteY99" fmla="*/ 1536701 h 1592835"/>
              <a:gd name="connsiteX100" fmla="*/ 1601337 w 9662615"/>
              <a:gd name="connsiteY100" fmla="*/ 1548552 h 1592835"/>
              <a:gd name="connsiteX101" fmla="*/ 1407755 w 9662615"/>
              <a:gd name="connsiteY101" fmla="*/ 1571444 h 1592835"/>
              <a:gd name="connsiteX102" fmla="*/ 1271994 w 9662615"/>
              <a:gd name="connsiteY102" fmla="*/ 1579471 h 1592835"/>
              <a:gd name="connsiteX103" fmla="*/ 1249226 w 9662615"/>
              <a:gd name="connsiteY103" fmla="*/ 1583140 h 1592835"/>
              <a:gd name="connsiteX104" fmla="*/ 1217719 w 9662615"/>
              <a:gd name="connsiteY104" fmla="*/ 1580863 h 1592835"/>
              <a:gd name="connsiteX105" fmla="*/ 1091432 w 9662615"/>
              <a:gd name="connsiteY105" fmla="*/ 1571003 h 1592835"/>
              <a:gd name="connsiteX106" fmla="*/ 992039 w 9662615"/>
              <a:gd name="connsiteY106" fmla="*/ 1556662 h 1592835"/>
              <a:gd name="connsiteX107" fmla="*/ 868264 w 9662615"/>
              <a:gd name="connsiteY107" fmla="*/ 1566392 h 1592835"/>
              <a:gd name="connsiteX108" fmla="*/ 792765 w 9662615"/>
              <a:gd name="connsiteY108" fmla="*/ 1563102 h 1592835"/>
              <a:gd name="connsiteX109" fmla="*/ 669055 w 9662615"/>
              <a:gd name="connsiteY109" fmla="*/ 1543638 h 1592835"/>
              <a:gd name="connsiteX110" fmla="*/ 506152 w 9662615"/>
              <a:gd name="connsiteY110" fmla="*/ 1549124 h 1592835"/>
              <a:gd name="connsiteX111" fmla="*/ 472797 w 9662615"/>
              <a:gd name="connsiteY111" fmla="*/ 1568904 h 1592835"/>
              <a:gd name="connsiteX112" fmla="*/ 427864 w 9662615"/>
              <a:gd name="connsiteY112" fmla="*/ 1580848 h 1592835"/>
              <a:gd name="connsiteX113" fmla="*/ 408381 w 9662615"/>
              <a:gd name="connsiteY113" fmla="*/ 1552940 h 1592835"/>
              <a:gd name="connsiteX114" fmla="*/ 267163 w 9662615"/>
              <a:gd name="connsiteY114" fmla="*/ 1531913 h 1592835"/>
              <a:gd name="connsiteX115" fmla="*/ 196644 w 9662615"/>
              <a:gd name="connsiteY115" fmla="*/ 1524565 h 1592835"/>
              <a:gd name="connsiteX116" fmla="*/ 86819 w 9662615"/>
              <a:gd name="connsiteY116" fmla="*/ 1519517 h 1592835"/>
              <a:gd name="connsiteX117" fmla="*/ 53369 w 9662615"/>
              <a:gd name="connsiteY117" fmla="*/ 1516853 h 1592835"/>
              <a:gd name="connsiteX118" fmla="*/ 2359 w 9662615"/>
              <a:gd name="connsiteY118" fmla="*/ 1515247 h 1592835"/>
              <a:gd name="connsiteX119" fmla="*/ 0 w 9662615"/>
              <a:gd name="connsiteY119" fmla="*/ 1514932 h 1592835"/>
              <a:gd name="connsiteX120" fmla="*/ 0 w 9662615"/>
              <a:gd name="connsiteY120" fmla="*/ 0 h 1592835"/>
              <a:gd name="connsiteX0" fmla="*/ 0 w 9662615"/>
              <a:gd name="connsiteY0" fmla="*/ 0 h 1592835"/>
              <a:gd name="connsiteX1" fmla="*/ 9662615 w 9662615"/>
              <a:gd name="connsiteY1" fmla="*/ 0 h 1592835"/>
              <a:gd name="connsiteX2" fmla="*/ 9662615 w 9662615"/>
              <a:gd name="connsiteY2" fmla="*/ 1280346 h 1592835"/>
              <a:gd name="connsiteX3" fmla="*/ 9658420 w 9662615"/>
              <a:gd name="connsiteY3" fmla="*/ 1280106 h 1592835"/>
              <a:gd name="connsiteX4" fmla="*/ 9469546 w 9662615"/>
              <a:gd name="connsiteY4" fmla="*/ 1289837 h 1592835"/>
              <a:gd name="connsiteX5" fmla="*/ 9385895 w 9662615"/>
              <a:gd name="connsiteY5" fmla="*/ 1269203 h 1592835"/>
              <a:gd name="connsiteX6" fmla="*/ 9144767 w 9662615"/>
              <a:gd name="connsiteY6" fmla="*/ 1264120 h 1592835"/>
              <a:gd name="connsiteX7" fmla="*/ 8837252 w 9662615"/>
              <a:gd name="connsiteY7" fmla="*/ 1350515 h 1592835"/>
              <a:gd name="connsiteX8" fmla="*/ 8705466 w 9662615"/>
              <a:gd name="connsiteY8" fmla="*/ 1342419 h 1592835"/>
              <a:gd name="connsiteX9" fmla="*/ 8652221 w 9662615"/>
              <a:gd name="connsiteY9" fmla="*/ 1326906 h 1592835"/>
              <a:gd name="connsiteX10" fmla="*/ 8632312 w 9662615"/>
              <a:gd name="connsiteY10" fmla="*/ 1326025 h 1592835"/>
              <a:gd name="connsiteX11" fmla="*/ 8591582 w 9662615"/>
              <a:gd name="connsiteY11" fmla="*/ 1341666 h 1592835"/>
              <a:gd name="connsiteX12" fmla="*/ 8537336 w 9662615"/>
              <a:gd name="connsiteY12" fmla="*/ 1341684 h 1592835"/>
              <a:gd name="connsiteX13" fmla="*/ 8472508 w 9662615"/>
              <a:gd name="connsiteY13" fmla="*/ 1363109 h 1592835"/>
              <a:gd name="connsiteX14" fmla="*/ 8258477 w 9662615"/>
              <a:gd name="connsiteY14" fmla="*/ 1370666 h 1592835"/>
              <a:gd name="connsiteX15" fmla="*/ 8197961 w 9662615"/>
              <a:gd name="connsiteY15" fmla="*/ 1392804 h 1592835"/>
              <a:gd name="connsiteX16" fmla="*/ 8171196 w 9662615"/>
              <a:gd name="connsiteY16" fmla="*/ 1397216 h 1592835"/>
              <a:gd name="connsiteX17" fmla="*/ 8127667 w 9662615"/>
              <a:gd name="connsiteY17" fmla="*/ 1418254 h 1592835"/>
              <a:gd name="connsiteX18" fmla="*/ 7974579 w 9662615"/>
              <a:gd name="connsiteY18" fmla="*/ 1383439 h 1592835"/>
              <a:gd name="connsiteX19" fmla="*/ 7768351 w 9662615"/>
              <a:gd name="connsiteY19" fmla="*/ 1395051 h 1592835"/>
              <a:gd name="connsiteX20" fmla="*/ 7635985 w 9662615"/>
              <a:gd name="connsiteY20" fmla="*/ 1386363 h 1592835"/>
              <a:gd name="connsiteX21" fmla="*/ 7466069 w 9662615"/>
              <a:gd name="connsiteY21" fmla="*/ 1377654 h 1592835"/>
              <a:gd name="connsiteX22" fmla="*/ 7355642 w 9662615"/>
              <a:gd name="connsiteY22" fmla="*/ 1407761 h 1592835"/>
              <a:gd name="connsiteX23" fmla="*/ 7151610 w 9662615"/>
              <a:gd name="connsiteY23" fmla="*/ 1397856 h 1592835"/>
              <a:gd name="connsiteX24" fmla="*/ 7082147 w 9662615"/>
              <a:gd name="connsiteY24" fmla="*/ 1406113 h 1592835"/>
              <a:gd name="connsiteX25" fmla="*/ 7014958 w 9662615"/>
              <a:gd name="connsiteY25" fmla="*/ 1396883 h 1592835"/>
              <a:gd name="connsiteX26" fmla="*/ 6907567 w 9662615"/>
              <a:gd name="connsiteY26" fmla="*/ 1419149 h 1592835"/>
              <a:gd name="connsiteX27" fmla="*/ 6748428 w 9662615"/>
              <a:gd name="connsiteY27" fmla="*/ 1420308 h 1592835"/>
              <a:gd name="connsiteX28" fmla="*/ 6654257 w 9662615"/>
              <a:gd name="connsiteY28" fmla="*/ 1424143 h 1592835"/>
              <a:gd name="connsiteX29" fmla="*/ 6620123 w 9662615"/>
              <a:gd name="connsiteY29" fmla="*/ 1430535 h 1592835"/>
              <a:gd name="connsiteX30" fmla="*/ 6571355 w 9662615"/>
              <a:gd name="connsiteY30" fmla="*/ 1436144 h 1592835"/>
              <a:gd name="connsiteX31" fmla="*/ 6486557 w 9662615"/>
              <a:gd name="connsiteY31" fmla="*/ 1449861 h 1592835"/>
              <a:gd name="connsiteX32" fmla="*/ 6370419 w 9662615"/>
              <a:gd name="connsiteY32" fmla="*/ 1461649 h 1592835"/>
              <a:gd name="connsiteX33" fmla="*/ 6278839 w 9662615"/>
              <a:gd name="connsiteY33" fmla="*/ 1449160 h 1592835"/>
              <a:gd name="connsiteX34" fmla="*/ 6272455 w 9662615"/>
              <a:gd name="connsiteY34" fmla="*/ 1453191 h 1592835"/>
              <a:gd name="connsiteX35" fmla="*/ 6212659 w 9662615"/>
              <a:gd name="connsiteY35" fmla="*/ 1454850 h 1592835"/>
              <a:gd name="connsiteX36" fmla="*/ 6069317 w 9662615"/>
              <a:gd name="connsiteY36" fmla="*/ 1445838 h 1592835"/>
              <a:gd name="connsiteX37" fmla="*/ 5878477 w 9662615"/>
              <a:gd name="connsiteY37" fmla="*/ 1439180 h 1592835"/>
              <a:gd name="connsiteX38" fmla="*/ 5838387 w 9662615"/>
              <a:gd name="connsiteY38" fmla="*/ 1444679 h 1592835"/>
              <a:gd name="connsiteX39" fmla="*/ 5771136 w 9662615"/>
              <a:gd name="connsiteY39" fmla="*/ 1453639 h 1592835"/>
              <a:gd name="connsiteX40" fmla="*/ 5724081 w 9662615"/>
              <a:gd name="connsiteY40" fmla="*/ 1470431 h 1592835"/>
              <a:gd name="connsiteX41" fmla="*/ 5666577 w 9662615"/>
              <a:gd name="connsiteY41" fmla="*/ 1473921 h 1592835"/>
              <a:gd name="connsiteX42" fmla="*/ 5649068 w 9662615"/>
              <a:gd name="connsiteY42" fmla="*/ 1461676 h 1592835"/>
              <a:gd name="connsiteX43" fmla="*/ 5588902 w 9662615"/>
              <a:gd name="connsiteY43" fmla="*/ 1469647 h 1592835"/>
              <a:gd name="connsiteX44" fmla="*/ 5498090 w 9662615"/>
              <a:gd name="connsiteY44" fmla="*/ 1483173 h 1592835"/>
              <a:gd name="connsiteX45" fmla="*/ 5444641 w 9662615"/>
              <a:gd name="connsiteY45" fmla="*/ 1487602 h 1592835"/>
              <a:gd name="connsiteX46" fmla="*/ 5299812 w 9662615"/>
              <a:gd name="connsiteY46" fmla="*/ 1503362 h 1592835"/>
              <a:gd name="connsiteX47" fmla="*/ 5213947 w 9662615"/>
              <a:gd name="connsiteY47" fmla="*/ 1516637 h 1592835"/>
              <a:gd name="connsiteX48" fmla="*/ 5090342 w 9662615"/>
              <a:gd name="connsiteY48" fmla="*/ 1546680 h 1592835"/>
              <a:gd name="connsiteX49" fmla="*/ 5129812 w 9662615"/>
              <a:gd name="connsiteY49" fmla="*/ 1521277 h 1592835"/>
              <a:gd name="connsiteX50" fmla="*/ 5059484 w 9662615"/>
              <a:gd name="connsiteY50" fmla="*/ 1546802 h 1592835"/>
              <a:gd name="connsiteX51" fmla="*/ 5038524 w 9662615"/>
              <a:gd name="connsiteY51" fmla="*/ 1545675 h 1592835"/>
              <a:gd name="connsiteX52" fmla="*/ 5026564 w 9662615"/>
              <a:gd name="connsiteY52" fmla="*/ 1545376 h 1592835"/>
              <a:gd name="connsiteX53" fmla="*/ 4969433 w 9662615"/>
              <a:gd name="connsiteY53" fmla="*/ 1550865 h 1592835"/>
              <a:gd name="connsiteX54" fmla="*/ 4921303 w 9662615"/>
              <a:gd name="connsiteY54" fmla="*/ 1575379 h 1592835"/>
              <a:gd name="connsiteX55" fmla="*/ 4863775 w 9662615"/>
              <a:gd name="connsiteY55" fmla="*/ 1562633 h 1592835"/>
              <a:gd name="connsiteX56" fmla="*/ 4847242 w 9662615"/>
              <a:gd name="connsiteY56" fmla="*/ 1565435 h 1592835"/>
              <a:gd name="connsiteX57" fmla="*/ 4856839 w 9662615"/>
              <a:gd name="connsiteY57" fmla="*/ 1592835 h 1592835"/>
              <a:gd name="connsiteX58" fmla="*/ 4791466 w 9662615"/>
              <a:gd name="connsiteY58" fmla="*/ 1561324 h 1592835"/>
              <a:gd name="connsiteX59" fmla="*/ 4784247 w 9662615"/>
              <a:gd name="connsiteY59" fmla="*/ 1562342 h 1592835"/>
              <a:gd name="connsiteX60" fmla="*/ 4748477 w 9662615"/>
              <a:gd name="connsiteY60" fmla="*/ 1556925 h 1592835"/>
              <a:gd name="connsiteX61" fmla="*/ 4730033 w 9662615"/>
              <a:gd name="connsiteY61" fmla="*/ 1555274 h 1592835"/>
              <a:gd name="connsiteX62" fmla="*/ 4697562 w 9662615"/>
              <a:gd name="connsiteY62" fmla="*/ 1551206 h 1592835"/>
              <a:gd name="connsiteX63" fmla="*/ 4662664 w 9662615"/>
              <a:gd name="connsiteY63" fmla="*/ 1573162 h 1592835"/>
              <a:gd name="connsiteX64" fmla="*/ 4603028 w 9662615"/>
              <a:gd name="connsiteY64" fmla="*/ 1568821 h 1592835"/>
              <a:gd name="connsiteX65" fmla="*/ 4541612 w 9662615"/>
              <a:gd name="connsiteY65" fmla="*/ 1545262 h 1592835"/>
              <a:gd name="connsiteX66" fmla="*/ 4422155 w 9662615"/>
              <a:gd name="connsiteY66" fmla="*/ 1542059 h 1592835"/>
              <a:gd name="connsiteX67" fmla="*/ 4221826 w 9662615"/>
              <a:gd name="connsiteY67" fmla="*/ 1508923 h 1592835"/>
              <a:gd name="connsiteX68" fmla="*/ 4096601 w 9662615"/>
              <a:gd name="connsiteY68" fmla="*/ 1521563 h 1592835"/>
              <a:gd name="connsiteX69" fmla="*/ 3970635 w 9662615"/>
              <a:gd name="connsiteY69" fmla="*/ 1544815 h 1592835"/>
              <a:gd name="connsiteX70" fmla="*/ 3833906 w 9662615"/>
              <a:gd name="connsiteY70" fmla="*/ 1516637 h 1592835"/>
              <a:gd name="connsiteX71" fmla="*/ 3696258 w 9662615"/>
              <a:gd name="connsiteY71" fmla="*/ 1537563 h 1592835"/>
              <a:gd name="connsiteX72" fmla="*/ 3594070 w 9662615"/>
              <a:gd name="connsiteY72" fmla="*/ 1509422 h 1592835"/>
              <a:gd name="connsiteX73" fmla="*/ 3565233 w 9662615"/>
              <a:gd name="connsiteY73" fmla="*/ 1515122 h 1592835"/>
              <a:gd name="connsiteX74" fmla="*/ 3560267 w 9662615"/>
              <a:gd name="connsiteY74" fmla="*/ 1516288 h 1592835"/>
              <a:gd name="connsiteX75" fmla="*/ 3540258 w 9662615"/>
              <a:gd name="connsiteY75" fmla="*/ 1516976 h 1592835"/>
              <a:gd name="connsiteX76" fmla="*/ 3534780 w 9662615"/>
              <a:gd name="connsiteY76" fmla="*/ 1522141 h 1592835"/>
              <a:gd name="connsiteX77" fmla="*/ 3504783 w 9662615"/>
              <a:gd name="connsiteY77" fmla="*/ 1526739 h 1592835"/>
              <a:gd name="connsiteX78" fmla="*/ 3430805 w 9662615"/>
              <a:gd name="connsiteY78" fmla="*/ 1542521 h 1592835"/>
              <a:gd name="connsiteX79" fmla="*/ 3292707 w 9662615"/>
              <a:gd name="connsiteY79" fmla="*/ 1520490 h 1592835"/>
              <a:gd name="connsiteX80" fmla="*/ 3187872 w 9662615"/>
              <a:gd name="connsiteY80" fmla="*/ 1519991 h 1592835"/>
              <a:gd name="connsiteX81" fmla="*/ 3148026 w 9662615"/>
              <a:gd name="connsiteY81" fmla="*/ 1524777 h 1592835"/>
              <a:gd name="connsiteX82" fmla="*/ 3092394 w 9662615"/>
              <a:gd name="connsiteY82" fmla="*/ 1528115 h 1592835"/>
              <a:gd name="connsiteX83" fmla="*/ 2994200 w 9662615"/>
              <a:gd name="connsiteY83" fmla="*/ 1537857 h 1592835"/>
              <a:gd name="connsiteX84" fmla="*/ 2862301 w 9662615"/>
              <a:gd name="connsiteY84" fmla="*/ 1544250 h 1592835"/>
              <a:gd name="connsiteX85" fmla="*/ 2766335 w 9662615"/>
              <a:gd name="connsiteY85" fmla="*/ 1527662 h 1592835"/>
              <a:gd name="connsiteX86" fmla="*/ 2757836 w 9662615"/>
              <a:gd name="connsiteY86" fmla="*/ 1531371 h 1592835"/>
              <a:gd name="connsiteX87" fmla="*/ 2691555 w 9662615"/>
              <a:gd name="connsiteY87" fmla="*/ 1530283 h 1592835"/>
              <a:gd name="connsiteX88" fmla="*/ 2491676 w 9662615"/>
              <a:gd name="connsiteY88" fmla="*/ 1500859 h 1592835"/>
              <a:gd name="connsiteX89" fmla="*/ 2378036 w 9662615"/>
              <a:gd name="connsiteY89" fmla="*/ 1520645 h 1592835"/>
              <a:gd name="connsiteX90" fmla="*/ 2284269 w 9662615"/>
              <a:gd name="connsiteY90" fmla="*/ 1503068 h 1592835"/>
              <a:gd name="connsiteX91" fmla="*/ 2207104 w 9662615"/>
              <a:gd name="connsiteY91" fmla="*/ 1508888 h 1592835"/>
              <a:gd name="connsiteX92" fmla="*/ 2149226 w 9662615"/>
              <a:gd name="connsiteY92" fmla="*/ 1523409 h 1592835"/>
              <a:gd name="connsiteX93" fmla="*/ 2084783 w 9662615"/>
              <a:gd name="connsiteY93" fmla="*/ 1524245 h 1592835"/>
              <a:gd name="connsiteX94" fmla="*/ 2070075 w 9662615"/>
              <a:gd name="connsiteY94" fmla="*/ 1511285 h 1592835"/>
              <a:gd name="connsiteX95" fmla="*/ 2001057 w 9662615"/>
              <a:gd name="connsiteY95" fmla="*/ 1516449 h 1592835"/>
              <a:gd name="connsiteX96" fmla="*/ 1896330 w 9662615"/>
              <a:gd name="connsiteY96" fmla="*/ 1525725 h 1592835"/>
              <a:gd name="connsiteX97" fmla="*/ 1835994 w 9662615"/>
              <a:gd name="connsiteY97" fmla="*/ 1527678 h 1592835"/>
              <a:gd name="connsiteX98" fmla="*/ 1671119 w 9662615"/>
              <a:gd name="connsiteY98" fmla="*/ 1536701 h 1592835"/>
              <a:gd name="connsiteX99" fmla="*/ 1601337 w 9662615"/>
              <a:gd name="connsiteY99" fmla="*/ 1548552 h 1592835"/>
              <a:gd name="connsiteX100" fmla="*/ 1407755 w 9662615"/>
              <a:gd name="connsiteY100" fmla="*/ 1571444 h 1592835"/>
              <a:gd name="connsiteX101" fmla="*/ 1271994 w 9662615"/>
              <a:gd name="connsiteY101" fmla="*/ 1579471 h 1592835"/>
              <a:gd name="connsiteX102" fmla="*/ 1249226 w 9662615"/>
              <a:gd name="connsiteY102" fmla="*/ 1583140 h 1592835"/>
              <a:gd name="connsiteX103" fmla="*/ 1217719 w 9662615"/>
              <a:gd name="connsiteY103" fmla="*/ 1580863 h 1592835"/>
              <a:gd name="connsiteX104" fmla="*/ 1091432 w 9662615"/>
              <a:gd name="connsiteY104" fmla="*/ 1571003 h 1592835"/>
              <a:gd name="connsiteX105" fmla="*/ 992039 w 9662615"/>
              <a:gd name="connsiteY105" fmla="*/ 1556662 h 1592835"/>
              <a:gd name="connsiteX106" fmla="*/ 868264 w 9662615"/>
              <a:gd name="connsiteY106" fmla="*/ 1566392 h 1592835"/>
              <a:gd name="connsiteX107" fmla="*/ 792765 w 9662615"/>
              <a:gd name="connsiteY107" fmla="*/ 1563102 h 1592835"/>
              <a:gd name="connsiteX108" fmla="*/ 669055 w 9662615"/>
              <a:gd name="connsiteY108" fmla="*/ 1543638 h 1592835"/>
              <a:gd name="connsiteX109" fmla="*/ 506152 w 9662615"/>
              <a:gd name="connsiteY109" fmla="*/ 1549124 h 1592835"/>
              <a:gd name="connsiteX110" fmla="*/ 472797 w 9662615"/>
              <a:gd name="connsiteY110" fmla="*/ 1568904 h 1592835"/>
              <a:gd name="connsiteX111" fmla="*/ 427864 w 9662615"/>
              <a:gd name="connsiteY111" fmla="*/ 1580848 h 1592835"/>
              <a:gd name="connsiteX112" fmla="*/ 408381 w 9662615"/>
              <a:gd name="connsiteY112" fmla="*/ 1552940 h 1592835"/>
              <a:gd name="connsiteX113" fmla="*/ 267163 w 9662615"/>
              <a:gd name="connsiteY113" fmla="*/ 1531913 h 1592835"/>
              <a:gd name="connsiteX114" fmla="*/ 196644 w 9662615"/>
              <a:gd name="connsiteY114" fmla="*/ 1524565 h 1592835"/>
              <a:gd name="connsiteX115" fmla="*/ 86819 w 9662615"/>
              <a:gd name="connsiteY115" fmla="*/ 1519517 h 1592835"/>
              <a:gd name="connsiteX116" fmla="*/ 53369 w 9662615"/>
              <a:gd name="connsiteY116" fmla="*/ 1516853 h 1592835"/>
              <a:gd name="connsiteX117" fmla="*/ 2359 w 9662615"/>
              <a:gd name="connsiteY117" fmla="*/ 1515247 h 1592835"/>
              <a:gd name="connsiteX118" fmla="*/ 0 w 9662615"/>
              <a:gd name="connsiteY118" fmla="*/ 1514932 h 1592835"/>
              <a:gd name="connsiteX119" fmla="*/ 0 w 9662615"/>
              <a:gd name="connsiteY119" fmla="*/ 0 h 1592835"/>
              <a:gd name="connsiteX0" fmla="*/ 0 w 9662615"/>
              <a:gd name="connsiteY0" fmla="*/ 0 h 1592835"/>
              <a:gd name="connsiteX1" fmla="*/ 9662615 w 9662615"/>
              <a:gd name="connsiteY1" fmla="*/ 0 h 1592835"/>
              <a:gd name="connsiteX2" fmla="*/ 9662615 w 9662615"/>
              <a:gd name="connsiteY2" fmla="*/ 1280346 h 1592835"/>
              <a:gd name="connsiteX3" fmla="*/ 9658420 w 9662615"/>
              <a:gd name="connsiteY3" fmla="*/ 1280106 h 1592835"/>
              <a:gd name="connsiteX4" fmla="*/ 9469546 w 9662615"/>
              <a:gd name="connsiteY4" fmla="*/ 1289837 h 1592835"/>
              <a:gd name="connsiteX5" fmla="*/ 9385895 w 9662615"/>
              <a:gd name="connsiteY5" fmla="*/ 1269203 h 1592835"/>
              <a:gd name="connsiteX6" fmla="*/ 9144767 w 9662615"/>
              <a:gd name="connsiteY6" fmla="*/ 1264120 h 1592835"/>
              <a:gd name="connsiteX7" fmla="*/ 8837252 w 9662615"/>
              <a:gd name="connsiteY7" fmla="*/ 1350515 h 1592835"/>
              <a:gd name="connsiteX8" fmla="*/ 8705466 w 9662615"/>
              <a:gd name="connsiteY8" fmla="*/ 1342419 h 1592835"/>
              <a:gd name="connsiteX9" fmla="*/ 8652221 w 9662615"/>
              <a:gd name="connsiteY9" fmla="*/ 1326906 h 1592835"/>
              <a:gd name="connsiteX10" fmla="*/ 8632312 w 9662615"/>
              <a:gd name="connsiteY10" fmla="*/ 1326025 h 1592835"/>
              <a:gd name="connsiteX11" fmla="*/ 8591582 w 9662615"/>
              <a:gd name="connsiteY11" fmla="*/ 1341666 h 1592835"/>
              <a:gd name="connsiteX12" fmla="*/ 8537336 w 9662615"/>
              <a:gd name="connsiteY12" fmla="*/ 1341684 h 1592835"/>
              <a:gd name="connsiteX13" fmla="*/ 8472508 w 9662615"/>
              <a:gd name="connsiteY13" fmla="*/ 1363109 h 1592835"/>
              <a:gd name="connsiteX14" fmla="*/ 8258477 w 9662615"/>
              <a:gd name="connsiteY14" fmla="*/ 1370666 h 1592835"/>
              <a:gd name="connsiteX15" fmla="*/ 8197961 w 9662615"/>
              <a:gd name="connsiteY15" fmla="*/ 1392804 h 1592835"/>
              <a:gd name="connsiteX16" fmla="*/ 8171196 w 9662615"/>
              <a:gd name="connsiteY16" fmla="*/ 1397216 h 1592835"/>
              <a:gd name="connsiteX17" fmla="*/ 8127667 w 9662615"/>
              <a:gd name="connsiteY17" fmla="*/ 1418254 h 1592835"/>
              <a:gd name="connsiteX18" fmla="*/ 7974579 w 9662615"/>
              <a:gd name="connsiteY18" fmla="*/ 1383439 h 1592835"/>
              <a:gd name="connsiteX19" fmla="*/ 7768351 w 9662615"/>
              <a:gd name="connsiteY19" fmla="*/ 1395051 h 1592835"/>
              <a:gd name="connsiteX20" fmla="*/ 7635985 w 9662615"/>
              <a:gd name="connsiteY20" fmla="*/ 1386363 h 1592835"/>
              <a:gd name="connsiteX21" fmla="*/ 7466069 w 9662615"/>
              <a:gd name="connsiteY21" fmla="*/ 1377654 h 1592835"/>
              <a:gd name="connsiteX22" fmla="*/ 7355642 w 9662615"/>
              <a:gd name="connsiteY22" fmla="*/ 1407761 h 1592835"/>
              <a:gd name="connsiteX23" fmla="*/ 7151610 w 9662615"/>
              <a:gd name="connsiteY23" fmla="*/ 1397856 h 1592835"/>
              <a:gd name="connsiteX24" fmla="*/ 7082147 w 9662615"/>
              <a:gd name="connsiteY24" fmla="*/ 1406113 h 1592835"/>
              <a:gd name="connsiteX25" fmla="*/ 7014958 w 9662615"/>
              <a:gd name="connsiteY25" fmla="*/ 1396883 h 1592835"/>
              <a:gd name="connsiteX26" fmla="*/ 6907567 w 9662615"/>
              <a:gd name="connsiteY26" fmla="*/ 1419149 h 1592835"/>
              <a:gd name="connsiteX27" fmla="*/ 6748428 w 9662615"/>
              <a:gd name="connsiteY27" fmla="*/ 1420308 h 1592835"/>
              <a:gd name="connsiteX28" fmla="*/ 6654257 w 9662615"/>
              <a:gd name="connsiteY28" fmla="*/ 1424143 h 1592835"/>
              <a:gd name="connsiteX29" fmla="*/ 6620123 w 9662615"/>
              <a:gd name="connsiteY29" fmla="*/ 1430535 h 1592835"/>
              <a:gd name="connsiteX30" fmla="*/ 6571355 w 9662615"/>
              <a:gd name="connsiteY30" fmla="*/ 1436144 h 1592835"/>
              <a:gd name="connsiteX31" fmla="*/ 6486557 w 9662615"/>
              <a:gd name="connsiteY31" fmla="*/ 1449861 h 1592835"/>
              <a:gd name="connsiteX32" fmla="*/ 6370419 w 9662615"/>
              <a:gd name="connsiteY32" fmla="*/ 1461649 h 1592835"/>
              <a:gd name="connsiteX33" fmla="*/ 6278839 w 9662615"/>
              <a:gd name="connsiteY33" fmla="*/ 1449160 h 1592835"/>
              <a:gd name="connsiteX34" fmla="*/ 6272455 w 9662615"/>
              <a:gd name="connsiteY34" fmla="*/ 1453191 h 1592835"/>
              <a:gd name="connsiteX35" fmla="*/ 6212659 w 9662615"/>
              <a:gd name="connsiteY35" fmla="*/ 1454850 h 1592835"/>
              <a:gd name="connsiteX36" fmla="*/ 6069317 w 9662615"/>
              <a:gd name="connsiteY36" fmla="*/ 1445838 h 1592835"/>
              <a:gd name="connsiteX37" fmla="*/ 5878477 w 9662615"/>
              <a:gd name="connsiteY37" fmla="*/ 1439180 h 1592835"/>
              <a:gd name="connsiteX38" fmla="*/ 5838387 w 9662615"/>
              <a:gd name="connsiteY38" fmla="*/ 1444679 h 1592835"/>
              <a:gd name="connsiteX39" fmla="*/ 5771136 w 9662615"/>
              <a:gd name="connsiteY39" fmla="*/ 1453639 h 1592835"/>
              <a:gd name="connsiteX40" fmla="*/ 5724081 w 9662615"/>
              <a:gd name="connsiteY40" fmla="*/ 1470431 h 1592835"/>
              <a:gd name="connsiteX41" fmla="*/ 5666577 w 9662615"/>
              <a:gd name="connsiteY41" fmla="*/ 1473921 h 1592835"/>
              <a:gd name="connsiteX42" fmla="*/ 5649068 w 9662615"/>
              <a:gd name="connsiteY42" fmla="*/ 1461676 h 1592835"/>
              <a:gd name="connsiteX43" fmla="*/ 5588902 w 9662615"/>
              <a:gd name="connsiteY43" fmla="*/ 1469647 h 1592835"/>
              <a:gd name="connsiteX44" fmla="*/ 5498090 w 9662615"/>
              <a:gd name="connsiteY44" fmla="*/ 1483173 h 1592835"/>
              <a:gd name="connsiteX45" fmla="*/ 5444641 w 9662615"/>
              <a:gd name="connsiteY45" fmla="*/ 1487602 h 1592835"/>
              <a:gd name="connsiteX46" fmla="*/ 5299812 w 9662615"/>
              <a:gd name="connsiteY46" fmla="*/ 1503362 h 1592835"/>
              <a:gd name="connsiteX47" fmla="*/ 5213947 w 9662615"/>
              <a:gd name="connsiteY47" fmla="*/ 1516637 h 1592835"/>
              <a:gd name="connsiteX48" fmla="*/ 5090342 w 9662615"/>
              <a:gd name="connsiteY48" fmla="*/ 1546680 h 1592835"/>
              <a:gd name="connsiteX49" fmla="*/ 5129812 w 9662615"/>
              <a:gd name="connsiteY49" fmla="*/ 1521277 h 1592835"/>
              <a:gd name="connsiteX50" fmla="*/ 5059484 w 9662615"/>
              <a:gd name="connsiteY50" fmla="*/ 1546802 h 1592835"/>
              <a:gd name="connsiteX51" fmla="*/ 5038524 w 9662615"/>
              <a:gd name="connsiteY51" fmla="*/ 1545675 h 1592835"/>
              <a:gd name="connsiteX52" fmla="*/ 5026564 w 9662615"/>
              <a:gd name="connsiteY52" fmla="*/ 1545376 h 1592835"/>
              <a:gd name="connsiteX53" fmla="*/ 4969433 w 9662615"/>
              <a:gd name="connsiteY53" fmla="*/ 1550865 h 1592835"/>
              <a:gd name="connsiteX54" fmla="*/ 4921303 w 9662615"/>
              <a:gd name="connsiteY54" fmla="*/ 1575379 h 1592835"/>
              <a:gd name="connsiteX55" fmla="*/ 4863775 w 9662615"/>
              <a:gd name="connsiteY55" fmla="*/ 1562633 h 1592835"/>
              <a:gd name="connsiteX56" fmla="*/ 4847242 w 9662615"/>
              <a:gd name="connsiteY56" fmla="*/ 1565435 h 1592835"/>
              <a:gd name="connsiteX57" fmla="*/ 4856839 w 9662615"/>
              <a:gd name="connsiteY57" fmla="*/ 1592835 h 1592835"/>
              <a:gd name="connsiteX58" fmla="*/ 4791466 w 9662615"/>
              <a:gd name="connsiteY58" fmla="*/ 1561324 h 1592835"/>
              <a:gd name="connsiteX59" fmla="*/ 4784247 w 9662615"/>
              <a:gd name="connsiteY59" fmla="*/ 1562342 h 1592835"/>
              <a:gd name="connsiteX60" fmla="*/ 4730033 w 9662615"/>
              <a:gd name="connsiteY60" fmla="*/ 1555274 h 1592835"/>
              <a:gd name="connsiteX61" fmla="*/ 4697562 w 9662615"/>
              <a:gd name="connsiteY61" fmla="*/ 1551206 h 1592835"/>
              <a:gd name="connsiteX62" fmla="*/ 4662664 w 9662615"/>
              <a:gd name="connsiteY62" fmla="*/ 1573162 h 1592835"/>
              <a:gd name="connsiteX63" fmla="*/ 4603028 w 9662615"/>
              <a:gd name="connsiteY63" fmla="*/ 1568821 h 1592835"/>
              <a:gd name="connsiteX64" fmla="*/ 4541612 w 9662615"/>
              <a:gd name="connsiteY64" fmla="*/ 1545262 h 1592835"/>
              <a:gd name="connsiteX65" fmla="*/ 4422155 w 9662615"/>
              <a:gd name="connsiteY65" fmla="*/ 1542059 h 1592835"/>
              <a:gd name="connsiteX66" fmla="*/ 4221826 w 9662615"/>
              <a:gd name="connsiteY66" fmla="*/ 1508923 h 1592835"/>
              <a:gd name="connsiteX67" fmla="*/ 4096601 w 9662615"/>
              <a:gd name="connsiteY67" fmla="*/ 1521563 h 1592835"/>
              <a:gd name="connsiteX68" fmla="*/ 3970635 w 9662615"/>
              <a:gd name="connsiteY68" fmla="*/ 1544815 h 1592835"/>
              <a:gd name="connsiteX69" fmla="*/ 3833906 w 9662615"/>
              <a:gd name="connsiteY69" fmla="*/ 1516637 h 1592835"/>
              <a:gd name="connsiteX70" fmla="*/ 3696258 w 9662615"/>
              <a:gd name="connsiteY70" fmla="*/ 1537563 h 1592835"/>
              <a:gd name="connsiteX71" fmla="*/ 3594070 w 9662615"/>
              <a:gd name="connsiteY71" fmla="*/ 1509422 h 1592835"/>
              <a:gd name="connsiteX72" fmla="*/ 3565233 w 9662615"/>
              <a:gd name="connsiteY72" fmla="*/ 1515122 h 1592835"/>
              <a:gd name="connsiteX73" fmla="*/ 3560267 w 9662615"/>
              <a:gd name="connsiteY73" fmla="*/ 1516288 h 1592835"/>
              <a:gd name="connsiteX74" fmla="*/ 3540258 w 9662615"/>
              <a:gd name="connsiteY74" fmla="*/ 1516976 h 1592835"/>
              <a:gd name="connsiteX75" fmla="*/ 3534780 w 9662615"/>
              <a:gd name="connsiteY75" fmla="*/ 1522141 h 1592835"/>
              <a:gd name="connsiteX76" fmla="*/ 3504783 w 9662615"/>
              <a:gd name="connsiteY76" fmla="*/ 1526739 h 1592835"/>
              <a:gd name="connsiteX77" fmla="*/ 3430805 w 9662615"/>
              <a:gd name="connsiteY77" fmla="*/ 1542521 h 1592835"/>
              <a:gd name="connsiteX78" fmla="*/ 3292707 w 9662615"/>
              <a:gd name="connsiteY78" fmla="*/ 1520490 h 1592835"/>
              <a:gd name="connsiteX79" fmla="*/ 3187872 w 9662615"/>
              <a:gd name="connsiteY79" fmla="*/ 1519991 h 1592835"/>
              <a:gd name="connsiteX80" fmla="*/ 3148026 w 9662615"/>
              <a:gd name="connsiteY80" fmla="*/ 1524777 h 1592835"/>
              <a:gd name="connsiteX81" fmla="*/ 3092394 w 9662615"/>
              <a:gd name="connsiteY81" fmla="*/ 1528115 h 1592835"/>
              <a:gd name="connsiteX82" fmla="*/ 2994200 w 9662615"/>
              <a:gd name="connsiteY82" fmla="*/ 1537857 h 1592835"/>
              <a:gd name="connsiteX83" fmla="*/ 2862301 w 9662615"/>
              <a:gd name="connsiteY83" fmla="*/ 1544250 h 1592835"/>
              <a:gd name="connsiteX84" fmla="*/ 2766335 w 9662615"/>
              <a:gd name="connsiteY84" fmla="*/ 1527662 h 1592835"/>
              <a:gd name="connsiteX85" fmla="*/ 2757836 w 9662615"/>
              <a:gd name="connsiteY85" fmla="*/ 1531371 h 1592835"/>
              <a:gd name="connsiteX86" fmla="*/ 2691555 w 9662615"/>
              <a:gd name="connsiteY86" fmla="*/ 1530283 h 1592835"/>
              <a:gd name="connsiteX87" fmla="*/ 2491676 w 9662615"/>
              <a:gd name="connsiteY87" fmla="*/ 1500859 h 1592835"/>
              <a:gd name="connsiteX88" fmla="*/ 2378036 w 9662615"/>
              <a:gd name="connsiteY88" fmla="*/ 1520645 h 1592835"/>
              <a:gd name="connsiteX89" fmla="*/ 2284269 w 9662615"/>
              <a:gd name="connsiteY89" fmla="*/ 1503068 h 1592835"/>
              <a:gd name="connsiteX90" fmla="*/ 2207104 w 9662615"/>
              <a:gd name="connsiteY90" fmla="*/ 1508888 h 1592835"/>
              <a:gd name="connsiteX91" fmla="*/ 2149226 w 9662615"/>
              <a:gd name="connsiteY91" fmla="*/ 1523409 h 1592835"/>
              <a:gd name="connsiteX92" fmla="*/ 2084783 w 9662615"/>
              <a:gd name="connsiteY92" fmla="*/ 1524245 h 1592835"/>
              <a:gd name="connsiteX93" fmla="*/ 2070075 w 9662615"/>
              <a:gd name="connsiteY93" fmla="*/ 1511285 h 1592835"/>
              <a:gd name="connsiteX94" fmla="*/ 2001057 w 9662615"/>
              <a:gd name="connsiteY94" fmla="*/ 1516449 h 1592835"/>
              <a:gd name="connsiteX95" fmla="*/ 1896330 w 9662615"/>
              <a:gd name="connsiteY95" fmla="*/ 1525725 h 1592835"/>
              <a:gd name="connsiteX96" fmla="*/ 1835994 w 9662615"/>
              <a:gd name="connsiteY96" fmla="*/ 1527678 h 1592835"/>
              <a:gd name="connsiteX97" fmla="*/ 1671119 w 9662615"/>
              <a:gd name="connsiteY97" fmla="*/ 1536701 h 1592835"/>
              <a:gd name="connsiteX98" fmla="*/ 1601337 w 9662615"/>
              <a:gd name="connsiteY98" fmla="*/ 1548552 h 1592835"/>
              <a:gd name="connsiteX99" fmla="*/ 1407755 w 9662615"/>
              <a:gd name="connsiteY99" fmla="*/ 1571444 h 1592835"/>
              <a:gd name="connsiteX100" fmla="*/ 1271994 w 9662615"/>
              <a:gd name="connsiteY100" fmla="*/ 1579471 h 1592835"/>
              <a:gd name="connsiteX101" fmla="*/ 1249226 w 9662615"/>
              <a:gd name="connsiteY101" fmla="*/ 1583140 h 1592835"/>
              <a:gd name="connsiteX102" fmla="*/ 1217719 w 9662615"/>
              <a:gd name="connsiteY102" fmla="*/ 1580863 h 1592835"/>
              <a:gd name="connsiteX103" fmla="*/ 1091432 w 9662615"/>
              <a:gd name="connsiteY103" fmla="*/ 1571003 h 1592835"/>
              <a:gd name="connsiteX104" fmla="*/ 992039 w 9662615"/>
              <a:gd name="connsiteY104" fmla="*/ 1556662 h 1592835"/>
              <a:gd name="connsiteX105" fmla="*/ 868264 w 9662615"/>
              <a:gd name="connsiteY105" fmla="*/ 1566392 h 1592835"/>
              <a:gd name="connsiteX106" fmla="*/ 792765 w 9662615"/>
              <a:gd name="connsiteY106" fmla="*/ 1563102 h 1592835"/>
              <a:gd name="connsiteX107" fmla="*/ 669055 w 9662615"/>
              <a:gd name="connsiteY107" fmla="*/ 1543638 h 1592835"/>
              <a:gd name="connsiteX108" fmla="*/ 506152 w 9662615"/>
              <a:gd name="connsiteY108" fmla="*/ 1549124 h 1592835"/>
              <a:gd name="connsiteX109" fmla="*/ 472797 w 9662615"/>
              <a:gd name="connsiteY109" fmla="*/ 1568904 h 1592835"/>
              <a:gd name="connsiteX110" fmla="*/ 427864 w 9662615"/>
              <a:gd name="connsiteY110" fmla="*/ 1580848 h 1592835"/>
              <a:gd name="connsiteX111" fmla="*/ 408381 w 9662615"/>
              <a:gd name="connsiteY111" fmla="*/ 1552940 h 1592835"/>
              <a:gd name="connsiteX112" fmla="*/ 267163 w 9662615"/>
              <a:gd name="connsiteY112" fmla="*/ 1531913 h 1592835"/>
              <a:gd name="connsiteX113" fmla="*/ 196644 w 9662615"/>
              <a:gd name="connsiteY113" fmla="*/ 1524565 h 1592835"/>
              <a:gd name="connsiteX114" fmla="*/ 86819 w 9662615"/>
              <a:gd name="connsiteY114" fmla="*/ 1519517 h 1592835"/>
              <a:gd name="connsiteX115" fmla="*/ 53369 w 9662615"/>
              <a:gd name="connsiteY115" fmla="*/ 1516853 h 1592835"/>
              <a:gd name="connsiteX116" fmla="*/ 2359 w 9662615"/>
              <a:gd name="connsiteY116" fmla="*/ 1515247 h 1592835"/>
              <a:gd name="connsiteX117" fmla="*/ 0 w 9662615"/>
              <a:gd name="connsiteY117" fmla="*/ 1514932 h 1592835"/>
              <a:gd name="connsiteX118" fmla="*/ 0 w 9662615"/>
              <a:gd name="connsiteY118" fmla="*/ 0 h 1592835"/>
              <a:gd name="connsiteX0" fmla="*/ 0 w 9662615"/>
              <a:gd name="connsiteY0" fmla="*/ 0 h 1592835"/>
              <a:gd name="connsiteX1" fmla="*/ 9662615 w 9662615"/>
              <a:gd name="connsiteY1" fmla="*/ 0 h 1592835"/>
              <a:gd name="connsiteX2" fmla="*/ 9662615 w 9662615"/>
              <a:gd name="connsiteY2" fmla="*/ 1280346 h 1592835"/>
              <a:gd name="connsiteX3" fmla="*/ 9658420 w 9662615"/>
              <a:gd name="connsiteY3" fmla="*/ 1280106 h 1592835"/>
              <a:gd name="connsiteX4" fmla="*/ 9469546 w 9662615"/>
              <a:gd name="connsiteY4" fmla="*/ 1289837 h 1592835"/>
              <a:gd name="connsiteX5" fmla="*/ 9385895 w 9662615"/>
              <a:gd name="connsiteY5" fmla="*/ 1269203 h 1592835"/>
              <a:gd name="connsiteX6" fmla="*/ 9144767 w 9662615"/>
              <a:gd name="connsiteY6" fmla="*/ 1264120 h 1592835"/>
              <a:gd name="connsiteX7" fmla="*/ 8837252 w 9662615"/>
              <a:gd name="connsiteY7" fmla="*/ 1350515 h 1592835"/>
              <a:gd name="connsiteX8" fmla="*/ 8705466 w 9662615"/>
              <a:gd name="connsiteY8" fmla="*/ 1342419 h 1592835"/>
              <a:gd name="connsiteX9" fmla="*/ 8652221 w 9662615"/>
              <a:gd name="connsiteY9" fmla="*/ 1326906 h 1592835"/>
              <a:gd name="connsiteX10" fmla="*/ 8632312 w 9662615"/>
              <a:gd name="connsiteY10" fmla="*/ 1326025 h 1592835"/>
              <a:gd name="connsiteX11" fmla="*/ 8591582 w 9662615"/>
              <a:gd name="connsiteY11" fmla="*/ 1341666 h 1592835"/>
              <a:gd name="connsiteX12" fmla="*/ 8537336 w 9662615"/>
              <a:gd name="connsiteY12" fmla="*/ 1341684 h 1592835"/>
              <a:gd name="connsiteX13" fmla="*/ 8472508 w 9662615"/>
              <a:gd name="connsiteY13" fmla="*/ 1363109 h 1592835"/>
              <a:gd name="connsiteX14" fmla="*/ 8258477 w 9662615"/>
              <a:gd name="connsiteY14" fmla="*/ 1370666 h 1592835"/>
              <a:gd name="connsiteX15" fmla="*/ 8197961 w 9662615"/>
              <a:gd name="connsiteY15" fmla="*/ 1392804 h 1592835"/>
              <a:gd name="connsiteX16" fmla="*/ 8171196 w 9662615"/>
              <a:gd name="connsiteY16" fmla="*/ 1397216 h 1592835"/>
              <a:gd name="connsiteX17" fmla="*/ 8127667 w 9662615"/>
              <a:gd name="connsiteY17" fmla="*/ 1418254 h 1592835"/>
              <a:gd name="connsiteX18" fmla="*/ 7974579 w 9662615"/>
              <a:gd name="connsiteY18" fmla="*/ 1383439 h 1592835"/>
              <a:gd name="connsiteX19" fmla="*/ 7768351 w 9662615"/>
              <a:gd name="connsiteY19" fmla="*/ 1395051 h 1592835"/>
              <a:gd name="connsiteX20" fmla="*/ 7635985 w 9662615"/>
              <a:gd name="connsiteY20" fmla="*/ 1386363 h 1592835"/>
              <a:gd name="connsiteX21" fmla="*/ 7466069 w 9662615"/>
              <a:gd name="connsiteY21" fmla="*/ 1377654 h 1592835"/>
              <a:gd name="connsiteX22" fmla="*/ 7355642 w 9662615"/>
              <a:gd name="connsiteY22" fmla="*/ 1407761 h 1592835"/>
              <a:gd name="connsiteX23" fmla="*/ 7151610 w 9662615"/>
              <a:gd name="connsiteY23" fmla="*/ 1397856 h 1592835"/>
              <a:gd name="connsiteX24" fmla="*/ 7082147 w 9662615"/>
              <a:gd name="connsiteY24" fmla="*/ 1406113 h 1592835"/>
              <a:gd name="connsiteX25" fmla="*/ 7014958 w 9662615"/>
              <a:gd name="connsiteY25" fmla="*/ 1396883 h 1592835"/>
              <a:gd name="connsiteX26" fmla="*/ 6907567 w 9662615"/>
              <a:gd name="connsiteY26" fmla="*/ 1419149 h 1592835"/>
              <a:gd name="connsiteX27" fmla="*/ 6748428 w 9662615"/>
              <a:gd name="connsiteY27" fmla="*/ 1420308 h 1592835"/>
              <a:gd name="connsiteX28" fmla="*/ 6654257 w 9662615"/>
              <a:gd name="connsiteY28" fmla="*/ 1424143 h 1592835"/>
              <a:gd name="connsiteX29" fmla="*/ 6620123 w 9662615"/>
              <a:gd name="connsiteY29" fmla="*/ 1430535 h 1592835"/>
              <a:gd name="connsiteX30" fmla="*/ 6571355 w 9662615"/>
              <a:gd name="connsiteY30" fmla="*/ 1436144 h 1592835"/>
              <a:gd name="connsiteX31" fmla="*/ 6486557 w 9662615"/>
              <a:gd name="connsiteY31" fmla="*/ 1449861 h 1592835"/>
              <a:gd name="connsiteX32" fmla="*/ 6370419 w 9662615"/>
              <a:gd name="connsiteY32" fmla="*/ 1461649 h 1592835"/>
              <a:gd name="connsiteX33" fmla="*/ 6278839 w 9662615"/>
              <a:gd name="connsiteY33" fmla="*/ 1449160 h 1592835"/>
              <a:gd name="connsiteX34" fmla="*/ 6272455 w 9662615"/>
              <a:gd name="connsiteY34" fmla="*/ 1453191 h 1592835"/>
              <a:gd name="connsiteX35" fmla="*/ 6212659 w 9662615"/>
              <a:gd name="connsiteY35" fmla="*/ 1454850 h 1592835"/>
              <a:gd name="connsiteX36" fmla="*/ 6069317 w 9662615"/>
              <a:gd name="connsiteY36" fmla="*/ 1445838 h 1592835"/>
              <a:gd name="connsiteX37" fmla="*/ 5878477 w 9662615"/>
              <a:gd name="connsiteY37" fmla="*/ 1439180 h 1592835"/>
              <a:gd name="connsiteX38" fmla="*/ 5838387 w 9662615"/>
              <a:gd name="connsiteY38" fmla="*/ 1444679 h 1592835"/>
              <a:gd name="connsiteX39" fmla="*/ 5771136 w 9662615"/>
              <a:gd name="connsiteY39" fmla="*/ 1453639 h 1592835"/>
              <a:gd name="connsiteX40" fmla="*/ 5724081 w 9662615"/>
              <a:gd name="connsiteY40" fmla="*/ 1470431 h 1592835"/>
              <a:gd name="connsiteX41" fmla="*/ 5666577 w 9662615"/>
              <a:gd name="connsiteY41" fmla="*/ 1473921 h 1592835"/>
              <a:gd name="connsiteX42" fmla="*/ 5649068 w 9662615"/>
              <a:gd name="connsiteY42" fmla="*/ 1461676 h 1592835"/>
              <a:gd name="connsiteX43" fmla="*/ 5588902 w 9662615"/>
              <a:gd name="connsiteY43" fmla="*/ 1469647 h 1592835"/>
              <a:gd name="connsiteX44" fmla="*/ 5498090 w 9662615"/>
              <a:gd name="connsiteY44" fmla="*/ 1483173 h 1592835"/>
              <a:gd name="connsiteX45" fmla="*/ 5444641 w 9662615"/>
              <a:gd name="connsiteY45" fmla="*/ 1487602 h 1592835"/>
              <a:gd name="connsiteX46" fmla="*/ 5299812 w 9662615"/>
              <a:gd name="connsiteY46" fmla="*/ 1503362 h 1592835"/>
              <a:gd name="connsiteX47" fmla="*/ 5213947 w 9662615"/>
              <a:gd name="connsiteY47" fmla="*/ 1516637 h 1592835"/>
              <a:gd name="connsiteX48" fmla="*/ 5090342 w 9662615"/>
              <a:gd name="connsiteY48" fmla="*/ 1546680 h 1592835"/>
              <a:gd name="connsiteX49" fmla="*/ 5129812 w 9662615"/>
              <a:gd name="connsiteY49" fmla="*/ 1521277 h 1592835"/>
              <a:gd name="connsiteX50" fmla="*/ 5059484 w 9662615"/>
              <a:gd name="connsiteY50" fmla="*/ 1546802 h 1592835"/>
              <a:gd name="connsiteX51" fmla="*/ 5038524 w 9662615"/>
              <a:gd name="connsiteY51" fmla="*/ 1545675 h 1592835"/>
              <a:gd name="connsiteX52" fmla="*/ 5026564 w 9662615"/>
              <a:gd name="connsiteY52" fmla="*/ 1545376 h 1592835"/>
              <a:gd name="connsiteX53" fmla="*/ 4969433 w 9662615"/>
              <a:gd name="connsiteY53" fmla="*/ 1550865 h 1592835"/>
              <a:gd name="connsiteX54" fmla="*/ 4921303 w 9662615"/>
              <a:gd name="connsiteY54" fmla="*/ 1575379 h 1592835"/>
              <a:gd name="connsiteX55" fmla="*/ 4863775 w 9662615"/>
              <a:gd name="connsiteY55" fmla="*/ 1562633 h 1592835"/>
              <a:gd name="connsiteX56" fmla="*/ 4847242 w 9662615"/>
              <a:gd name="connsiteY56" fmla="*/ 1565435 h 1592835"/>
              <a:gd name="connsiteX57" fmla="*/ 4856839 w 9662615"/>
              <a:gd name="connsiteY57" fmla="*/ 1592835 h 1592835"/>
              <a:gd name="connsiteX58" fmla="*/ 4791466 w 9662615"/>
              <a:gd name="connsiteY58" fmla="*/ 1561324 h 1592835"/>
              <a:gd name="connsiteX59" fmla="*/ 4784247 w 9662615"/>
              <a:gd name="connsiteY59" fmla="*/ 1562342 h 1592835"/>
              <a:gd name="connsiteX60" fmla="*/ 4735334 w 9662615"/>
              <a:gd name="connsiteY60" fmla="*/ 1581778 h 1592835"/>
              <a:gd name="connsiteX61" fmla="*/ 4697562 w 9662615"/>
              <a:gd name="connsiteY61" fmla="*/ 1551206 h 1592835"/>
              <a:gd name="connsiteX62" fmla="*/ 4662664 w 9662615"/>
              <a:gd name="connsiteY62" fmla="*/ 1573162 h 1592835"/>
              <a:gd name="connsiteX63" fmla="*/ 4603028 w 9662615"/>
              <a:gd name="connsiteY63" fmla="*/ 1568821 h 1592835"/>
              <a:gd name="connsiteX64" fmla="*/ 4541612 w 9662615"/>
              <a:gd name="connsiteY64" fmla="*/ 1545262 h 1592835"/>
              <a:gd name="connsiteX65" fmla="*/ 4422155 w 9662615"/>
              <a:gd name="connsiteY65" fmla="*/ 1542059 h 1592835"/>
              <a:gd name="connsiteX66" fmla="*/ 4221826 w 9662615"/>
              <a:gd name="connsiteY66" fmla="*/ 1508923 h 1592835"/>
              <a:gd name="connsiteX67" fmla="*/ 4096601 w 9662615"/>
              <a:gd name="connsiteY67" fmla="*/ 1521563 h 1592835"/>
              <a:gd name="connsiteX68" fmla="*/ 3970635 w 9662615"/>
              <a:gd name="connsiteY68" fmla="*/ 1544815 h 1592835"/>
              <a:gd name="connsiteX69" fmla="*/ 3833906 w 9662615"/>
              <a:gd name="connsiteY69" fmla="*/ 1516637 h 1592835"/>
              <a:gd name="connsiteX70" fmla="*/ 3696258 w 9662615"/>
              <a:gd name="connsiteY70" fmla="*/ 1537563 h 1592835"/>
              <a:gd name="connsiteX71" fmla="*/ 3594070 w 9662615"/>
              <a:gd name="connsiteY71" fmla="*/ 1509422 h 1592835"/>
              <a:gd name="connsiteX72" fmla="*/ 3565233 w 9662615"/>
              <a:gd name="connsiteY72" fmla="*/ 1515122 h 1592835"/>
              <a:gd name="connsiteX73" fmla="*/ 3560267 w 9662615"/>
              <a:gd name="connsiteY73" fmla="*/ 1516288 h 1592835"/>
              <a:gd name="connsiteX74" fmla="*/ 3540258 w 9662615"/>
              <a:gd name="connsiteY74" fmla="*/ 1516976 h 1592835"/>
              <a:gd name="connsiteX75" fmla="*/ 3534780 w 9662615"/>
              <a:gd name="connsiteY75" fmla="*/ 1522141 h 1592835"/>
              <a:gd name="connsiteX76" fmla="*/ 3504783 w 9662615"/>
              <a:gd name="connsiteY76" fmla="*/ 1526739 h 1592835"/>
              <a:gd name="connsiteX77" fmla="*/ 3430805 w 9662615"/>
              <a:gd name="connsiteY77" fmla="*/ 1542521 h 1592835"/>
              <a:gd name="connsiteX78" fmla="*/ 3292707 w 9662615"/>
              <a:gd name="connsiteY78" fmla="*/ 1520490 h 1592835"/>
              <a:gd name="connsiteX79" fmla="*/ 3187872 w 9662615"/>
              <a:gd name="connsiteY79" fmla="*/ 1519991 h 1592835"/>
              <a:gd name="connsiteX80" fmla="*/ 3148026 w 9662615"/>
              <a:gd name="connsiteY80" fmla="*/ 1524777 h 1592835"/>
              <a:gd name="connsiteX81" fmla="*/ 3092394 w 9662615"/>
              <a:gd name="connsiteY81" fmla="*/ 1528115 h 1592835"/>
              <a:gd name="connsiteX82" fmla="*/ 2994200 w 9662615"/>
              <a:gd name="connsiteY82" fmla="*/ 1537857 h 1592835"/>
              <a:gd name="connsiteX83" fmla="*/ 2862301 w 9662615"/>
              <a:gd name="connsiteY83" fmla="*/ 1544250 h 1592835"/>
              <a:gd name="connsiteX84" fmla="*/ 2766335 w 9662615"/>
              <a:gd name="connsiteY84" fmla="*/ 1527662 h 1592835"/>
              <a:gd name="connsiteX85" fmla="*/ 2757836 w 9662615"/>
              <a:gd name="connsiteY85" fmla="*/ 1531371 h 1592835"/>
              <a:gd name="connsiteX86" fmla="*/ 2691555 w 9662615"/>
              <a:gd name="connsiteY86" fmla="*/ 1530283 h 1592835"/>
              <a:gd name="connsiteX87" fmla="*/ 2491676 w 9662615"/>
              <a:gd name="connsiteY87" fmla="*/ 1500859 h 1592835"/>
              <a:gd name="connsiteX88" fmla="*/ 2378036 w 9662615"/>
              <a:gd name="connsiteY88" fmla="*/ 1520645 h 1592835"/>
              <a:gd name="connsiteX89" fmla="*/ 2284269 w 9662615"/>
              <a:gd name="connsiteY89" fmla="*/ 1503068 h 1592835"/>
              <a:gd name="connsiteX90" fmla="*/ 2207104 w 9662615"/>
              <a:gd name="connsiteY90" fmla="*/ 1508888 h 1592835"/>
              <a:gd name="connsiteX91" fmla="*/ 2149226 w 9662615"/>
              <a:gd name="connsiteY91" fmla="*/ 1523409 h 1592835"/>
              <a:gd name="connsiteX92" fmla="*/ 2084783 w 9662615"/>
              <a:gd name="connsiteY92" fmla="*/ 1524245 h 1592835"/>
              <a:gd name="connsiteX93" fmla="*/ 2070075 w 9662615"/>
              <a:gd name="connsiteY93" fmla="*/ 1511285 h 1592835"/>
              <a:gd name="connsiteX94" fmla="*/ 2001057 w 9662615"/>
              <a:gd name="connsiteY94" fmla="*/ 1516449 h 1592835"/>
              <a:gd name="connsiteX95" fmla="*/ 1896330 w 9662615"/>
              <a:gd name="connsiteY95" fmla="*/ 1525725 h 1592835"/>
              <a:gd name="connsiteX96" fmla="*/ 1835994 w 9662615"/>
              <a:gd name="connsiteY96" fmla="*/ 1527678 h 1592835"/>
              <a:gd name="connsiteX97" fmla="*/ 1671119 w 9662615"/>
              <a:gd name="connsiteY97" fmla="*/ 1536701 h 1592835"/>
              <a:gd name="connsiteX98" fmla="*/ 1601337 w 9662615"/>
              <a:gd name="connsiteY98" fmla="*/ 1548552 h 1592835"/>
              <a:gd name="connsiteX99" fmla="*/ 1407755 w 9662615"/>
              <a:gd name="connsiteY99" fmla="*/ 1571444 h 1592835"/>
              <a:gd name="connsiteX100" fmla="*/ 1271994 w 9662615"/>
              <a:gd name="connsiteY100" fmla="*/ 1579471 h 1592835"/>
              <a:gd name="connsiteX101" fmla="*/ 1249226 w 9662615"/>
              <a:gd name="connsiteY101" fmla="*/ 1583140 h 1592835"/>
              <a:gd name="connsiteX102" fmla="*/ 1217719 w 9662615"/>
              <a:gd name="connsiteY102" fmla="*/ 1580863 h 1592835"/>
              <a:gd name="connsiteX103" fmla="*/ 1091432 w 9662615"/>
              <a:gd name="connsiteY103" fmla="*/ 1571003 h 1592835"/>
              <a:gd name="connsiteX104" fmla="*/ 992039 w 9662615"/>
              <a:gd name="connsiteY104" fmla="*/ 1556662 h 1592835"/>
              <a:gd name="connsiteX105" fmla="*/ 868264 w 9662615"/>
              <a:gd name="connsiteY105" fmla="*/ 1566392 h 1592835"/>
              <a:gd name="connsiteX106" fmla="*/ 792765 w 9662615"/>
              <a:gd name="connsiteY106" fmla="*/ 1563102 h 1592835"/>
              <a:gd name="connsiteX107" fmla="*/ 669055 w 9662615"/>
              <a:gd name="connsiteY107" fmla="*/ 1543638 h 1592835"/>
              <a:gd name="connsiteX108" fmla="*/ 506152 w 9662615"/>
              <a:gd name="connsiteY108" fmla="*/ 1549124 h 1592835"/>
              <a:gd name="connsiteX109" fmla="*/ 472797 w 9662615"/>
              <a:gd name="connsiteY109" fmla="*/ 1568904 h 1592835"/>
              <a:gd name="connsiteX110" fmla="*/ 427864 w 9662615"/>
              <a:gd name="connsiteY110" fmla="*/ 1580848 h 1592835"/>
              <a:gd name="connsiteX111" fmla="*/ 408381 w 9662615"/>
              <a:gd name="connsiteY111" fmla="*/ 1552940 h 1592835"/>
              <a:gd name="connsiteX112" fmla="*/ 267163 w 9662615"/>
              <a:gd name="connsiteY112" fmla="*/ 1531913 h 1592835"/>
              <a:gd name="connsiteX113" fmla="*/ 196644 w 9662615"/>
              <a:gd name="connsiteY113" fmla="*/ 1524565 h 1592835"/>
              <a:gd name="connsiteX114" fmla="*/ 86819 w 9662615"/>
              <a:gd name="connsiteY114" fmla="*/ 1519517 h 1592835"/>
              <a:gd name="connsiteX115" fmla="*/ 53369 w 9662615"/>
              <a:gd name="connsiteY115" fmla="*/ 1516853 h 1592835"/>
              <a:gd name="connsiteX116" fmla="*/ 2359 w 9662615"/>
              <a:gd name="connsiteY116" fmla="*/ 1515247 h 1592835"/>
              <a:gd name="connsiteX117" fmla="*/ 0 w 9662615"/>
              <a:gd name="connsiteY117" fmla="*/ 1514932 h 1592835"/>
              <a:gd name="connsiteX118" fmla="*/ 0 w 9662615"/>
              <a:gd name="connsiteY118" fmla="*/ 0 h 1592835"/>
              <a:gd name="connsiteX0" fmla="*/ 0 w 9662615"/>
              <a:gd name="connsiteY0" fmla="*/ 0 h 1692226"/>
              <a:gd name="connsiteX1" fmla="*/ 9662615 w 9662615"/>
              <a:gd name="connsiteY1" fmla="*/ 0 h 1692226"/>
              <a:gd name="connsiteX2" fmla="*/ 9662615 w 9662615"/>
              <a:gd name="connsiteY2" fmla="*/ 1280346 h 1692226"/>
              <a:gd name="connsiteX3" fmla="*/ 9658420 w 9662615"/>
              <a:gd name="connsiteY3" fmla="*/ 1280106 h 1692226"/>
              <a:gd name="connsiteX4" fmla="*/ 9469546 w 9662615"/>
              <a:gd name="connsiteY4" fmla="*/ 1289837 h 1692226"/>
              <a:gd name="connsiteX5" fmla="*/ 9385895 w 9662615"/>
              <a:gd name="connsiteY5" fmla="*/ 1269203 h 1692226"/>
              <a:gd name="connsiteX6" fmla="*/ 9144767 w 9662615"/>
              <a:gd name="connsiteY6" fmla="*/ 1264120 h 1692226"/>
              <a:gd name="connsiteX7" fmla="*/ 8837252 w 9662615"/>
              <a:gd name="connsiteY7" fmla="*/ 1350515 h 1692226"/>
              <a:gd name="connsiteX8" fmla="*/ 8705466 w 9662615"/>
              <a:gd name="connsiteY8" fmla="*/ 1342419 h 1692226"/>
              <a:gd name="connsiteX9" fmla="*/ 8652221 w 9662615"/>
              <a:gd name="connsiteY9" fmla="*/ 1326906 h 1692226"/>
              <a:gd name="connsiteX10" fmla="*/ 8632312 w 9662615"/>
              <a:gd name="connsiteY10" fmla="*/ 1326025 h 1692226"/>
              <a:gd name="connsiteX11" fmla="*/ 8591582 w 9662615"/>
              <a:gd name="connsiteY11" fmla="*/ 1341666 h 1692226"/>
              <a:gd name="connsiteX12" fmla="*/ 8537336 w 9662615"/>
              <a:gd name="connsiteY12" fmla="*/ 1341684 h 1692226"/>
              <a:gd name="connsiteX13" fmla="*/ 8472508 w 9662615"/>
              <a:gd name="connsiteY13" fmla="*/ 1363109 h 1692226"/>
              <a:gd name="connsiteX14" fmla="*/ 8258477 w 9662615"/>
              <a:gd name="connsiteY14" fmla="*/ 1370666 h 1692226"/>
              <a:gd name="connsiteX15" fmla="*/ 8197961 w 9662615"/>
              <a:gd name="connsiteY15" fmla="*/ 1392804 h 1692226"/>
              <a:gd name="connsiteX16" fmla="*/ 8171196 w 9662615"/>
              <a:gd name="connsiteY16" fmla="*/ 1397216 h 1692226"/>
              <a:gd name="connsiteX17" fmla="*/ 8127667 w 9662615"/>
              <a:gd name="connsiteY17" fmla="*/ 1418254 h 1692226"/>
              <a:gd name="connsiteX18" fmla="*/ 7974579 w 9662615"/>
              <a:gd name="connsiteY18" fmla="*/ 1383439 h 1692226"/>
              <a:gd name="connsiteX19" fmla="*/ 7768351 w 9662615"/>
              <a:gd name="connsiteY19" fmla="*/ 1395051 h 1692226"/>
              <a:gd name="connsiteX20" fmla="*/ 7635985 w 9662615"/>
              <a:gd name="connsiteY20" fmla="*/ 1386363 h 1692226"/>
              <a:gd name="connsiteX21" fmla="*/ 7466069 w 9662615"/>
              <a:gd name="connsiteY21" fmla="*/ 1377654 h 1692226"/>
              <a:gd name="connsiteX22" fmla="*/ 7355642 w 9662615"/>
              <a:gd name="connsiteY22" fmla="*/ 1407761 h 1692226"/>
              <a:gd name="connsiteX23" fmla="*/ 7151610 w 9662615"/>
              <a:gd name="connsiteY23" fmla="*/ 1397856 h 1692226"/>
              <a:gd name="connsiteX24" fmla="*/ 7082147 w 9662615"/>
              <a:gd name="connsiteY24" fmla="*/ 1406113 h 1692226"/>
              <a:gd name="connsiteX25" fmla="*/ 7014958 w 9662615"/>
              <a:gd name="connsiteY25" fmla="*/ 1396883 h 1692226"/>
              <a:gd name="connsiteX26" fmla="*/ 6907567 w 9662615"/>
              <a:gd name="connsiteY26" fmla="*/ 1419149 h 1692226"/>
              <a:gd name="connsiteX27" fmla="*/ 6748428 w 9662615"/>
              <a:gd name="connsiteY27" fmla="*/ 1420308 h 1692226"/>
              <a:gd name="connsiteX28" fmla="*/ 6654257 w 9662615"/>
              <a:gd name="connsiteY28" fmla="*/ 1424143 h 1692226"/>
              <a:gd name="connsiteX29" fmla="*/ 6620123 w 9662615"/>
              <a:gd name="connsiteY29" fmla="*/ 1430535 h 1692226"/>
              <a:gd name="connsiteX30" fmla="*/ 6571355 w 9662615"/>
              <a:gd name="connsiteY30" fmla="*/ 1436144 h 1692226"/>
              <a:gd name="connsiteX31" fmla="*/ 6486557 w 9662615"/>
              <a:gd name="connsiteY31" fmla="*/ 1449861 h 1692226"/>
              <a:gd name="connsiteX32" fmla="*/ 6370419 w 9662615"/>
              <a:gd name="connsiteY32" fmla="*/ 1461649 h 1692226"/>
              <a:gd name="connsiteX33" fmla="*/ 6278839 w 9662615"/>
              <a:gd name="connsiteY33" fmla="*/ 1449160 h 1692226"/>
              <a:gd name="connsiteX34" fmla="*/ 6272455 w 9662615"/>
              <a:gd name="connsiteY34" fmla="*/ 1453191 h 1692226"/>
              <a:gd name="connsiteX35" fmla="*/ 6212659 w 9662615"/>
              <a:gd name="connsiteY35" fmla="*/ 1454850 h 1692226"/>
              <a:gd name="connsiteX36" fmla="*/ 6069317 w 9662615"/>
              <a:gd name="connsiteY36" fmla="*/ 1445838 h 1692226"/>
              <a:gd name="connsiteX37" fmla="*/ 5878477 w 9662615"/>
              <a:gd name="connsiteY37" fmla="*/ 1439180 h 1692226"/>
              <a:gd name="connsiteX38" fmla="*/ 5838387 w 9662615"/>
              <a:gd name="connsiteY38" fmla="*/ 1444679 h 1692226"/>
              <a:gd name="connsiteX39" fmla="*/ 5771136 w 9662615"/>
              <a:gd name="connsiteY39" fmla="*/ 1453639 h 1692226"/>
              <a:gd name="connsiteX40" fmla="*/ 5724081 w 9662615"/>
              <a:gd name="connsiteY40" fmla="*/ 1470431 h 1692226"/>
              <a:gd name="connsiteX41" fmla="*/ 5666577 w 9662615"/>
              <a:gd name="connsiteY41" fmla="*/ 1473921 h 1692226"/>
              <a:gd name="connsiteX42" fmla="*/ 5649068 w 9662615"/>
              <a:gd name="connsiteY42" fmla="*/ 1461676 h 1692226"/>
              <a:gd name="connsiteX43" fmla="*/ 5588902 w 9662615"/>
              <a:gd name="connsiteY43" fmla="*/ 1469647 h 1692226"/>
              <a:gd name="connsiteX44" fmla="*/ 5498090 w 9662615"/>
              <a:gd name="connsiteY44" fmla="*/ 1483173 h 1692226"/>
              <a:gd name="connsiteX45" fmla="*/ 5444641 w 9662615"/>
              <a:gd name="connsiteY45" fmla="*/ 1487602 h 1692226"/>
              <a:gd name="connsiteX46" fmla="*/ 5299812 w 9662615"/>
              <a:gd name="connsiteY46" fmla="*/ 1503362 h 1692226"/>
              <a:gd name="connsiteX47" fmla="*/ 5213947 w 9662615"/>
              <a:gd name="connsiteY47" fmla="*/ 1516637 h 1692226"/>
              <a:gd name="connsiteX48" fmla="*/ 5090342 w 9662615"/>
              <a:gd name="connsiteY48" fmla="*/ 1546680 h 1692226"/>
              <a:gd name="connsiteX49" fmla="*/ 5129812 w 9662615"/>
              <a:gd name="connsiteY49" fmla="*/ 1521277 h 1692226"/>
              <a:gd name="connsiteX50" fmla="*/ 5059484 w 9662615"/>
              <a:gd name="connsiteY50" fmla="*/ 1546802 h 1692226"/>
              <a:gd name="connsiteX51" fmla="*/ 5038524 w 9662615"/>
              <a:gd name="connsiteY51" fmla="*/ 1545675 h 1692226"/>
              <a:gd name="connsiteX52" fmla="*/ 5026564 w 9662615"/>
              <a:gd name="connsiteY52" fmla="*/ 1545376 h 1692226"/>
              <a:gd name="connsiteX53" fmla="*/ 4969433 w 9662615"/>
              <a:gd name="connsiteY53" fmla="*/ 1550865 h 1692226"/>
              <a:gd name="connsiteX54" fmla="*/ 4921303 w 9662615"/>
              <a:gd name="connsiteY54" fmla="*/ 1575379 h 1692226"/>
              <a:gd name="connsiteX55" fmla="*/ 4863775 w 9662615"/>
              <a:gd name="connsiteY55" fmla="*/ 1562633 h 1692226"/>
              <a:gd name="connsiteX56" fmla="*/ 4847242 w 9662615"/>
              <a:gd name="connsiteY56" fmla="*/ 1565435 h 1692226"/>
              <a:gd name="connsiteX57" fmla="*/ 4809131 w 9662615"/>
              <a:gd name="connsiteY57" fmla="*/ 1692226 h 1692226"/>
              <a:gd name="connsiteX58" fmla="*/ 4791466 w 9662615"/>
              <a:gd name="connsiteY58" fmla="*/ 1561324 h 1692226"/>
              <a:gd name="connsiteX59" fmla="*/ 4784247 w 9662615"/>
              <a:gd name="connsiteY59" fmla="*/ 1562342 h 1692226"/>
              <a:gd name="connsiteX60" fmla="*/ 4735334 w 9662615"/>
              <a:gd name="connsiteY60" fmla="*/ 1581778 h 1692226"/>
              <a:gd name="connsiteX61" fmla="*/ 4697562 w 9662615"/>
              <a:gd name="connsiteY61" fmla="*/ 1551206 h 1692226"/>
              <a:gd name="connsiteX62" fmla="*/ 4662664 w 9662615"/>
              <a:gd name="connsiteY62" fmla="*/ 1573162 h 1692226"/>
              <a:gd name="connsiteX63" fmla="*/ 4603028 w 9662615"/>
              <a:gd name="connsiteY63" fmla="*/ 1568821 h 1692226"/>
              <a:gd name="connsiteX64" fmla="*/ 4541612 w 9662615"/>
              <a:gd name="connsiteY64" fmla="*/ 1545262 h 1692226"/>
              <a:gd name="connsiteX65" fmla="*/ 4422155 w 9662615"/>
              <a:gd name="connsiteY65" fmla="*/ 1542059 h 1692226"/>
              <a:gd name="connsiteX66" fmla="*/ 4221826 w 9662615"/>
              <a:gd name="connsiteY66" fmla="*/ 1508923 h 1692226"/>
              <a:gd name="connsiteX67" fmla="*/ 4096601 w 9662615"/>
              <a:gd name="connsiteY67" fmla="*/ 1521563 h 1692226"/>
              <a:gd name="connsiteX68" fmla="*/ 3970635 w 9662615"/>
              <a:gd name="connsiteY68" fmla="*/ 1544815 h 1692226"/>
              <a:gd name="connsiteX69" fmla="*/ 3833906 w 9662615"/>
              <a:gd name="connsiteY69" fmla="*/ 1516637 h 1692226"/>
              <a:gd name="connsiteX70" fmla="*/ 3696258 w 9662615"/>
              <a:gd name="connsiteY70" fmla="*/ 1537563 h 1692226"/>
              <a:gd name="connsiteX71" fmla="*/ 3594070 w 9662615"/>
              <a:gd name="connsiteY71" fmla="*/ 1509422 h 1692226"/>
              <a:gd name="connsiteX72" fmla="*/ 3565233 w 9662615"/>
              <a:gd name="connsiteY72" fmla="*/ 1515122 h 1692226"/>
              <a:gd name="connsiteX73" fmla="*/ 3560267 w 9662615"/>
              <a:gd name="connsiteY73" fmla="*/ 1516288 h 1692226"/>
              <a:gd name="connsiteX74" fmla="*/ 3540258 w 9662615"/>
              <a:gd name="connsiteY74" fmla="*/ 1516976 h 1692226"/>
              <a:gd name="connsiteX75" fmla="*/ 3534780 w 9662615"/>
              <a:gd name="connsiteY75" fmla="*/ 1522141 h 1692226"/>
              <a:gd name="connsiteX76" fmla="*/ 3504783 w 9662615"/>
              <a:gd name="connsiteY76" fmla="*/ 1526739 h 1692226"/>
              <a:gd name="connsiteX77" fmla="*/ 3430805 w 9662615"/>
              <a:gd name="connsiteY77" fmla="*/ 1542521 h 1692226"/>
              <a:gd name="connsiteX78" fmla="*/ 3292707 w 9662615"/>
              <a:gd name="connsiteY78" fmla="*/ 1520490 h 1692226"/>
              <a:gd name="connsiteX79" fmla="*/ 3187872 w 9662615"/>
              <a:gd name="connsiteY79" fmla="*/ 1519991 h 1692226"/>
              <a:gd name="connsiteX80" fmla="*/ 3148026 w 9662615"/>
              <a:gd name="connsiteY80" fmla="*/ 1524777 h 1692226"/>
              <a:gd name="connsiteX81" fmla="*/ 3092394 w 9662615"/>
              <a:gd name="connsiteY81" fmla="*/ 1528115 h 1692226"/>
              <a:gd name="connsiteX82" fmla="*/ 2994200 w 9662615"/>
              <a:gd name="connsiteY82" fmla="*/ 1537857 h 1692226"/>
              <a:gd name="connsiteX83" fmla="*/ 2862301 w 9662615"/>
              <a:gd name="connsiteY83" fmla="*/ 1544250 h 1692226"/>
              <a:gd name="connsiteX84" fmla="*/ 2766335 w 9662615"/>
              <a:gd name="connsiteY84" fmla="*/ 1527662 h 1692226"/>
              <a:gd name="connsiteX85" fmla="*/ 2757836 w 9662615"/>
              <a:gd name="connsiteY85" fmla="*/ 1531371 h 1692226"/>
              <a:gd name="connsiteX86" fmla="*/ 2691555 w 9662615"/>
              <a:gd name="connsiteY86" fmla="*/ 1530283 h 1692226"/>
              <a:gd name="connsiteX87" fmla="*/ 2491676 w 9662615"/>
              <a:gd name="connsiteY87" fmla="*/ 1500859 h 1692226"/>
              <a:gd name="connsiteX88" fmla="*/ 2378036 w 9662615"/>
              <a:gd name="connsiteY88" fmla="*/ 1520645 h 1692226"/>
              <a:gd name="connsiteX89" fmla="*/ 2284269 w 9662615"/>
              <a:gd name="connsiteY89" fmla="*/ 1503068 h 1692226"/>
              <a:gd name="connsiteX90" fmla="*/ 2207104 w 9662615"/>
              <a:gd name="connsiteY90" fmla="*/ 1508888 h 1692226"/>
              <a:gd name="connsiteX91" fmla="*/ 2149226 w 9662615"/>
              <a:gd name="connsiteY91" fmla="*/ 1523409 h 1692226"/>
              <a:gd name="connsiteX92" fmla="*/ 2084783 w 9662615"/>
              <a:gd name="connsiteY92" fmla="*/ 1524245 h 1692226"/>
              <a:gd name="connsiteX93" fmla="*/ 2070075 w 9662615"/>
              <a:gd name="connsiteY93" fmla="*/ 1511285 h 1692226"/>
              <a:gd name="connsiteX94" fmla="*/ 2001057 w 9662615"/>
              <a:gd name="connsiteY94" fmla="*/ 1516449 h 1692226"/>
              <a:gd name="connsiteX95" fmla="*/ 1896330 w 9662615"/>
              <a:gd name="connsiteY95" fmla="*/ 1525725 h 1692226"/>
              <a:gd name="connsiteX96" fmla="*/ 1835994 w 9662615"/>
              <a:gd name="connsiteY96" fmla="*/ 1527678 h 1692226"/>
              <a:gd name="connsiteX97" fmla="*/ 1671119 w 9662615"/>
              <a:gd name="connsiteY97" fmla="*/ 1536701 h 1692226"/>
              <a:gd name="connsiteX98" fmla="*/ 1601337 w 9662615"/>
              <a:gd name="connsiteY98" fmla="*/ 1548552 h 1692226"/>
              <a:gd name="connsiteX99" fmla="*/ 1407755 w 9662615"/>
              <a:gd name="connsiteY99" fmla="*/ 1571444 h 1692226"/>
              <a:gd name="connsiteX100" fmla="*/ 1271994 w 9662615"/>
              <a:gd name="connsiteY100" fmla="*/ 1579471 h 1692226"/>
              <a:gd name="connsiteX101" fmla="*/ 1249226 w 9662615"/>
              <a:gd name="connsiteY101" fmla="*/ 1583140 h 1692226"/>
              <a:gd name="connsiteX102" fmla="*/ 1217719 w 9662615"/>
              <a:gd name="connsiteY102" fmla="*/ 1580863 h 1692226"/>
              <a:gd name="connsiteX103" fmla="*/ 1091432 w 9662615"/>
              <a:gd name="connsiteY103" fmla="*/ 1571003 h 1692226"/>
              <a:gd name="connsiteX104" fmla="*/ 992039 w 9662615"/>
              <a:gd name="connsiteY104" fmla="*/ 1556662 h 1692226"/>
              <a:gd name="connsiteX105" fmla="*/ 868264 w 9662615"/>
              <a:gd name="connsiteY105" fmla="*/ 1566392 h 1692226"/>
              <a:gd name="connsiteX106" fmla="*/ 792765 w 9662615"/>
              <a:gd name="connsiteY106" fmla="*/ 1563102 h 1692226"/>
              <a:gd name="connsiteX107" fmla="*/ 669055 w 9662615"/>
              <a:gd name="connsiteY107" fmla="*/ 1543638 h 1692226"/>
              <a:gd name="connsiteX108" fmla="*/ 506152 w 9662615"/>
              <a:gd name="connsiteY108" fmla="*/ 1549124 h 1692226"/>
              <a:gd name="connsiteX109" fmla="*/ 472797 w 9662615"/>
              <a:gd name="connsiteY109" fmla="*/ 1568904 h 1692226"/>
              <a:gd name="connsiteX110" fmla="*/ 427864 w 9662615"/>
              <a:gd name="connsiteY110" fmla="*/ 1580848 h 1692226"/>
              <a:gd name="connsiteX111" fmla="*/ 408381 w 9662615"/>
              <a:gd name="connsiteY111" fmla="*/ 1552940 h 1692226"/>
              <a:gd name="connsiteX112" fmla="*/ 267163 w 9662615"/>
              <a:gd name="connsiteY112" fmla="*/ 1531913 h 1692226"/>
              <a:gd name="connsiteX113" fmla="*/ 196644 w 9662615"/>
              <a:gd name="connsiteY113" fmla="*/ 1524565 h 1692226"/>
              <a:gd name="connsiteX114" fmla="*/ 86819 w 9662615"/>
              <a:gd name="connsiteY114" fmla="*/ 1519517 h 1692226"/>
              <a:gd name="connsiteX115" fmla="*/ 53369 w 9662615"/>
              <a:gd name="connsiteY115" fmla="*/ 1516853 h 1692226"/>
              <a:gd name="connsiteX116" fmla="*/ 2359 w 9662615"/>
              <a:gd name="connsiteY116" fmla="*/ 1515247 h 1692226"/>
              <a:gd name="connsiteX117" fmla="*/ 0 w 9662615"/>
              <a:gd name="connsiteY117" fmla="*/ 1514932 h 1692226"/>
              <a:gd name="connsiteX118" fmla="*/ 0 w 9662615"/>
              <a:gd name="connsiteY118" fmla="*/ 0 h 1692226"/>
              <a:gd name="connsiteX0" fmla="*/ 0 w 9662615"/>
              <a:gd name="connsiteY0" fmla="*/ 0 h 1692226"/>
              <a:gd name="connsiteX1" fmla="*/ 9662615 w 9662615"/>
              <a:gd name="connsiteY1" fmla="*/ 0 h 1692226"/>
              <a:gd name="connsiteX2" fmla="*/ 9662615 w 9662615"/>
              <a:gd name="connsiteY2" fmla="*/ 1280346 h 1692226"/>
              <a:gd name="connsiteX3" fmla="*/ 9658420 w 9662615"/>
              <a:gd name="connsiteY3" fmla="*/ 1280106 h 1692226"/>
              <a:gd name="connsiteX4" fmla="*/ 9469546 w 9662615"/>
              <a:gd name="connsiteY4" fmla="*/ 1289837 h 1692226"/>
              <a:gd name="connsiteX5" fmla="*/ 9385895 w 9662615"/>
              <a:gd name="connsiteY5" fmla="*/ 1269203 h 1692226"/>
              <a:gd name="connsiteX6" fmla="*/ 9144767 w 9662615"/>
              <a:gd name="connsiteY6" fmla="*/ 1264120 h 1692226"/>
              <a:gd name="connsiteX7" fmla="*/ 8837252 w 9662615"/>
              <a:gd name="connsiteY7" fmla="*/ 1350515 h 1692226"/>
              <a:gd name="connsiteX8" fmla="*/ 8705466 w 9662615"/>
              <a:gd name="connsiteY8" fmla="*/ 1342419 h 1692226"/>
              <a:gd name="connsiteX9" fmla="*/ 8652221 w 9662615"/>
              <a:gd name="connsiteY9" fmla="*/ 1326906 h 1692226"/>
              <a:gd name="connsiteX10" fmla="*/ 8632312 w 9662615"/>
              <a:gd name="connsiteY10" fmla="*/ 1326025 h 1692226"/>
              <a:gd name="connsiteX11" fmla="*/ 8591582 w 9662615"/>
              <a:gd name="connsiteY11" fmla="*/ 1341666 h 1692226"/>
              <a:gd name="connsiteX12" fmla="*/ 8537336 w 9662615"/>
              <a:gd name="connsiteY12" fmla="*/ 1341684 h 1692226"/>
              <a:gd name="connsiteX13" fmla="*/ 8472508 w 9662615"/>
              <a:gd name="connsiteY13" fmla="*/ 1363109 h 1692226"/>
              <a:gd name="connsiteX14" fmla="*/ 8258477 w 9662615"/>
              <a:gd name="connsiteY14" fmla="*/ 1370666 h 1692226"/>
              <a:gd name="connsiteX15" fmla="*/ 8197961 w 9662615"/>
              <a:gd name="connsiteY15" fmla="*/ 1392804 h 1692226"/>
              <a:gd name="connsiteX16" fmla="*/ 8171196 w 9662615"/>
              <a:gd name="connsiteY16" fmla="*/ 1397216 h 1692226"/>
              <a:gd name="connsiteX17" fmla="*/ 8127667 w 9662615"/>
              <a:gd name="connsiteY17" fmla="*/ 1418254 h 1692226"/>
              <a:gd name="connsiteX18" fmla="*/ 7974579 w 9662615"/>
              <a:gd name="connsiteY18" fmla="*/ 1383439 h 1692226"/>
              <a:gd name="connsiteX19" fmla="*/ 7768351 w 9662615"/>
              <a:gd name="connsiteY19" fmla="*/ 1395051 h 1692226"/>
              <a:gd name="connsiteX20" fmla="*/ 7635985 w 9662615"/>
              <a:gd name="connsiteY20" fmla="*/ 1386363 h 1692226"/>
              <a:gd name="connsiteX21" fmla="*/ 7466069 w 9662615"/>
              <a:gd name="connsiteY21" fmla="*/ 1377654 h 1692226"/>
              <a:gd name="connsiteX22" fmla="*/ 7355642 w 9662615"/>
              <a:gd name="connsiteY22" fmla="*/ 1407761 h 1692226"/>
              <a:gd name="connsiteX23" fmla="*/ 7151610 w 9662615"/>
              <a:gd name="connsiteY23" fmla="*/ 1397856 h 1692226"/>
              <a:gd name="connsiteX24" fmla="*/ 7082147 w 9662615"/>
              <a:gd name="connsiteY24" fmla="*/ 1406113 h 1692226"/>
              <a:gd name="connsiteX25" fmla="*/ 7014958 w 9662615"/>
              <a:gd name="connsiteY25" fmla="*/ 1396883 h 1692226"/>
              <a:gd name="connsiteX26" fmla="*/ 6907567 w 9662615"/>
              <a:gd name="connsiteY26" fmla="*/ 1419149 h 1692226"/>
              <a:gd name="connsiteX27" fmla="*/ 6748428 w 9662615"/>
              <a:gd name="connsiteY27" fmla="*/ 1420308 h 1692226"/>
              <a:gd name="connsiteX28" fmla="*/ 6654257 w 9662615"/>
              <a:gd name="connsiteY28" fmla="*/ 1424143 h 1692226"/>
              <a:gd name="connsiteX29" fmla="*/ 6620123 w 9662615"/>
              <a:gd name="connsiteY29" fmla="*/ 1430535 h 1692226"/>
              <a:gd name="connsiteX30" fmla="*/ 6571355 w 9662615"/>
              <a:gd name="connsiteY30" fmla="*/ 1436144 h 1692226"/>
              <a:gd name="connsiteX31" fmla="*/ 6486557 w 9662615"/>
              <a:gd name="connsiteY31" fmla="*/ 1449861 h 1692226"/>
              <a:gd name="connsiteX32" fmla="*/ 6370419 w 9662615"/>
              <a:gd name="connsiteY32" fmla="*/ 1461649 h 1692226"/>
              <a:gd name="connsiteX33" fmla="*/ 6278839 w 9662615"/>
              <a:gd name="connsiteY33" fmla="*/ 1449160 h 1692226"/>
              <a:gd name="connsiteX34" fmla="*/ 6272455 w 9662615"/>
              <a:gd name="connsiteY34" fmla="*/ 1453191 h 1692226"/>
              <a:gd name="connsiteX35" fmla="*/ 6212659 w 9662615"/>
              <a:gd name="connsiteY35" fmla="*/ 1454850 h 1692226"/>
              <a:gd name="connsiteX36" fmla="*/ 6069317 w 9662615"/>
              <a:gd name="connsiteY36" fmla="*/ 1445838 h 1692226"/>
              <a:gd name="connsiteX37" fmla="*/ 5878477 w 9662615"/>
              <a:gd name="connsiteY37" fmla="*/ 1439180 h 1692226"/>
              <a:gd name="connsiteX38" fmla="*/ 5838387 w 9662615"/>
              <a:gd name="connsiteY38" fmla="*/ 1444679 h 1692226"/>
              <a:gd name="connsiteX39" fmla="*/ 5771136 w 9662615"/>
              <a:gd name="connsiteY39" fmla="*/ 1453639 h 1692226"/>
              <a:gd name="connsiteX40" fmla="*/ 5724081 w 9662615"/>
              <a:gd name="connsiteY40" fmla="*/ 1470431 h 1692226"/>
              <a:gd name="connsiteX41" fmla="*/ 5666577 w 9662615"/>
              <a:gd name="connsiteY41" fmla="*/ 1473921 h 1692226"/>
              <a:gd name="connsiteX42" fmla="*/ 5649068 w 9662615"/>
              <a:gd name="connsiteY42" fmla="*/ 1461676 h 1692226"/>
              <a:gd name="connsiteX43" fmla="*/ 5588902 w 9662615"/>
              <a:gd name="connsiteY43" fmla="*/ 1469647 h 1692226"/>
              <a:gd name="connsiteX44" fmla="*/ 5498090 w 9662615"/>
              <a:gd name="connsiteY44" fmla="*/ 1483173 h 1692226"/>
              <a:gd name="connsiteX45" fmla="*/ 5444641 w 9662615"/>
              <a:gd name="connsiteY45" fmla="*/ 1487602 h 1692226"/>
              <a:gd name="connsiteX46" fmla="*/ 5299812 w 9662615"/>
              <a:gd name="connsiteY46" fmla="*/ 1503362 h 1692226"/>
              <a:gd name="connsiteX47" fmla="*/ 5213947 w 9662615"/>
              <a:gd name="connsiteY47" fmla="*/ 1516637 h 1692226"/>
              <a:gd name="connsiteX48" fmla="*/ 5090342 w 9662615"/>
              <a:gd name="connsiteY48" fmla="*/ 1546680 h 1692226"/>
              <a:gd name="connsiteX49" fmla="*/ 5129812 w 9662615"/>
              <a:gd name="connsiteY49" fmla="*/ 1521277 h 1692226"/>
              <a:gd name="connsiteX50" fmla="*/ 5059484 w 9662615"/>
              <a:gd name="connsiteY50" fmla="*/ 1546802 h 1692226"/>
              <a:gd name="connsiteX51" fmla="*/ 5038524 w 9662615"/>
              <a:gd name="connsiteY51" fmla="*/ 1545675 h 1692226"/>
              <a:gd name="connsiteX52" fmla="*/ 5026564 w 9662615"/>
              <a:gd name="connsiteY52" fmla="*/ 1545376 h 1692226"/>
              <a:gd name="connsiteX53" fmla="*/ 4969433 w 9662615"/>
              <a:gd name="connsiteY53" fmla="*/ 1550865 h 1692226"/>
              <a:gd name="connsiteX54" fmla="*/ 4921303 w 9662615"/>
              <a:gd name="connsiteY54" fmla="*/ 1575379 h 1692226"/>
              <a:gd name="connsiteX55" fmla="*/ 4863775 w 9662615"/>
              <a:gd name="connsiteY55" fmla="*/ 1562633 h 1692226"/>
              <a:gd name="connsiteX56" fmla="*/ 4847242 w 9662615"/>
              <a:gd name="connsiteY56" fmla="*/ 1664826 h 1692226"/>
              <a:gd name="connsiteX57" fmla="*/ 4809131 w 9662615"/>
              <a:gd name="connsiteY57" fmla="*/ 1692226 h 1692226"/>
              <a:gd name="connsiteX58" fmla="*/ 4791466 w 9662615"/>
              <a:gd name="connsiteY58" fmla="*/ 1561324 h 1692226"/>
              <a:gd name="connsiteX59" fmla="*/ 4784247 w 9662615"/>
              <a:gd name="connsiteY59" fmla="*/ 1562342 h 1692226"/>
              <a:gd name="connsiteX60" fmla="*/ 4735334 w 9662615"/>
              <a:gd name="connsiteY60" fmla="*/ 1581778 h 1692226"/>
              <a:gd name="connsiteX61" fmla="*/ 4697562 w 9662615"/>
              <a:gd name="connsiteY61" fmla="*/ 1551206 h 1692226"/>
              <a:gd name="connsiteX62" fmla="*/ 4662664 w 9662615"/>
              <a:gd name="connsiteY62" fmla="*/ 1573162 h 1692226"/>
              <a:gd name="connsiteX63" fmla="*/ 4603028 w 9662615"/>
              <a:gd name="connsiteY63" fmla="*/ 1568821 h 1692226"/>
              <a:gd name="connsiteX64" fmla="*/ 4541612 w 9662615"/>
              <a:gd name="connsiteY64" fmla="*/ 1545262 h 1692226"/>
              <a:gd name="connsiteX65" fmla="*/ 4422155 w 9662615"/>
              <a:gd name="connsiteY65" fmla="*/ 1542059 h 1692226"/>
              <a:gd name="connsiteX66" fmla="*/ 4221826 w 9662615"/>
              <a:gd name="connsiteY66" fmla="*/ 1508923 h 1692226"/>
              <a:gd name="connsiteX67" fmla="*/ 4096601 w 9662615"/>
              <a:gd name="connsiteY67" fmla="*/ 1521563 h 1692226"/>
              <a:gd name="connsiteX68" fmla="*/ 3970635 w 9662615"/>
              <a:gd name="connsiteY68" fmla="*/ 1544815 h 1692226"/>
              <a:gd name="connsiteX69" fmla="*/ 3833906 w 9662615"/>
              <a:gd name="connsiteY69" fmla="*/ 1516637 h 1692226"/>
              <a:gd name="connsiteX70" fmla="*/ 3696258 w 9662615"/>
              <a:gd name="connsiteY70" fmla="*/ 1537563 h 1692226"/>
              <a:gd name="connsiteX71" fmla="*/ 3594070 w 9662615"/>
              <a:gd name="connsiteY71" fmla="*/ 1509422 h 1692226"/>
              <a:gd name="connsiteX72" fmla="*/ 3565233 w 9662615"/>
              <a:gd name="connsiteY72" fmla="*/ 1515122 h 1692226"/>
              <a:gd name="connsiteX73" fmla="*/ 3560267 w 9662615"/>
              <a:gd name="connsiteY73" fmla="*/ 1516288 h 1692226"/>
              <a:gd name="connsiteX74" fmla="*/ 3540258 w 9662615"/>
              <a:gd name="connsiteY74" fmla="*/ 1516976 h 1692226"/>
              <a:gd name="connsiteX75" fmla="*/ 3534780 w 9662615"/>
              <a:gd name="connsiteY75" fmla="*/ 1522141 h 1692226"/>
              <a:gd name="connsiteX76" fmla="*/ 3504783 w 9662615"/>
              <a:gd name="connsiteY76" fmla="*/ 1526739 h 1692226"/>
              <a:gd name="connsiteX77" fmla="*/ 3430805 w 9662615"/>
              <a:gd name="connsiteY77" fmla="*/ 1542521 h 1692226"/>
              <a:gd name="connsiteX78" fmla="*/ 3292707 w 9662615"/>
              <a:gd name="connsiteY78" fmla="*/ 1520490 h 1692226"/>
              <a:gd name="connsiteX79" fmla="*/ 3187872 w 9662615"/>
              <a:gd name="connsiteY79" fmla="*/ 1519991 h 1692226"/>
              <a:gd name="connsiteX80" fmla="*/ 3148026 w 9662615"/>
              <a:gd name="connsiteY80" fmla="*/ 1524777 h 1692226"/>
              <a:gd name="connsiteX81" fmla="*/ 3092394 w 9662615"/>
              <a:gd name="connsiteY81" fmla="*/ 1528115 h 1692226"/>
              <a:gd name="connsiteX82" fmla="*/ 2994200 w 9662615"/>
              <a:gd name="connsiteY82" fmla="*/ 1537857 h 1692226"/>
              <a:gd name="connsiteX83" fmla="*/ 2862301 w 9662615"/>
              <a:gd name="connsiteY83" fmla="*/ 1544250 h 1692226"/>
              <a:gd name="connsiteX84" fmla="*/ 2766335 w 9662615"/>
              <a:gd name="connsiteY84" fmla="*/ 1527662 h 1692226"/>
              <a:gd name="connsiteX85" fmla="*/ 2757836 w 9662615"/>
              <a:gd name="connsiteY85" fmla="*/ 1531371 h 1692226"/>
              <a:gd name="connsiteX86" fmla="*/ 2691555 w 9662615"/>
              <a:gd name="connsiteY86" fmla="*/ 1530283 h 1692226"/>
              <a:gd name="connsiteX87" fmla="*/ 2491676 w 9662615"/>
              <a:gd name="connsiteY87" fmla="*/ 1500859 h 1692226"/>
              <a:gd name="connsiteX88" fmla="*/ 2378036 w 9662615"/>
              <a:gd name="connsiteY88" fmla="*/ 1520645 h 1692226"/>
              <a:gd name="connsiteX89" fmla="*/ 2284269 w 9662615"/>
              <a:gd name="connsiteY89" fmla="*/ 1503068 h 1692226"/>
              <a:gd name="connsiteX90" fmla="*/ 2207104 w 9662615"/>
              <a:gd name="connsiteY90" fmla="*/ 1508888 h 1692226"/>
              <a:gd name="connsiteX91" fmla="*/ 2149226 w 9662615"/>
              <a:gd name="connsiteY91" fmla="*/ 1523409 h 1692226"/>
              <a:gd name="connsiteX92" fmla="*/ 2084783 w 9662615"/>
              <a:gd name="connsiteY92" fmla="*/ 1524245 h 1692226"/>
              <a:gd name="connsiteX93" fmla="*/ 2070075 w 9662615"/>
              <a:gd name="connsiteY93" fmla="*/ 1511285 h 1692226"/>
              <a:gd name="connsiteX94" fmla="*/ 2001057 w 9662615"/>
              <a:gd name="connsiteY94" fmla="*/ 1516449 h 1692226"/>
              <a:gd name="connsiteX95" fmla="*/ 1896330 w 9662615"/>
              <a:gd name="connsiteY95" fmla="*/ 1525725 h 1692226"/>
              <a:gd name="connsiteX96" fmla="*/ 1835994 w 9662615"/>
              <a:gd name="connsiteY96" fmla="*/ 1527678 h 1692226"/>
              <a:gd name="connsiteX97" fmla="*/ 1671119 w 9662615"/>
              <a:gd name="connsiteY97" fmla="*/ 1536701 h 1692226"/>
              <a:gd name="connsiteX98" fmla="*/ 1601337 w 9662615"/>
              <a:gd name="connsiteY98" fmla="*/ 1548552 h 1692226"/>
              <a:gd name="connsiteX99" fmla="*/ 1407755 w 9662615"/>
              <a:gd name="connsiteY99" fmla="*/ 1571444 h 1692226"/>
              <a:gd name="connsiteX100" fmla="*/ 1271994 w 9662615"/>
              <a:gd name="connsiteY100" fmla="*/ 1579471 h 1692226"/>
              <a:gd name="connsiteX101" fmla="*/ 1249226 w 9662615"/>
              <a:gd name="connsiteY101" fmla="*/ 1583140 h 1692226"/>
              <a:gd name="connsiteX102" fmla="*/ 1217719 w 9662615"/>
              <a:gd name="connsiteY102" fmla="*/ 1580863 h 1692226"/>
              <a:gd name="connsiteX103" fmla="*/ 1091432 w 9662615"/>
              <a:gd name="connsiteY103" fmla="*/ 1571003 h 1692226"/>
              <a:gd name="connsiteX104" fmla="*/ 992039 w 9662615"/>
              <a:gd name="connsiteY104" fmla="*/ 1556662 h 1692226"/>
              <a:gd name="connsiteX105" fmla="*/ 868264 w 9662615"/>
              <a:gd name="connsiteY105" fmla="*/ 1566392 h 1692226"/>
              <a:gd name="connsiteX106" fmla="*/ 792765 w 9662615"/>
              <a:gd name="connsiteY106" fmla="*/ 1563102 h 1692226"/>
              <a:gd name="connsiteX107" fmla="*/ 669055 w 9662615"/>
              <a:gd name="connsiteY107" fmla="*/ 1543638 h 1692226"/>
              <a:gd name="connsiteX108" fmla="*/ 506152 w 9662615"/>
              <a:gd name="connsiteY108" fmla="*/ 1549124 h 1692226"/>
              <a:gd name="connsiteX109" fmla="*/ 472797 w 9662615"/>
              <a:gd name="connsiteY109" fmla="*/ 1568904 h 1692226"/>
              <a:gd name="connsiteX110" fmla="*/ 427864 w 9662615"/>
              <a:gd name="connsiteY110" fmla="*/ 1580848 h 1692226"/>
              <a:gd name="connsiteX111" fmla="*/ 408381 w 9662615"/>
              <a:gd name="connsiteY111" fmla="*/ 1552940 h 1692226"/>
              <a:gd name="connsiteX112" fmla="*/ 267163 w 9662615"/>
              <a:gd name="connsiteY112" fmla="*/ 1531913 h 1692226"/>
              <a:gd name="connsiteX113" fmla="*/ 196644 w 9662615"/>
              <a:gd name="connsiteY113" fmla="*/ 1524565 h 1692226"/>
              <a:gd name="connsiteX114" fmla="*/ 86819 w 9662615"/>
              <a:gd name="connsiteY114" fmla="*/ 1519517 h 1692226"/>
              <a:gd name="connsiteX115" fmla="*/ 53369 w 9662615"/>
              <a:gd name="connsiteY115" fmla="*/ 1516853 h 1692226"/>
              <a:gd name="connsiteX116" fmla="*/ 2359 w 9662615"/>
              <a:gd name="connsiteY116" fmla="*/ 1515247 h 1692226"/>
              <a:gd name="connsiteX117" fmla="*/ 0 w 9662615"/>
              <a:gd name="connsiteY117" fmla="*/ 1514932 h 1692226"/>
              <a:gd name="connsiteX118" fmla="*/ 0 w 9662615"/>
              <a:gd name="connsiteY118" fmla="*/ 0 h 1692226"/>
              <a:gd name="connsiteX0" fmla="*/ 0 w 9662615"/>
              <a:gd name="connsiteY0" fmla="*/ 0 h 1692226"/>
              <a:gd name="connsiteX1" fmla="*/ 9662615 w 9662615"/>
              <a:gd name="connsiteY1" fmla="*/ 0 h 1692226"/>
              <a:gd name="connsiteX2" fmla="*/ 9662615 w 9662615"/>
              <a:gd name="connsiteY2" fmla="*/ 1280346 h 1692226"/>
              <a:gd name="connsiteX3" fmla="*/ 9658420 w 9662615"/>
              <a:gd name="connsiteY3" fmla="*/ 1280106 h 1692226"/>
              <a:gd name="connsiteX4" fmla="*/ 9469546 w 9662615"/>
              <a:gd name="connsiteY4" fmla="*/ 1289837 h 1692226"/>
              <a:gd name="connsiteX5" fmla="*/ 9385895 w 9662615"/>
              <a:gd name="connsiteY5" fmla="*/ 1269203 h 1692226"/>
              <a:gd name="connsiteX6" fmla="*/ 9144767 w 9662615"/>
              <a:gd name="connsiteY6" fmla="*/ 1264120 h 1692226"/>
              <a:gd name="connsiteX7" fmla="*/ 8837252 w 9662615"/>
              <a:gd name="connsiteY7" fmla="*/ 1350515 h 1692226"/>
              <a:gd name="connsiteX8" fmla="*/ 8705466 w 9662615"/>
              <a:gd name="connsiteY8" fmla="*/ 1342419 h 1692226"/>
              <a:gd name="connsiteX9" fmla="*/ 8652221 w 9662615"/>
              <a:gd name="connsiteY9" fmla="*/ 1326906 h 1692226"/>
              <a:gd name="connsiteX10" fmla="*/ 8632312 w 9662615"/>
              <a:gd name="connsiteY10" fmla="*/ 1326025 h 1692226"/>
              <a:gd name="connsiteX11" fmla="*/ 8591582 w 9662615"/>
              <a:gd name="connsiteY11" fmla="*/ 1341666 h 1692226"/>
              <a:gd name="connsiteX12" fmla="*/ 8537336 w 9662615"/>
              <a:gd name="connsiteY12" fmla="*/ 1341684 h 1692226"/>
              <a:gd name="connsiteX13" fmla="*/ 8472508 w 9662615"/>
              <a:gd name="connsiteY13" fmla="*/ 1363109 h 1692226"/>
              <a:gd name="connsiteX14" fmla="*/ 8258477 w 9662615"/>
              <a:gd name="connsiteY14" fmla="*/ 1370666 h 1692226"/>
              <a:gd name="connsiteX15" fmla="*/ 8197961 w 9662615"/>
              <a:gd name="connsiteY15" fmla="*/ 1392804 h 1692226"/>
              <a:gd name="connsiteX16" fmla="*/ 8171196 w 9662615"/>
              <a:gd name="connsiteY16" fmla="*/ 1397216 h 1692226"/>
              <a:gd name="connsiteX17" fmla="*/ 8127667 w 9662615"/>
              <a:gd name="connsiteY17" fmla="*/ 1418254 h 1692226"/>
              <a:gd name="connsiteX18" fmla="*/ 7974579 w 9662615"/>
              <a:gd name="connsiteY18" fmla="*/ 1383439 h 1692226"/>
              <a:gd name="connsiteX19" fmla="*/ 7768351 w 9662615"/>
              <a:gd name="connsiteY19" fmla="*/ 1395051 h 1692226"/>
              <a:gd name="connsiteX20" fmla="*/ 7635985 w 9662615"/>
              <a:gd name="connsiteY20" fmla="*/ 1386363 h 1692226"/>
              <a:gd name="connsiteX21" fmla="*/ 7466069 w 9662615"/>
              <a:gd name="connsiteY21" fmla="*/ 1377654 h 1692226"/>
              <a:gd name="connsiteX22" fmla="*/ 7355642 w 9662615"/>
              <a:gd name="connsiteY22" fmla="*/ 1407761 h 1692226"/>
              <a:gd name="connsiteX23" fmla="*/ 7151610 w 9662615"/>
              <a:gd name="connsiteY23" fmla="*/ 1397856 h 1692226"/>
              <a:gd name="connsiteX24" fmla="*/ 7082147 w 9662615"/>
              <a:gd name="connsiteY24" fmla="*/ 1406113 h 1692226"/>
              <a:gd name="connsiteX25" fmla="*/ 7014958 w 9662615"/>
              <a:gd name="connsiteY25" fmla="*/ 1396883 h 1692226"/>
              <a:gd name="connsiteX26" fmla="*/ 6907567 w 9662615"/>
              <a:gd name="connsiteY26" fmla="*/ 1419149 h 1692226"/>
              <a:gd name="connsiteX27" fmla="*/ 6748428 w 9662615"/>
              <a:gd name="connsiteY27" fmla="*/ 1420308 h 1692226"/>
              <a:gd name="connsiteX28" fmla="*/ 6654257 w 9662615"/>
              <a:gd name="connsiteY28" fmla="*/ 1424143 h 1692226"/>
              <a:gd name="connsiteX29" fmla="*/ 6620123 w 9662615"/>
              <a:gd name="connsiteY29" fmla="*/ 1430535 h 1692226"/>
              <a:gd name="connsiteX30" fmla="*/ 6571355 w 9662615"/>
              <a:gd name="connsiteY30" fmla="*/ 1436144 h 1692226"/>
              <a:gd name="connsiteX31" fmla="*/ 6486557 w 9662615"/>
              <a:gd name="connsiteY31" fmla="*/ 1449861 h 1692226"/>
              <a:gd name="connsiteX32" fmla="*/ 6370419 w 9662615"/>
              <a:gd name="connsiteY32" fmla="*/ 1461649 h 1692226"/>
              <a:gd name="connsiteX33" fmla="*/ 6278839 w 9662615"/>
              <a:gd name="connsiteY33" fmla="*/ 1449160 h 1692226"/>
              <a:gd name="connsiteX34" fmla="*/ 6272455 w 9662615"/>
              <a:gd name="connsiteY34" fmla="*/ 1453191 h 1692226"/>
              <a:gd name="connsiteX35" fmla="*/ 6212659 w 9662615"/>
              <a:gd name="connsiteY35" fmla="*/ 1454850 h 1692226"/>
              <a:gd name="connsiteX36" fmla="*/ 6069317 w 9662615"/>
              <a:gd name="connsiteY36" fmla="*/ 1445838 h 1692226"/>
              <a:gd name="connsiteX37" fmla="*/ 5878477 w 9662615"/>
              <a:gd name="connsiteY37" fmla="*/ 1439180 h 1692226"/>
              <a:gd name="connsiteX38" fmla="*/ 5838387 w 9662615"/>
              <a:gd name="connsiteY38" fmla="*/ 1444679 h 1692226"/>
              <a:gd name="connsiteX39" fmla="*/ 5771136 w 9662615"/>
              <a:gd name="connsiteY39" fmla="*/ 1453639 h 1692226"/>
              <a:gd name="connsiteX40" fmla="*/ 5724081 w 9662615"/>
              <a:gd name="connsiteY40" fmla="*/ 1470431 h 1692226"/>
              <a:gd name="connsiteX41" fmla="*/ 5666577 w 9662615"/>
              <a:gd name="connsiteY41" fmla="*/ 1473921 h 1692226"/>
              <a:gd name="connsiteX42" fmla="*/ 5649068 w 9662615"/>
              <a:gd name="connsiteY42" fmla="*/ 1461676 h 1692226"/>
              <a:gd name="connsiteX43" fmla="*/ 5588902 w 9662615"/>
              <a:gd name="connsiteY43" fmla="*/ 1469647 h 1692226"/>
              <a:gd name="connsiteX44" fmla="*/ 5498090 w 9662615"/>
              <a:gd name="connsiteY44" fmla="*/ 1483173 h 1692226"/>
              <a:gd name="connsiteX45" fmla="*/ 5444641 w 9662615"/>
              <a:gd name="connsiteY45" fmla="*/ 1487602 h 1692226"/>
              <a:gd name="connsiteX46" fmla="*/ 5299812 w 9662615"/>
              <a:gd name="connsiteY46" fmla="*/ 1503362 h 1692226"/>
              <a:gd name="connsiteX47" fmla="*/ 5213947 w 9662615"/>
              <a:gd name="connsiteY47" fmla="*/ 1516637 h 1692226"/>
              <a:gd name="connsiteX48" fmla="*/ 5090342 w 9662615"/>
              <a:gd name="connsiteY48" fmla="*/ 1546680 h 1692226"/>
              <a:gd name="connsiteX49" fmla="*/ 5129812 w 9662615"/>
              <a:gd name="connsiteY49" fmla="*/ 1521277 h 1692226"/>
              <a:gd name="connsiteX50" fmla="*/ 5059484 w 9662615"/>
              <a:gd name="connsiteY50" fmla="*/ 1546802 h 1692226"/>
              <a:gd name="connsiteX51" fmla="*/ 5038524 w 9662615"/>
              <a:gd name="connsiteY51" fmla="*/ 1545675 h 1692226"/>
              <a:gd name="connsiteX52" fmla="*/ 5026564 w 9662615"/>
              <a:gd name="connsiteY52" fmla="*/ 1545376 h 1692226"/>
              <a:gd name="connsiteX53" fmla="*/ 4969433 w 9662615"/>
              <a:gd name="connsiteY53" fmla="*/ 1550865 h 1692226"/>
              <a:gd name="connsiteX54" fmla="*/ 4921303 w 9662615"/>
              <a:gd name="connsiteY54" fmla="*/ 1575379 h 1692226"/>
              <a:gd name="connsiteX55" fmla="*/ 4871726 w 9662615"/>
              <a:gd name="connsiteY55" fmla="*/ 1570584 h 1692226"/>
              <a:gd name="connsiteX56" fmla="*/ 4847242 w 9662615"/>
              <a:gd name="connsiteY56" fmla="*/ 1664826 h 1692226"/>
              <a:gd name="connsiteX57" fmla="*/ 4809131 w 9662615"/>
              <a:gd name="connsiteY57" fmla="*/ 1692226 h 1692226"/>
              <a:gd name="connsiteX58" fmla="*/ 4791466 w 9662615"/>
              <a:gd name="connsiteY58" fmla="*/ 1561324 h 1692226"/>
              <a:gd name="connsiteX59" fmla="*/ 4784247 w 9662615"/>
              <a:gd name="connsiteY59" fmla="*/ 1562342 h 1692226"/>
              <a:gd name="connsiteX60" fmla="*/ 4735334 w 9662615"/>
              <a:gd name="connsiteY60" fmla="*/ 1581778 h 1692226"/>
              <a:gd name="connsiteX61" fmla="*/ 4697562 w 9662615"/>
              <a:gd name="connsiteY61" fmla="*/ 1551206 h 1692226"/>
              <a:gd name="connsiteX62" fmla="*/ 4662664 w 9662615"/>
              <a:gd name="connsiteY62" fmla="*/ 1573162 h 1692226"/>
              <a:gd name="connsiteX63" fmla="*/ 4603028 w 9662615"/>
              <a:gd name="connsiteY63" fmla="*/ 1568821 h 1692226"/>
              <a:gd name="connsiteX64" fmla="*/ 4541612 w 9662615"/>
              <a:gd name="connsiteY64" fmla="*/ 1545262 h 1692226"/>
              <a:gd name="connsiteX65" fmla="*/ 4422155 w 9662615"/>
              <a:gd name="connsiteY65" fmla="*/ 1542059 h 1692226"/>
              <a:gd name="connsiteX66" fmla="*/ 4221826 w 9662615"/>
              <a:gd name="connsiteY66" fmla="*/ 1508923 h 1692226"/>
              <a:gd name="connsiteX67" fmla="*/ 4096601 w 9662615"/>
              <a:gd name="connsiteY67" fmla="*/ 1521563 h 1692226"/>
              <a:gd name="connsiteX68" fmla="*/ 3970635 w 9662615"/>
              <a:gd name="connsiteY68" fmla="*/ 1544815 h 1692226"/>
              <a:gd name="connsiteX69" fmla="*/ 3833906 w 9662615"/>
              <a:gd name="connsiteY69" fmla="*/ 1516637 h 1692226"/>
              <a:gd name="connsiteX70" fmla="*/ 3696258 w 9662615"/>
              <a:gd name="connsiteY70" fmla="*/ 1537563 h 1692226"/>
              <a:gd name="connsiteX71" fmla="*/ 3594070 w 9662615"/>
              <a:gd name="connsiteY71" fmla="*/ 1509422 h 1692226"/>
              <a:gd name="connsiteX72" fmla="*/ 3565233 w 9662615"/>
              <a:gd name="connsiteY72" fmla="*/ 1515122 h 1692226"/>
              <a:gd name="connsiteX73" fmla="*/ 3560267 w 9662615"/>
              <a:gd name="connsiteY73" fmla="*/ 1516288 h 1692226"/>
              <a:gd name="connsiteX74" fmla="*/ 3540258 w 9662615"/>
              <a:gd name="connsiteY74" fmla="*/ 1516976 h 1692226"/>
              <a:gd name="connsiteX75" fmla="*/ 3534780 w 9662615"/>
              <a:gd name="connsiteY75" fmla="*/ 1522141 h 1692226"/>
              <a:gd name="connsiteX76" fmla="*/ 3504783 w 9662615"/>
              <a:gd name="connsiteY76" fmla="*/ 1526739 h 1692226"/>
              <a:gd name="connsiteX77" fmla="*/ 3430805 w 9662615"/>
              <a:gd name="connsiteY77" fmla="*/ 1542521 h 1692226"/>
              <a:gd name="connsiteX78" fmla="*/ 3292707 w 9662615"/>
              <a:gd name="connsiteY78" fmla="*/ 1520490 h 1692226"/>
              <a:gd name="connsiteX79" fmla="*/ 3187872 w 9662615"/>
              <a:gd name="connsiteY79" fmla="*/ 1519991 h 1692226"/>
              <a:gd name="connsiteX80" fmla="*/ 3148026 w 9662615"/>
              <a:gd name="connsiteY80" fmla="*/ 1524777 h 1692226"/>
              <a:gd name="connsiteX81" fmla="*/ 3092394 w 9662615"/>
              <a:gd name="connsiteY81" fmla="*/ 1528115 h 1692226"/>
              <a:gd name="connsiteX82" fmla="*/ 2994200 w 9662615"/>
              <a:gd name="connsiteY82" fmla="*/ 1537857 h 1692226"/>
              <a:gd name="connsiteX83" fmla="*/ 2862301 w 9662615"/>
              <a:gd name="connsiteY83" fmla="*/ 1544250 h 1692226"/>
              <a:gd name="connsiteX84" fmla="*/ 2766335 w 9662615"/>
              <a:gd name="connsiteY84" fmla="*/ 1527662 h 1692226"/>
              <a:gd name="connsiteX85" fmla="*/ 2757836 w 9662615"/>
              <a:gd name="connsiteY85" fmla="*/ 1531371 h 1692226"/>
              <a:gd name="connsiteX86" fmla="*/ 2691555 w 9662615"/>
              <a:gd name="connsiteY86" fmla="*/ 1530283 h 1692226"/>
              <a:gd name="connsiteX87" fmla="*/ 2491676 w 9662615"/>
              <a:gd name="connsiteY87" fmla="*/ 1500859 h 1692226"/>
              <a:gd name="connsiteX88" fmla="*/ 2378036 w 9662615"/>
              <a:gd name="connsiteY88" fmla="*/ 1520645 h 1692226"/>
              <a:gd name="connsiteX89" fmla="*/ 2284269 w 9662615"/>
              <a:gd name="connsiteY89" fmla="*/ 1503068 h 1692226"/>
              <a:gd name="connsiteX90" fmla="*/ 2207104 w 9662615"/>
              <a:gd name="connsiteY90" fmla="*/ 1508888 h 1692226"/>
              <a:gd name="connsiteX91" fmla="*/ 2149226 w 9662615"/>
              <a:gd name="connsiteY91" fmla="*/ 1523409 h 1692226"/>
              <a:gd name="connsiteX92" fmla="*/ 2084783 w 9662615"/>
              <a:gd name="connsiteY92" fmla="*/ 1524245 h 1692226"/>
              <a:gd name="connsiteX93" fmla="*/ 2070075 w 9662615"/>
              <a:gd name="connsiteY93" fmla="*/ 1511285 h 1692226"/>
              <a:gd name="connsiteX94" fmla="*/ 2001057 w 9662615"/>
              <a:gd name="connsiteY94" fmla="*/ 1516449 h 1692226"/>
              <a:gd name="connsiteX95" fmla="*/ 1896330 w 9662615"/>
              <a:gd name="connsiteY95" fmla="*/ 1525725 h 1692226"/>
              <a:gd name="connsiteX96" fmla="*/ 1835994 w 9662615"/>
              <a:gd name="connsiteY96" fmla="*/ 1527678 h 1692226"/>
              <a:gd name="connsiteX97" fmla="*/ 1671119 w 9662615"/>
              <a:gd name="connsiteY97" fmla="*/ 1536701 h 1692226"/>
              <a:gd name="connsiteX98" fmla="*/ 1601337 w 9662615"/>
              <a:gd name="connsiteY98" fmla="*/ 1548552 h 1692226"/>
              <a:gd name="connsiteX99" fmla="*/ 1407755 w 9662615"/>
              <a:gd name="connsiteY99" fmla="*/ 1571444 h 1692226"/>
              <a:gd name="connsiteX100" fmla="*/ 1271994 w 9662615"/>
              <a:gd name="connsiteY100" fmla="*/ 1579471 h 1692226"/>
              <a:gd name="connsiteX101" fmla="*/ 1249226 w 9662615"/>
              <a:gd name="connsiteY101" fmla="*/ 1583140 h 1692226"/>
              <a:gd name="connsiteX102" fmla="*/ 1217719 w 9662615"/>
              <a:gd name="connsiteY102" fmla="*/ 1580863 h 1692226"/>
              <a:gd name="connsiteX103" fmla="*/ 1091432 w 9662615"/>
              <a:gd name="connsiteY103" fmla="*/ 1571003 h 1692226"/>
              <a:gd name="connsiteX104" fmla="*/ 992039 w 9662615"/>
              <a:gd name="connsiteY104" fmla="*/ 1556662 h 1692226"/>
              <a:gd name="connsiteX105" fmla="*/ 868264 w 9662615"/>
              <a:gd name="connsiteY105" fmla="*/ 1566392 h 1692226"/>
              <a:gd name="connsiteX106" fmla="*/ 792765 w 9662615"/>
              <a:gd name="connsiteY106" fmla="*/ 1563102 h 1692226"/>
              <a:gd name="connsiteX107" fmla="*/ 669055 w 9662615"/>
              <a:gd name="connsiteY107" fmla="*/ 1543638 h 1692226"/>
              <a:gd name="connsiteX108" fmla="*/ 506152 w 9662615"/>
              <a:gd name="connsiteY108" fmla="*/ 1549124 h 1692226"/>
              <a:gd name="connsiteX109" fmla="*/ 472797 w 9662615"/>
              <a:gd name="connsiteY109" fmla="*/ 1568904 h 1692226"/>
              <a:gd name="connsiteX110" fmla="*/ 427864 w 9662615"/>
              <a:gd name="connsiteY110" fmla="*/ 1580848 h 1692226"/>
              <a:gd name="connsiteX111" fmla="*/ 408381 w 9662615"/>
              <a:gd name="connsiteY111" fmla="*/ 1552940 h 1692226"/>
              <a:gd name="connsiteX112" fmla="*/ 267163 w 9662615"/>
              <a:gd name="connsiteY112" fmla="*/ 1531913 h 1692226"/>
              <a:gd name="connsiteX113" fmla="*/ 196644 w 9662615"/>
              <a:gd name="connsiteY113" fmla="*/ 1524565 h 1692226"/>
              <a:gd name="connsiteX114" fmla="*/ 86819 w 9662615"/>
              <a:gd name="connsiteY114" fmla="*/ 1519517 h 1692226"/>
              <a:gd name="connsiteX115" fmla="*/ 53369 w 9662615"/>
              <a:gd name="connsiteY115" fmla="*/ 1516853 h 1692226"/>
              <a:gd name="connsiteX116" fmla="*/ 2359 w 9662615"/>
              <a:gd name="connsiteY116" fmla="*/ 1515247 h 1692226"/>
              <a:gd name="connsiteX117" fmla="*/ 0 w 9662615"/>
              <a:gd name="connsiteY117" fmla="*/ 1514932 h 1692226"/>
              <a:gd name="connsiteX118" fmla="*/ 0 w 9662615"/>
              <a:gd name="connsiteY118" fmla="*/ 0 h 1692226"/>
              <a:gd name="connsiteX0" fmla="*/ 0 w 9662615"/>
              <a:gd name="connsiteY0" fmla="*/ 0 h 1692226"/>
              <a:gd name="connsiteX1" fmla="*/ 9662615 w 9662615"/>
              <a:gd name="connsiteY1" fmla="*/ 0 h 1692226"/>
              <a:gd name="connsiteX2" fmla="*/ 9662615 w 9662615"/>
              <a:gd name="connsiteY2" fmla="*/ 1280346 h 1692226"/>
              <a:gd name="connsiteX3" fmla="*/ 9658420 w 9662615"/>
              <a:gd name="connsiteY3" fmla="*/ 1280106 h 1692226"/>
              <a:gd name="connsiteX4" fmla="*/ 9469546 w 9662615"/>
              <a:gd name="connsiteY4" fmla="*/ 1289837 h 1692226"/>
              <a:gd name="connsiteX5" fmla="*/ 9385895 w 9662615"/>
              <a:gd name="connsiteY5" fmla="*/ 1269203 h 1692226"/>
              <a:gd name="connsiteX6" fmla="*/ 9144767 w 9662615"/>
              <a:gd name="connsiteY6" fmla="*/ 1264120 h 1692226"/>
              <a:gd name="connsiteX7" fmla="*/ 8837252 w 9662615"/>
              <a:gd name="connsiteY7" fmla="*/ 1350515 h 1692226"/>
              <a:gd name="connsiteX8" fmla="*/ 8705466 w 9662615"/>
              <a:gd name="connsiteY8" fmla="*/ 1342419 h 1692226"/>
              <a:gd name="connsiteX9" fmla="*/ 8652221 w 9662615"/>
              <a:gd name="connsiteY9" fmla="*/ 1326906 h 1692226"/>
              <a:gd name="connsiteX10" fmla="*/ 8632312 w 9662615"/>
              <a:gd name="connsiteY10" fmla="*/ 1326025 h 1692226"/>
              <a:gd name="connsiteX11" fmla="*/ 8591582 w 9662615"/>
              <a:gd name="connsiteY11" fmla="*/ 1341666 h 1692226"/>
              <a:gd name="connsiteX12" fmla="*/ 8537336 w 9662615"/>
              <a:gd name="connsiteY12" fmla="*/ 1341684 h 1692226"/>
              <a:gd name="connsiteX13" fmla="*/ 8472508 w 9662615"/>
              <a:gd name="connsiteY13" fmla="*/ 1363109 h 1692226"/>
              <a:gd name="connsiteX14" fmla="*/ 8258477 w 9662615"/>
              <a:gd name="connsiteY14" fmla="*/ 1370666 h 1692226"/>
              <a:gd name="connsiteX15" fmla="*/ 8197961 w 9662615"/>
              <a:gd name="connsiteY15" fmla="*/ 1392804 h 1692226"/>
              <a:gd name="connsiteX16" fmla="*/ 8171196 w 9662615"/>
              <a:gd name="connsiteY16" fmla="*/ 1397216 h 1692226"/>
              <a:gd name="connsiteX17" fmla="*/ 8127667 w 9662615"/>
              <a:gd name="connsiteY17" fmla="*/ 1418254 h 1692226"/>
              <a:gd name="connsiteX18" fmla="*/ 7974579 w 9662615"/>
              <a:gd name="connsiteY18" fmla="*/ 1383439 h 1692226"/>
              <a:gd name="connsiteX19" fmla="*/ 7768351 w 9662615"/>
              <a:gd name="connsiteY19" fmla="*/ 1395051 h 1692226"/>
              <a:gd name="connsiteX20" fmla="*/ 7635985 w 9662615"/>
              <a:gd name="connsiteY20" fmla="*/ 1386363 h 1692226"/>
              <a:gd name="connsiteX21" fmla="*/ 7466069 w 9662615"/>
              <a:gd name="connsiteY21" fmla="*/ 1377654 h 1692226"/>
              <a:gd name="connsiteX22" fmla="*/ 7355642 w 9662615"/>
              <a:gd name="connsiteY22" fmla="*/ 1407761 h 1692226"/>
              <a:gd name="connsiteX23" fmla="*/ 7151610 w 9662615"/>
              <a:gd name="connsiteY23" fmla="*/ 1397856 h 1692226"/>
              <a:gd name="connsiteX24" fmla="*/ 7082147 w 9662615"/>
              <a:gd name="connsiteY24" fmla="*/ 1406113 h 1692226"/>
              <a:gd name="connsiteX25" fmla="*/ 7014958 w 9662615"/>
              <a:gd name="connsiteY25" fmla="*/ 1396883 h 1692226"/>
              <a:gd name="connsiteX26" fmla="*/ 6907567 w 9662615"/>
              <a:gd name="connsiteY26" fmla="*/ 1419149 h 1692226"/>
              <a:gd name="connsiteX27" fmla="*/ 6748428 w 9662615"/>
              <a:gd name="connsiteY27" fmla="*/ 1420308 h 1692226"/>
              <a:gd name="connsiteX28" fmla="*/ 6654257 w 9662615"/>
              <a:gd name="connsiteY28" fmla="*/ 1424143 h 1692226"/>
              <a:gd name="connsiteX29" fmla="*/ 6620123 w 9662615"/>
              <a:gd name="connsiteY29" fmla="*/ 1430535 h 1692226"/>
              <a:gd name="connsiteX30" fmla="*/ 6571355 w 9662615"/>
              <a:gd name="connsiteY30" fmla="*/ 1436144 h 1692226"/>
              <a:gd name="connsiteX31" fmla="*/ 6486557 w 9662615"/>
              <a:gd name="connsiteY31" fmla="*/ 1449861 h 1692226"/>
              <a:gd name="connsiteX32" fmla="*/ 6370419 w 9662615"/>
              <a:gd name="connsiteY32" fmla="*/ 1461649 h 1692226"/>
              <a:gd name="connsiteX33" fmla="*/ 6278839 w 9662615"/>
              <a:gd name="connsiteY33" fmla="*/ 1449160 h 1692226"/>
              <a:gd name="connsiteX34" fmla="*/ 6272455 w 9662615"/>
              <a:gd name="connsiteY34" fmla="*/ 1453191 h 1692226"/>
              <a:gd name="connsiteX35" fmla="*/ 6212659 w 9662615"/>
              <a:gd name="connsiteY35" fmla="*/ 1454850 h 1692226"/>
              <a:gd name="connsiteX36" fmla="*/ 6069317 w 9662615"/>
              <a:gd name="connsiteY36" fmla="*/ 1445838 h 1692226"/>
              <a:gd name="connsiteX37" fmla="*/ 5878477 w 9662615"/>
              <a:gd name="connsiteY37" fmla="*/ 1439180 h 1692226"/>
              <a:gd name="connsiteX38" fmla="*/ 5838387 w 9662615"/>
              <a:gd name="connsiteY38" fmla="*/ 1444679 h 1692226"/>
              <a:gd name="connsiteX39" fmla="*/ 5771136 w 9662615"/>
              <a:gd name="connsiteY39" fmla="*/ 1453639 h 1692226"/>
              <a:gd name="connsiteX40" fmla="*/ 5724081 w 9662615"/>
              <a:gd name="connsiteY40" fmla="*/ 1470431 h 1692226"/>
              <a:gd name="connsiteX41" fmla="*/ 5666577 w 9662615"/>
              <a:gd name="connsiteY41" fmla="*/ 1473921 h 1692226"/>
              <a:gd name="connsiteX42" fmla="*/ 5649068 w 9662615"/>
              <a:gd name="connsiteY42" fmla="*/ 1461676 h 1692226"/>
              <a:gd name="connsiteX43" fmla="*/ 5588902 w 9662615"/>
              <a:gd name="connsiteY43" fmla="*/ 1469647 h 1692226"/>
              <a:gd name="connsiteX44" fmla="*/ 5498090 w 9662615"/>
              <a:gd name="connsiteY44" fmla="*/ 1483173 h 1692226"/>
              <a:gd name="connsiteX45" fmla="*/ 5444641 w 9662615"/>
              <a:gd name="connsiteY45" fmla="*/ 1487602 h 1692226"/>
              <a:gd name="connsiteX46" fmla="*/ 5299812 w 9662615"/>
              <a:gd name="connsiteY46" fmla="*/ 1503362 h 1692226"/>
              <a:gd name="connsiteX47" fmla="*/ 5213947 w 9662615"/>
              <a:gd name="connsiteY47" fmla="*/ 1516637 h 1692226"/>
              <a:gd name="connsiteX48" fmla="*/ 5090342 w 9662615"/>
              <a:gd name="connsiteY48" fmla="*/ 1546680 h 1692226"/>
              <a:gd name="connsiteX49" fmla="*/ 5129812 w 9662615"/>
              <a:gd name="connsiteY49" fmla="*/ 1521277 h 1692226"/>
              <a:gd name="connsiteX50" fmla="*/ 5059484 w 9662615"/>
              <a:gd name="connsiteY50" fmla="*/ 1546802 h 1692226"/>
              <a:gd name="connsiteX51" fmla="*/ 5038524 w 9662615"/>
              <a:gd name="connsiteY51" fmla="*/ 1545675 h 1692226"/>
              <a:gd name="connsiteX52" fmla="*/ 5026564 w 9662615"/>
              <a:gd name="connsiteY52" fmla="*/ 1545376 h 1692226"/>
              <a:gd name="connsiteX53" fmla="*/ 4969433 w 9662615"/>
              <a:gd name="connsiteY53" fmla="*/ 1550865 h 1692226"/>
              <a:gd name="connsiteX54" fmla="*/ 4921303 w 9662615"/>
              <a:gd name="connsiteY54" fmla="*/ 1575379 h 1692226"/>
              <a:gd name="connsiteX55" fmla="*/ 4871726 w 9662615"/>
              <a:gd name="connsiteY55" fmla="*/ 1570584 h 1692226"/>
              <a:gd name="connsiteX56" fmla="*/ 4847242 w 9662615"/>
              <a:gd name="connsiteY56" fmla="*/ 1621094 h 1692226"/>
              <a:gd name="connsiteX57" fmla="*/ 4809131 w 9662615"/>
              <a:gd name="connsiteY57" fmla="*/ 1692226 h 1692226"/>
              <a:gd name="connsiteX58" fmla="*/ 4791466 w 9662615"/>
              <a:gd name="connsiteY58" fmla="*/ 1561324 h 1692226"/>
              <a:gd name="connsiteX59" fmla="*/ 4784247 w 9662615"/>
              <a:gd name="connsiteY59" fmla="*/ 1562342 h 1692226"/>
              <a:gd name="connsiteX60" fmla="*/ 4735334 w 9662615"/>
              <a:gd name="connsiteY60" fmla="*/ 1581778 h 1692226"/>
              <a:gd name="connsiteX61" fmla="*/ 4697562 w 9662615"/>
              <a:gd name="connsiteY61" fmla="*/ 1551206 h 1692226"/>
              <a:gd name="connsiteX62" fmla="*/ 4662664 w 9662615"/>
              <a:gd name="connsiteY62" fmla="*/ 1573162 h 1692226"/>
              <a:gd name="connsiteX63" fmla="*/ 4603028 w 9662615"/>
              <a:gd name="connsiteY63" fmla="*/ 1568821 h 1692226"/>
              <a:gd name="connsiteX64" fmla="*/ 4541612 w 9662615"/>
              <a:gd name="connsiteY64" fmla="*/ 1545262 h 1692226"/>
              <a:gd name="connsiteX65" fmla="*/ 4422155 w 9662615"/>
              <a:gd name="connsiteY65" fmla="*/ 1542059 h 1692226"/>
              <a:gd name="connsiteX66" fmla="*/ 4221826 w 9662615"/>
              <a:gd name="connsiteY66" fmla="*/ 1508923 h 1692226"/>
              <a:gd name="connsiteX67" fmla="*/ 4096601 w 9662615"/>
              <a:gd name="connsiteY67" fmla="*/ 1521563 h 1692226"/>
              <a:gd name="connsiteX68" fmla="*/ 3970635 w 9662615"/>
              <a:gd name="connsiteY68" fmla="*/ 1544815 h 1692226"/>
              <a:gd name="connsiteX69" fmla="*/ 3833906 w 9662615"/>
              <a:gd name="connsiteY69" fmla="*/ 1516637 h 1692226"/>
              <a:gd name="connsiteX70" fmla="*/ 3696258 w 9662615"/>
              <a:gd name="connsiteY70" fmla="*/ 1537563 h 1692226"/>
              <a:gd name="connsiteX71" fmla="*/ 3594070 w 9662615"/>
              <a:gd name="connsiteY71" fmla="*/ 1509422 h 1692226"/>
              <a:gd name="connsiteX72" fmla="*/ 3565233 w 9662615"/>
              <a:gd name="connsiteY72" fmla="*/ 1515122 h 1692226"/>
              <a:gd name="connsiteX73" fmla="*/ 3560267 w 9662615"/>
              <a:gd name="connsiteY73" fmla="*/ 1516288 h 1692226"/>
              <a:gd name="connsiteX74" fmla="*/ 3540258 w 9662615"/>
              <a:gd name="connsiteY74" fmla="*/ 1516976 h 1692226"/>
              <a:gd name="connsiteX75" fmla="*/ 3534780 w 9662615"/>
              <a:gd name="connsiteY75" fmla="*/ 1522141 h 1692226"/>
              <a:gd name="connsiteX76" fmla="*/ 3504783 w 9662615"/>
              <a:gd name="connsiteY76" fmla="*/ 1526739 h 1692226"/>
              <a:gd name="connsiteX77" fmla="*/ 3430805 w 9662615"/>
              <a:gd name="connsiteY77" fmla="*/ 1542521 h 1692226"/>
              <a:gd name="connsiteX78" fmla="*/ 3292707 w 9662615"/>
              <a:gd name="connsiteY78" fmla="*/ 1520490 h 1692226"/>
              <a:gd name="connsiteX79" fmla="*/ 3187872 w 9662615"/>
              <a:gd name="connsiteY79" fmla="*/ 1519991 h 1692226"/>
              <a:gd name="connsiteX80" fmla="*/ 3148026 w 9662615"/>
              <a:gd name="connsiteY80" fmla="*/ 1524777 h 1692226"/>
              <a:gd name="connsiteX81" fmla="*/ 3092394 w 9662615"/>
              <a:gd name="connsiteY81" fmla="*/ 1528115 h 1692226"/>
              <a:gd name="connsiteX82" fmla="*/ 2994200 w 9662615"/>
              <a:gd name="connsiteY82" fmla="*/ 1537857 h 1692226"/>
              <a:gd name="connsiteX83" fmla="*/ 2862301 w 9662615"/>
              <a:gd name="connsiteY83" fmla="*/ 1544250 h 1692226"/>
              <a:gd name="connsiteX84" fmla="*/ 2766335 w 9662615"/>
              <a:gd name="connsiteY84" fmla="*/ 1527662 h 1692226"/>
              <a:gd name="connsiteX85" fmla="*/ 2757836 w 9662615"/>
              <a:gd name="connsiteY85" fmla="*/ 1531371 h 1692226"/>
              <a:gd name="connsiteX86" fmla="*/ 2691555 w 9662615"/>
              <a:gd name="connsiteY86" fmla="*/ 1530283 h 1692226"/>
              <a:gd name="connsiteX87" fmla="*/ 2491676 w 9662615"/>
              <a:gd name="connsiteY87" fmla="*/ 1500859 h 1692226"/>
              <a:gd name="connsiteX88" fmla="*/ 2378036 w 9662615"/>
              <a:gd name="connsiteY88" fmla="*/ 1520645 h 1692226"/>
              <a:gd name="connsiteX89" fmla="*/ 2284269 w 9662615"/>
              <a:gd name="connsiteY89" fmla="*/ 1503068 h 1692226"/>
              <a:gd name="connsiteX90" fmla="*/ 2207104 w 9662615"/>
              <a:gd name="connsiteY90" fmla="*/ 1508888 h 1692226"/>
              <a:gd name="connsiteX91" fmla="*/ 2149226 w 9662615"/>
              <a:gd name="connsiteY91" fmla="*/ 1523409 h 1692226"/>
              <a:gd name="connsiteX92" fmla="*/ 2084783 w 9662615"/>
              <a:gd name="connsiteY92" fmla="*/ 1524245 h 1692226"/>
              <a:gd name="connsiteX93" fmla="*/ 2070075 w 9662615"/>
              <a:gd name="connsiteY93" fmla="*/ 1511285 h 1692226"/>
              <a:gd name="connsiteX94" fmla="*/ 2001057 w 9662615"/>
              <a:gd name="connsiteY94" fmla="*/ 1516449 h 1692226"/>
              <a:gd name="connsiteX95" fmla="*/ 1896330 w 9662615"/>
              <a:gd name="connsiteY95" fmla="*/ 1525725 h 1692226"/>
              <a:gd name="connsiteX96" fmla="*/ 1835994 w 9662615"/>
              <a:gd name="connsiteY96" fmla="*/ 1527678 h 1692226"/>
              <a:gd name="connsiteX97" fmla="*/ 1671119 w 9662615"/>
              <a:gd name="connsiteY97" fmla="*/ 1536701 h 1692226"/>
              <a:gd name="connsiteX98" fmla="*/ 1601337 w 9662615"/>
              <a:gd name="connsiteY98" fmla="*/ 1548552 h 1692226"/>
              <a:gd name="connsiteX99" fmla="*/ 1407755 w 9662615"/>
              <a:gd name="connsiteY99" fmla="*/ 1571444 h 1692226"/>
              <a:gd name="connsiteX100" fmla="*/ 1271994 w 9662615"/>
              <a:gd name="connsiteY100" fmla="*/ 1579471 h 1692226"/>
              <a:gd name="connsiteX101" fmla="*/ 1249226 w 9662615"/>
              <a:gd name="connsiteY101" fmla="*/ 1583140 h 1692226"/>
              <a:gd name="connsiteX102" fmla="*/ 1217719 w 9662615"/>
              <a:gd name="connsiteY102" fmla="*/ 1580863 h 1692226"/>
              <a:gd name="connsiteX103" fmla="*/ 1091432 w 9662615"/>
              <a:gd name="connsiteY103" fmla="*/ 1571003 h 1692226"/>
              <a:gd name="connsiteX104" fmla="*/ 992039 w 9662615"/>
              <a:gd name="connsiteY104" fmla="*/ 1556662 h 1692226"/>
              <a:gd name="connsiteX105" fmla="*/ 868264 w 9662615"/>
              <a:gd name="connsiteY105" fmla="*/ 1566392 h 1692226"/>
              <a:gd name="connsiteX106" fmla="*/ 792765 w 9662615"/>
              <a:gd name="connsiteY106" fmla="*/ 1563102 h 1692226"/>
              <a:gd name="connsiteX107" fmla="*/ 669055 w 9662615"/>
              <a:gd name="connsiteY107" fmla="*/ 1543638 h 1692226"/>
              <a:gd name="connsiteX108" fmla="*/ 506152 w 9662615"/>
              <a:gd name="connsiteY108" fmla="*/ 1549124 h 1692226"/>
              <a:gd name="connsiteX109" fmla="*/ 472797 w 9662615"/>
              <a:gd name="connsiteY109" fmla="*/ 1568904 h 1692226"/>
              <a:gd name="connsiteX110" fmla="*/ 427864 w 9662615"/>
              <a:gd name="connsiteY110" fmla="*/ 1580848 h 1692226"/>
              <a:gd name="connsiteX111" fmla="*/ 408381 w 9662615"/>
              <a:gd name="connsiteY111" fmla="*/ 1552940 h 1692226"/>
              <a:gd name="connsiteX112" fmla="*/ 267163 w 9662615"/>
              <a:gd name="connsiteY112" fmla="*/ 1531913 h 1692226"/>
              <a:gd name="connsiteX113" fmla="*/ 196644 w 9662615"/>
              <a:gd name="connsiteY113" fmla="*/ 1524565 h 1692226"/>
              <a:gd name="connsiteX114" fmla="*/ 86819 w 9662615"/>
              <a:gd name="connsiteY114" fmla="*/ 1519517 h 1692226"/>
              <a:gd name="connsiteX115" fmla="*/ 53369 w 9662615"/>
              <a:gd name="connsiteY115" fmla="*/ 1516853 h 1692226"/>
              <a:gd name="connsiteX116" fmla="*/ 2359 w 9662615"/>
              <a:gd name="connsiteY116" fmla="*/ 1515247 h 1692226"/>
              <a:gd name="connsiteX117" fmla="*/ 0 w 9662615"/>
              <a:gd name="connsiteY117" fmla="*/ 1514932 h 1692226"/>
              <a:gd name="connsiteX118" fmla="*/ 0 w 9662615"/>
              <a:gd name="connsiteY118" fmla="*/ 0 h 1692226"/>
              <a:gd name="connsiteX0" fmla="*/ 0 w 9662615"/>
              <a:gd name="connsiteY0" fmla="*/ 0 h 1621094"/>
              <a:gd name="connsiteX1" fmla="*/ 9662615 w 9662615"/>
              <a:gd name="connsiteY1" fmla="*/ 0 h 1621094"/>
              <a:gd name="connsiteX2" fmla="*/ 9662615 w 9662615"/>
              <a:gd name="connsiteY2" fmla="*/ 1280346 h 1621094"/>
              <a:gd name="connsiteX3" fmla="*/ 9658420 w 9662615"/>
              <a:gd name="connsiteY3" fmla="*/ 1280106 h 1621094"/>
              <a:gd name="connsiteX4" fmla="*/ 9469546 w 9662615"/>
              <a:gd name="connsiteY4" fmla="*/ 1289837 h 1621094"/>
              <a:gd name="connsiteX5" fmla="*/ 9385895 w 9662615"/>
              <a:gd name="connsiteY5" fmla="*/ 1269203 h 1621094"/>
              <a:gd name="connsiteX6" fmla="*/ 9144767 w 9662615"/>
              <a:gd name="connsiteY6" fmla="*/ 1264120 h 1621094"/>
              <a:gd name="connsiteX7" fmla="*/ 8837252 w 9662615"/>
              <a:gd name="connsiteY7" fmla="*/ 1350515 h 1621094"/>
              <a:gd name="connsiteX8" fmla="*/ 8705466 w 9662615"/>
              <a:gd name="connsiteY8" fmla="*/ 1342419 h 1621094"/>
              <a:gd name="connsiteX9" fmla="*/ 8652221 w 9662615"/>
              <a:gd name="connsiteY9" fmla="*/ 1326906 h 1621094"/>
              <a:gd name="connsiteX10" fmla="*/ 8632312 w 9662615"/>
              <a:gd name="connsiteY10" fmla="*/ 1326025 h 1621094"/>
              <a:gd name="connsiteX11" fmla="*/ 8591582 w 9662615"/>
              <a:gd name="connsiteY11" fmla="*/ 1341666 h 1621094"/>
              <a:gd name="connsiteX12" fmla="*/ 8537336 w 9662615"/>
              <a:gd name="connsiteY12" fmla="*/ 1341684 h 1621094"/>
              <a:gd name="connsiteX13" fmla="*/ 8472508 w 9662615"/>
              <a:gd name="connsiteY13" fmla="*/ 1363109 h 1621094"/>
              <a:gd name="connsiteX14" fmla="*/ 8258477 w 9662615"/>
              <a:gd name="connsiteY14" fmla="*/ 1370666 h 1621094"/>
              <a:gd name="connsiteX15" fmla="*/ 8197961 w 9662615"/>
              <a:gd name="connsiteY15" fmla="*/ 1392804 h 1621094"/>
              <a:gd name="connsiteX16" fmla="*/ 8171196 w 9662615"/>
              <a:gd name="connsiteY16" fmla="*/ 1397216 h 1621094"/>
              <a:gd name="connsiteX17" fmla="*/ 8127667 w 9662615"/>
              <a:gd name="connsiteY17" fmla="*/ 1418254 h 1621094"/>
              <a:gd name="connsiteX18" fmla="*/ 7974579 w 9662615"/>
              <a:gd name="connsiteY18" fmla="*/ 1383439 h 1621094"/>
              <a:gd name="connsiteX19" fmla="*/ 7768351 w 9662615"/>
              <a:gd name="connsiteY19" fmla="*/ 1395051 h 1621094"/>
              <a:gd name="connsiteX20" fmla="*/ 7635985 w 9662615"/>
              <a:gd name="connsiteY20" fmla="*/ 1386363 h 1621094"/>
              <a:gd name="connsiteX21" fmla="*/ 7466069 w 9662615"/>
              <a:gd name="connsiteY21" fmla="*/ 1377654 h 1621094"/>
              <a:gd name="connsiteX22" fmla="*/ 7355642 w 9662615"/>
              <a:gd name="connsiteY22" fmla="*/ 1407761 h 1621094"/>
              <a:gd name="connsiteX23" fmla="*/ 7151610 w 9662615"/>
              <a:gd name="connsiteY23" fmla="*/ 1397856 h 1621094"/>
              <a:gd name="connsiteX24" fmla="*/ 7082147 w 9662615"/>
              <a:gd name="connsiteY24" fmla="*/ 1406113 h 1621094"/>
              <a:gd name="connsiteX25" fmla="*/ 7014958 w 9662615"/>
              <a:gd name="connsiteY25" fmla="*/ 1396883 h 1621094"/>
              <a:gd name="connsiteX26" fmla="*/ 6907567 w 9662615"/>
              <a:gd name="connsiteY26" fmla="*/ 1419149 h 1621094"/>
              <a:gd name="connsiteX27" fmla="*/ 6748428 w 9662615"/>
              <a:gd name="connsiteY27" fmla="*/ 1420308 h 1621094"/>
              <a:gd name="connsiteX28" fmla="*/ 6654257 w 9662615"/>
              <a:gd name="connsiteY28" fmla="*/ 1424143 h 1621094"/>
              <a:gd name="connsiteX29" fmla="*/ 6620123 w 9662615"/>
              <a:gd name="connsiteY29" fmla="*/ 1430535 h 1621094"/>
              <a:gd name="connsiteX30" fmla="*/ 6571355 w 9662615"/>
              <a:gd name="connsiteY30" fmla="*/ 1436144 h 1621094"/>
              <a:gd name="connsiteX31" fmla="*/ 6486557 w 9662615"/>
              <a:gd name="connsiteY31" fmla="*/ 1449861 h 1621094"/>
              <a:gd name="connsiteX32" fmla="*/ 6370419 w 9662615"/>
              <a:gd name="connsiteY32" fmla="*/ 1461649 h 1621094"/>
              <a:gd name="connsiteX33" fmla="*/ 6278839 w 9662615"/>
              <a:gd name="connsiteY33" fmla="*/ 1449160 h 1621094"/>
              <a:gd name="connsiteX34" fmla="*/ 6272455 w 9662615"/>
              <a:gd name="connsiteY34" fmla="*/ 1453191 h 1621094"/>
              <a:gd name="connsiteX35" fmla="*/ 6212659 w 9662615"/>
              <a:gd name="connsiteY35" fmla="*/ 1454850 h 1621094"/>
              <a:gd name="connsiteX36" fmla="*/ 6069317 w 9662615"/>
              <a:gd name="connsiteY36" fmla="*/ 1445838 h 1621094"/>
              <a:gd name="connsiteX37" fmla="*/ 5878477 w 9662615"/>
              <a:gd name="connsiteY37" fmla="*/ 1439180 h 1621094"/>
              <a:gd name="connsiteX38" fmla="*/ 5838387 w 9662615"/>
              <a:gd name="connsiteY38" fmla="*/ 1444679 h 1621094"/>
              <a:gd name="connsiteX39" fmla="*/ 5771136 w 9662615"/>
              <a:gd name="connsiteY39" fmla="*/ 1453639 h 1621094"/>
              <a:gd name="connsiteX40" fmla="*/ 5724081 w 9662615"/>
              <a:gd name="connsiteY40" fmla="*/ 1470431 h 1621094"/>
              <a:gd name="connsiteX41" fmla="*/ 5666577 w 9662615"/>
              <a:gd name="connsiteY41" fmla="*/ 1473921 h 1621094"/>
              <a:gd name="connsiteX42" fmla="*/ 5649068 w 9662615"/>
              <a:gd name="connsiteY42" fmla="*/ 1461676 h 1621094"/>
              <a:gd name="connsiteX43" fmla="*/ 5588902 w 9662615"/>
              <a:gd name="connsiteY43" fmla="*/ 1469647 h 1621094"/>
              <a:gd name="connsiteX44" fmla="*/ 5498090 w 9662615"/>
              <a:gd name="connsiteY44" fmla="*/ 1483173 h 1621094"/>
              <a:gd name="connsiteX45" fmla="*/ 5444641 w 9662615"/>
              <a:gd name="connsiteY45" fmla="*/ 1487602 h 1621094"/>
              <a:gd name="connsiteX46" fmla="*/ 5299812 w 9662615"/>
              <a:gd name="connsiteY46" fmla="*/ 1503362 h 1621094"/>
              <a:gd name="connsiteX47" fmla="*/ 5213947 w 9662615"/>
              <a:gd name="connsiteY47" fmla="*/ 1516637 h 1621094"/>
              <a:gd name="connsiteX48" fmla="*/ 5090342 w 9662615"/>
              <a:gd name="connsiteY48" fmla="*/ 1546680 h 1621094"/>
              <a:gd name="connsiteX49" fmla="*/ 5129812 w 9662615"/>
              <a:gd name="connsiteY49" fmla="*/ 1521277 h 1621094"/>
              <a:gd name="connsiteX50" fmla="*/ 5059484 w 9662615"/>
              <a:gd name="connsiteY50" fmla="*/ 1546802 h 1621094"/>
              <a:gd name="connsiteX51" fmla="*/ 5038524 w 9662615"/>
              <a:gd name="connsiteY51" fmla="*/ 1545675 h 1621094"/>
              <a:gd name="connsiteX52" fmla="*/ 5026564 w 9662615"/>
              <a:gd name="connsiteY52" fmla="*/ 1545376 h 1621094"/>
              <a:gd name="connsiteX53" fmla="*/ 4969433 w 9662615"/>
              <a:gd name="connsiteY53" fmla="*/ 1550865 h 1621094"/>
              <a:gd name="connsiteX54" fmla="*/ 4921303 w 9662615"/>
              <a:gd name="connsiteY54" fmla="*/ 1575379 h 1621094"/>
              <a:gd name="connsiteX55" fmla="*/ 4871726 w 9662615"/>
              <a:gd name="connsiteY55" fmla="*/ 1570584 h 1621094"/>
              <a:gd name="connsiteX56" fmla="*/ 4847242 w 9662615"/>
              <a:gd name="connsiteY56" fmla="*/ 1621094 h 1621094"/>
              <a:gd name="connsiteX57" fmla="*/ 4821058 w 9662615"/>
              <a:gd name="connsiteY57" fmla="*/ 1553078 h 1621094"/>
              <a:gd name="connsiteX58" fmla="*/ 4791466 w 9662615"/>
              <a:gd name="connsiteY58" fmla="*/ 1561324 h 1621094"/>
              <a:gd name="connsiteX59" fmla="*/ 4784247 w 9662615"/>
              <a:gd name="connsiteY59" fmla="*/ 1562342 h 1621094"/>
              <a:gd name="connsiteX60" fmla="*/ 4735334 w 9662615"/>
              <a:gd name="connsiteY60" fmla="*/ 1581778 h 1621094"/>
              <a:gd name="connsiteX61" fmla="*/ 4697562 w 9662615"/>
              <a:gd name="connsiteY61" fmla="*/ 1551206 h 1621094"/>
              <a:gd name="connsiteX62" fmla="*/ 4662664 w 9662615"/>
              <a:gd name="connsiteY62" fmla="*/ 1573162 h 1621094"/>
              <a:gd name="connsiteX63" fmla="*/ 4603028 w 9662615"/>
              <a:gd name="connsiteY63" fmla="*/ 1568821 h 1621094"/>
              <a:gd name="connsiteX64" fmla="*/ 4541612 w 9662615"/>
              <a:gd name="connsiteY64" fmla="*/ 1545262 h 1621094"/>
              <a:gd name="connsiteX65" fmla="*/ 4422155 w 9662615"/>
              <a:gd name="connsiteY65" fmla="*/ 1542059 h 1621094"/>
              <a:gd name="connsiteX66" fmla="*/ 4221826 w 9662615"/>
              <a:gd name="connsiteY66" fmla="*/ 1508923 h 1621094"/>
              <a:gd name="connsiteX67" fmla="*/ 4096601 w 9662615"/>
              <a:gd name="connsiteY67" fmla="*/ 1521563 h 1621094"/>
              <a:gd name="connsiteX68" fmla="*/ 3970635 w 9662615"/>
              <a:gd name="connsiteY68" fmla="*/ 1544815 h 1621094"/>
              <a:gd name="connsiteX69" fmla="*/ 3833906 w 9662615"/>
              <a:gd name="connsiteY69" fmla="*/ 1516637 h 1621094"/>
              <a:gd name="connsiteX70" fmla="*/ 3696258 w 9662615"/>
              <a:gd name="connsiteY70" fmla="*/ 1537563 h 1621094"/>
              <a:gd name="connsiteX71" fmla="*/ 3594070 w 9662615"/>
              <a:gd name="connsiteY71" fmla="*/ 1509422 h 1621094"/>
              <a:gd name="connsiteX72" fmla="*/ 3565233 w 9662615"/>
              <a:gd name="connsiteY72" fmla="*/ 1515122 h 1621094"/>
              <a:gd name="connsiteX73" fmla="*/ 3560267 w 9662615"/>
              <a:gd name="connsiteY73" fmla="*/ 1516288 h 1621094"/>
              <a:gd name="connsiteX74" fmla="*/ 3540258 w 9662615"/>
              <a:gd name="connsiteY74" fmla="*/ 1516976 h 1621094"/>
              <a:gd name="connsiteX75" fmla="*/ 3534780 w 9662615"/>
              <a:gd name="connsiteY75" fmla="*/ 1522141 h 1621094"/>
              <a:gd name="connsiteX76" fmla="*/ 3504783 w 9662615"/>
              <a:gd name="connsiteY76" fmla="*/ 1526739 h 1621094"/>
              <a:gd name="connsiteX77" fmla="*/ 3430805 w 9662615"/>
              <a:gd name="connsiteY77" fmla="*/ 1542521 h 1621094"/>
              <a:gd name="connsiteX78" fmla="*/ 3292707 w 9662615"/>
              <a:gd name="connsiteY78" fmla="*/ 1520490 h 1621094"/>
              <a:gd name="connsiteX79" fmla="*/ 3187872 w 9662615"/>
              <a:gd name="connsiteY79" fmla="*/ 1519991 h 1621094"/>
              <a:gd name="connsiteX80" fmla="*/ 3148026 w 9662615"/>
              <a:gd name="connsiteY80" fmla="*/ 1524777 h 1621094"/>
              <a:gd name="connsiteX81" fmla="*/ 3092394 w 9662615"/>
              <a:gd name="connsiteY81" fmla="*/ 1528115 h 1621094"/>
              <a:gd name="connsiteX82" fmla="*/ 2994200 w 9662615"/>
              <a:gd name="connsiteY82" fmla="*/ 1537857 h 1621094"/>
              <a:gd name="connsiteX83" fmla="*/ 2862301 w 9662615"/>
              <a:gd name="connsiteY83" fmla="*/ 1544250 h 1621094"/>
              <a:gd name="connsiteX84" fmla="*/ 2766335 w 9662615"/>
              <a:gd name="connsiteY84" fmla="*/ 1527662 h 1621094"/>
              <a:gd name="connsiteX85" fmla="*/ 2757836 w 9662615"/>
              <a:gd name="connsiteY85" fmla="*/ 1531371 h 1621094"/>
              <a:gd name="connsiteX86" fmla="*/ 2691555 w 9662615"/>
              <a:gd name="connsiteY86" fmla="*/ 1530283 h 1621094"/>
              <a:gd name="connsiteX87" fmla="*/ 2491676 w 9662615"/>
              <a:gd name="connsiteY87" fmla="*/ 1500859 h 1621094"/>
              <a:gd name="connsiteX88" fmla="*/ 2378036 w 9662615"/>
              <a:gd name="connsiteY88" fmla="*/ 1520645 h 1621094"/>
              <a:gd name="connsiteX89" fmla="*/ 2284269 w 9662615"/>
              <a:gd name="connsiteY89" fmla="*/ 1503068 h 1621094"/>
              <a:gd name="connsiteX90" fmla="*/ 2207104 w 9662615"/>
              <a:gd name="connsiteY90" fmla="*/ 1508888 h 1621094"/>
              <a:gd name="connsiteX91" fmla="*/ 2149226 w 9662615"/>
              <a:gd name="connsiteY91" fmla="*/ 1523409 h 1621094"/>
              <a:gd name="connsiteX92" fmla="*/ 2084783 w 9662615"/>
              <a:gd name="connsiteY92" fmla="*/ 1524245 h 1621094"/>
              <a:gd name="connsiteX93" fmla="*/ 2070075 w 9662615"/>
              <a:gd name="connsiteY93" fmla="*/ 1511285 h 1621094"/>
              <a:gd name="connsiteX94" fmla="*/ 2001057 w 9662615"/>
              <a:gd name="connsiteY94" fmla="*/ 1516449 h 1621094"/>
              <a:gd name="connsiteX95" fmla="*/ 1896330 w 9662615"/>
              <a:gd name="connsiteY95" fmla="*/ 1525725 h 1621094"/>
              <a:gd name="connsiteX96" fmla="*/ 1835994 w 9662615"/>
              <a:gd name="connsiteY96" fmla="*/ 1527678 h 1621094"/>
              <a:gd name="connsiteX97" fmla="*/ 1671119 w 9662615"/>
              <a:gd name="connsiteY97" fmla="*/ 1536701 h 1621094"/>
              <a:gd name="connsiteX98" fmla="*/ 1601337 w 9662615"/>
              <a:gd name="connsiteY98" fmla="*/ 1548552 h 1621094"/>
              <a:gd name="connsiteX99" fmla="*/ 1407755 w 9662615"/>
              <a:gd name="connsiteY99" fmla="*/ 1571444 h 1621094"/>
              <a:gd name="connsiteX100" fmla="*/ 1271994 w 9662615"/>
              <a:gd name="connsiteY100" fmla="*/ 1579471 h 1621094"/>
              <a:gd name="connsiteX101" fmla="*/ 1249226 w 9662615"/>
              <a:gd name="connsiteY101" fmla="*/ 1583140 h 1621094"/>
              <a:gd name="connsiteX102" fmla="*/ 1217719 w 9662615"/>
              <a:gd name="connsiteY102" fmla="*/ 1580863 h 1621094"/>
              <a:gd name="connsiteX103" fmla="*/ 1091432 w 9662615"/>
              <a:gd name="connsiteY103" fmla="*/ 1571003 h 1621094"/>
              <a:gd name="connsiteX104" fmla="*/ 992039 w 9662615"/>
              <a:gd name="connsiteY104" fmla="*/ 1556662 h 1621094"/>
              <a:gd name="connsiteX105" fmla="*/ 868264 w 9662615"/>
              <a:gd name="connsiteY105" fmla="*/ 1566392 h 1621094"/>
              <a:gd name="connsiteX106" fmla="*/ 792765 w 9662615"/>
              <a:gd name="connsiteY106" fmla="*/ 1563102 h 1621094"/>
              <a:gd name="connsiteX107" fmla="*/ 669055 w 9662615"/>
              <a:gd name="connsiteY107" fmla="*/ 1543638 h 1621094"/>
              <a:gd name="connsiteX108" fmla="*/ 506152 w 9662615"/>
              <a:gd name="connsiteY108" fmla="*/ 1549124 h 1621094"/>
              <a:gd name="connsiteX109" fmla="*/ 472797 w 9662615"/>
              <a:gd name="connsiteY109" fmla="*/ 1568904 h 1621094"/>
              <a:gd name="connsiteX110" fmla="*/ 427864 w 9662615"/>
              <a:gd name="connsiteY110" fmla="*/ 1580848 h 1621094"/>
              <a:gd name="connsiteX111" fmla="*/ 408381 w 9662615"/>
              <a:gd name="connsiteY111" fmla="*/ 1552940 h 1621094"/>
              <a:gd name="connsiteX112" fmla="*/ 267163 w 9662615"/>
              <a:gd name="connsiteY112" fmla="*/ 1531913 h 1621094"/>
              <a:gd name="connsiteX113" fmla="*/ 196644 w 9662615"/>
              <a:gd name="connsiteY113" fmla="*/ 1524565 h 1621094"/>
              <a:gd name="connsiteX114" fmla="*/ 86819 w 9662615"/>
              <a:gd name="connsiteY114" fmla="*/ 1519517 h 1621094"/>
              <a:gd name="connsiteX115" fmla="*/ 53369 w 9662615"/>
              <a:gd name="connsiteY115" fmla="*/ 1516853 h 1621094"/>
              <a:gd name="connsiteX116" fmla="*/ 2359 w 9662615"/>
              <a:gd name="connsiteY116" fmla="*/ 1515247 h 1621094"/>
              <a:gd name="connsiteX117" fmla="*/ 0 w 9662615"/>
              <a:gd name="connsiteY117" fmla="*/ 1514932 h 1621094"/>
              <a:gd name="connsiteX118" fmla="*/ 0 w 9662615"/>
              <a:gd name="connsiteY118" fmla="*/ 0 h 1621094"/>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1303 w 9662615"/>
              <a:gd name="connsiteY54" fmla="*/ 1575379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5334 w 9662615"/>
              <a:gd name="connsiteY60" fmla="*/ 158177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41612 w 9662615"/>
              <a:gd name="connsiteY64" fmla="*/ 1545262 h 1583140"/>
              <a:gd name="connsiteX65" fmla="*/ 4422155 w 9662615"/>
              <a:gd name="connsiteY65" fmla="*/ 1542059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5334 w 9662615"/>
              <a:gd name="connsiteY60" fmla="*/ 158177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41612 w 9662615"/>
              <a:gd name="connsiteY64" fmla="*/ 1545262 h 1583140"/>
              <a:gd name="connsiteX65" fmla="*/ 4422155 w 9662615"/>
              <a:gd name="connsiteY65" fmla="*/ 1542059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97680"/>
              <a:gd name="connsiteX1" fmla="*/ 9662615 w 9662615"/>
              <a:gd name="connsiteY1" fmla="*/ 0 h 1597680"/>
              <a:gd name="connsiteX2" fmla="*/ 9662615 w 9662615"/>
              <a:gd name="connsiteY2" fmla="*/ 1280346 h 1597680"/>
              <a:gd name="connsiteX3" fmla="*/ 9658420 w 9662615"/>
              <a:gd name="connsiteY3" fmla="*/ 1280106 h 1597680"/>
              <a:gd name="connsiteX4" fmla="*/ 9469546 w 9662615"/>
              <a:gd name="connsiteY4" fmla="*/ 1289837 h 1597680"/>
              <a:gd name="connsiteX5" fmla="*/ 9385895 w 9662615"/>
              <a:gd name="connsiteY5" fmla="*/ 1269203 h 1597680"/>
              <a:gd name="connsiteX6" fmla="*/ 9144767 w 9662615"/>
              <a:gd name="connsiteY6" fmla="*/ 1264120 h 1597680"/>
              <a:gd name="connsiteX7" fmla="*/ 8837252 w 9662615"/>
              <a:gd name="connsiteY7" fmla="*/ 1350515 h 1597680"/>
              <a:gd name="connsiteX8" fmla="*/ 8705466 w 9662615"/>
              <a:gd name="connsiteY8" fmla="*/ 1342419 h 1597680"/>
              <a:gd name="connsiteX9" fmla="*/ 8652221 w 9662615"/>
              <a:gd name="connsiteY9" fmla="*/ 1326906 h 1597680"/>
              <a:gd name="connsiteX10" fmla="*/ 8632312 w 9662615"/>
              <a:gd name="connsiteY10" fmla="*/ 1326025 h 1597680"/>
              <a:gd name="connsiteX11" fmla="*/ 8591582 w 9662615"/>
              <a:gd name="connsiteY11" fmla="*/ 1341666 h 1597680"/>
              <a:gd name="connsiteX12" fmla="*/ 8537336 w 9662615"/>
              <a:gd name="connsiteY12" fmla="*/ 1341684 h 1597680"/>
              <a:gd name="connsiteX13" fmla="*/ 8472508 w 9662615"/>
              <a:gd name="connsiteY13" fmla="*/ 1363109 h 1597680"/>
              <a:gd name="connsiteX14" fmla="*/ 8258477 w 9662615"/>
              <a:gd name="connsiteY14" fmla="*/ 1370666 h 1597680"/>
              <a:gd name="connsiteX15" fmla="*/ 8197961 w 9662615"/>
              <a:gd name="connsiteY15" fmla="*/ 1392804 h 1597680"/>
              <a:gd name="connsiteX16" fmla="*/ 8171196 w 9662615"/>
              <a:gd name="connsiteY16" fmla="*/ 1397216 h 1597680"/>
              <a:gd name="connsiteX17" fmla="*/ 8127667 w 9662615"/>
              <a:gd name="connsiteY17" fmla="*/ 1418254 h 1597680"/>
              <a:gd name="connsiteX18" fmla="*/ 7974579 w 9662615"/>
              <a:gd name="connsiteY18" fmla="*/ 1383439 h 1597680"/>
              <a:gd name="connsiteX19" fmla="*/ 7768351 w 9662615"/>
              <a:gd name="connsiteY19" fmla="*/ 1395051 h 1597680"/>
              <a:gd name="connsiteX20" fmla="*/ 7635985 w 9662615"/>
              <a:gd name="connsiteY20" fmla="*/ 1386363 h 1597680"/>
              <a:gd name="connsiteX21" fmla="*/ 7466069 w 9662615"/>
              <a:gd name="connsiteY21" fmla="*/ 1377654 h 1597680"/>
              <a:gd name="connsiteX22" fmla="*/ 7355642 w 9662615"/>
              <a:gd name="connsiteY22" fmla="*/ 1407761 h 1597680"/>
              <a:gd name="connsiteX23" fmla="*/ 7151610 w 9662615"/>
              <a:gd name="connsiteY23" fmla="*/ 1397856 h 1597680"/>
              <a:gd name="connsiteX24" fmla="*/ 7082147 w 9662615"/>
              <a:gd name="connsiteY24" fmla="*/ 1406113 h 1597680"/>
              <a:gd name="connsiteX25" fmla="*/ 7014958 w 9662615"/>
              <a:gd name="connsiteY25" fmla="*/ 1396883 h 1597680"/>
              <a:gd name="connsiteX26" fmla="*/ 6907567 w 9662615"/>
              <a:gd name="connsiteY26" fmla="*/ 1419149 h 1597680"/>
              <a:gd name="connsiteX27" fmla="*/ 6748428 w 9662615"/>
              <a:gd name="connsiteY27" fmla="*/ 1420308 h 1597680"/>
              <a:gd name="connsiteX28" fmla="*/ 6654257 w 9662615"/>
              <a:gd name="connsiteY28" fmla="*/ 1424143 h 1597680"/>
              <a:gd name="connsiteX29" fmla="*/ 6620123 w 9662615"/>
              <a:gd name="connsiteY29" fmla="*/ 1430535 h 1597680"/>
              <a:gd name="connsiteX30" fmla="*/ 6571355 w 9662615"/>
              <a:gd name="connsiteY30" fmla="*/ 1436144 h 1597680"/>
              <a:gd name="connsiteX31" fmla="*/ 6486557 w 9662615"/>
              <a:gd name="connsiteY31" fmla="*/ 1449861 h 1597680"/>
              <a:gd name="connsiteX32" fmla="*/ 6370419 w 9662615"/>
              <a:gd name="connsiteY32" fmla="*/ 1461649 h 1597680"/>
              <a:gd name="connsiteX33" fmla="*/ 6278839 w 9662615"/>
              <a:gd name="connsiteY33" fmla="*/ 1449160 h 1597680"/>
              <a:gd name="connsiteX34" fmla="*/ 6272455 w 9662615"/>
              <a:gd name="connsiteY34" fmla="*/ 1453191 h 1597680"/>
              <a:gd name="connsiteX35" fmla="*/ 6212659 w 9662615"/>
              <a:gd name="connsiteY35" fmla="*/ 1454850 h 1597680"/>
              <a:gd name="connsiteX36" fmla="*/ 6069317 w 9662615"/>
              <a:gd name="connsiteY36" fmla="*/ 1445838 h 1597680"/>
              <a:gd name="connsiteX37" fmla="*/ 5878477 w 9662615"/>
              <a:gd name="connsiteY37" fmla="*/ 1439180 h 1597680"/>
              <a:gd name="connsiteX38" fmla="*/ 5838387 w 9662615"/>
              <a:gd name="connsiteY38" fmla="*/ 1444679 h 1597680"/>
              <a:gd name="connsiteX39" fmla="*/ 5771136 w 9662615"/>
              <a:gd name="connsiteY39" fmla="*/ 1453639 h 1597680"/>
              <a:gd name="connsiteX40" fmla="*/ 5724081 w 9662615"/>
              <a:gd name="connsiteY40" fmla="*/ 1470431 h 1597680"/>
              <a:gd name="connsiteX41" fmla="*/ 5666577 w 9662615"/>
              <a:gd name="connsiteY41" fmla="*/ 1473921 h 1597680"/>
              <a:gd name="connsiteX42" fmla="*/ 5649068 w 9662615"/>
              <a:gd name="connsiteY42" fmla="*/ 1461676 h 1597680"/>
              <a:gd name="connsiteX43" fmla="*/ 5588902 w 9662615"/>
              <a:gd name="connsiteY43" fmla="*/ 1469647 h 1597680"/>
              <a:gd name="connsiteX44" fmla="*/ 5498090 w 9662615"/>
              <a:gd name="connsiteY44" fmla="*/ 1483173 h 1597680"/>
              <a:gd name="connsiteX45" fmla="*/ 5444641 w 9662615"/>
              <a:gd name="connsiteY45" fmla="*/ 1487602 h 1597680"/>
              <a:gd name="connsiteX46" fmla="*/ 5299812 w 9662615"/>
              <a:gd name="connsiteY46" fmla="*/ 1503362 h 1597680"/>
              <a:gd name="connsiteX47" fmla="*/ 5213947 w 9662615"/>
              <a:gd name="connsiteY47" fmla="*/ 1516637 h 1597680"/>
              <a:gd name="connsiteX48" fmla="*/ 5090342 w 9662615"/>
              <a:gd name="connsiteY48" fmla="*/ 1546680 h 1597680"/>
              <a:gd name="connsiteX49" fmla="*/ 5129812 w 9662615"/>
              <a:gd name="connsiteY49" fmla="*/ 1521277 h 1597680"/>
              <a:gd name="connsiteX50" fmla="*/ 5059484 w 9662615"/>
              <a:gd name="connsiteY50" fmla="*/ 1546802 h 1597680"/>
              <a:gd name="connsiteX51" fmla="*/ 5038524 w 9662615"/>
              <a:gd name="connsiteY51" fmla="*/ 1545675 h 1597680"/>
              <a:gd name="connsiteX52" fmla="*/ 5026564 w 9662615"/>
              <a:gd name="connsiteY52" fmla="*/ 1545376 h 1597680"/>
              <a:gd name="connsiteX53" fmla="*/ 4969433 w 9662615"/>
              <a:gd name="connsiteY53" fmla="*/ 1550865 h 1597680"/>
              <a:gd name="connsiteX54" fmla="*/ 4929254 w 9662615"/>
              <a:gd name="connsiteY54" fmla="*/ 1563452 h 1597680"/>
              <a:gd name="connsiteX55" fmla="*/ 4871726 w 9662615"/>
              <a:gd name="connsiteY55" fmla="*/ 1570584 h 1597680"/>
              <a:gd name="connsiteX56" fmla="*/ 4843267 w 9662615"/>
              <a:gd name="connsiteY56" fmla="*/ 1561459 h 1597680"/>
              <a:gd name="connsiteX57" fmla="*/ 4821058 w 9662615"/>
              <a:gd name="connsiteY57" fmla="*/ 1553078 h 1597680"/>
              <a:gd name="connsiteX58" fmla="*/ 4791466 w 9662615"/>
              <a:gd name="connsiteY58" fmla="*/ 1561324 h 1597680"/>
              <a:gd name="connsiteX59" fmla="*/ 4784247 w 9662615"/>
              <a:gd name="connsiteY59" fmla="*/ 1562342 h 1597680"/>
              <a:gd name="connsiteX60" fmla="*/ 4743285 w 9662615"/>
              <a:gd name="connsiteY60" fmla="*/ 1597680 h 1597680"/>
              <a:gd name="connsiteX61" fmla="*/ 4697562 w 9662615"/>
              <a:gd name="connsiteY61" fmla="*/ 1551206 h 1597680"/>
              <a:gd name="connsiteX62" fmla="*/ 4662664 w 9662615"/>
              <a:gd name="connsiteY62" fmla="*/ 1573162 h 1597680"/>
              <a:gd name="connsiteX63" fmla="*/ 4603028 w 9662615"/>
              <a:gd name="connsiteY63" fmla="*/ 1568821 h 1597680"/>
              <a:gd name="connsiteX64" fmla="*/ 4541612 w 9662615"/>
              <a:gd name="connsiteY64" fmla="*/ 1545262 h 1597680"/>
              <a:gd name="connsiteX65" fmla="*/ 4422155 w 9662615"/>
              <a:gd name="connsiteY65" fmla="*/ 1542059 h 1597680"/>
              <a:gd name="connsiteX66" fmla="*/ 4221826 w 9662615"/>
              <a:gd name="connsiteY66" fmla="*/ 1508923 h 1597680"/>
              <a:gd name="connsiteX67" fmla="*/ 4096601 w 9662615"/>
              <a:gd name="connsiteY67" fmla="*/ 1521563 h 1597680"/>
              <a:gd name="connsiteX68" fmla="*/ 3970635 w 9662615"/>
              <a:gd name="connsiteY68" fmla="*/ 1544815 h 1597680"/>
              <a:gd name="connsiteX69" fmla="*/ 3833906 w 9662615"/>
              <a:gd name="connsiteY69" fmla="*/ 1516637 h 1597680"/>
              <a:gd name="connsiteX70" fmla="*/ 3696258 w 9662615"/>
              <a:gd name="connsiteY70" fmla="*/ 1537563 h 1597680"/>
              <a:gd name="connsiteX71" fmla="*/ 3594070 w 9662615"/>
              <a:gd name="connsiteY71" fmla="*/ 1509422 h 1597680"/>
              <a:gd name="connsiteX72" fmla="*/ 3565233 w 9662615"/>
              <a:gd name="connsiteY72" fmla="*/ 1515122 h 1597680"/>
              <a:gd name="connsiteX73" fmla="*/ 3560267 w 9662615"/>
              <a:gd name="connsiteY73" fmla="*/ 1516288 h 1597680"/>
              <a:gd name="connsiteX74" fmla="*/ 3540258 w 9662615"/>
              <a:gd name="connsiteY74" fmla="*/ 1516976 h 1597680"/>
              <a:gd name="connsiteX75" fmla="*/ 3534780 w 9662615"/>
              <a:gd name="connsiteY75" fmla="*/ 1522141 h 1597680"/>
              <a:gd name="connsiteX76" fmla="*/ 3504783 w 9662615"/>
              <a:gd name="connsiteY76" fmla="*/ 1526739 h 1597680"/>
              <a:gd name="connsiteX77" fmla="*/ 3430805 w 9662615"/>
              <a:gd name="connsiteY77" fmla="*/ 1542521 h 1597680"/>
              <a:gd name="connsiteX78" fmla="*/ 3292707 w 9662615"/>
              <a:gd name="connsiteY78" fmla="*/ 1520490 h 1597680"/>
              <a:gd name="connsiteX79" fmla="*/ 3187872 w 9662615"/>
              <a:gd name="connsiteY79" fmla="*/ 1519991 h 1597680"/>
              <a:gd name="connsiteX80" fmla="*/ 3148026 w 9662615"/>
              <a:gd name="connsiteY80" fmla="*/ 1524777 h 1597680"/>
              <a:gd name="connsiteX81" fmla="*/ 3092394 w 9662615"/>
              <a:gd name="connsiteY81" fmla="*/ 1528115 h 1597680"/>
              <a:gd name="connsiteX82" fmla="*/ 2994200 w 9662615"/>
              <a:gd name="connsiteY82" fmla="*/ 1537857 h 1597680"/>
              <a:gd name="connsiteX83" fmla="*/ 2862301 w 9662615"/>
              <a:gd name="connsiteY83" fmla="*/ 1544250 h 1597680"/>
              <a:gd name="connsiteX84" fmla="*/ 2766335 w 9662615"/>
              <a:gd name="connsiteY84" fmla="*/ 1527662 h 1597680"/>
              <a:gd name="connsiteX85" fmla="*/ 2757836 w 9662615"/>
              <a:gd name="connsiteY85" fmla="*/ 1531371 h 1597680"/>
              <a:gd name="connsiteX86" fmla="*/ 2691555 w 9662615"/>
              <a:gd name="connsiteY86" fmla="*/ 1530283 h 1597680"/>
              <a:gd name="connsiteX87" fmla="*/ 2491676 w 9662615"/>
              <a:gd name="connsiteY87" fmla="*/ 1500859 h 1597680"/>
              <a:gd name="connsiteX88" fmla="*/ 2378036 w 9662615"/>
              <a:gd name="connsiteY88" fmla="*/ 1520645 h 1597680"/>
              <a:gd name="connsiteX89" fmla="*/ 2284269 w 9662615"/>
              <a:gd name="connsiteY89" fmla="*/ 1503068 h 1597680"/>
              <a:gd name="connsiteX90" fmla="*/ 2207104 w 9662615"/>
              <a:gd name="connsiteY90" fmla="*/ 1508888 h 1597680"/>
              <a:gd name="connsiteX91" fmla="*/ 2149226 w 9662615"/>
              <a:gd name="connsiteY91" fmla="*/ 1523409 h 1597680"/>
              <a:gd name="connsiteX92" fmla="*/ 2084783 w 9662615"/>
              <a:gd name="connsiteY92" fmla="*/ 1524245 h 1597680"/>
              <a:gd name="connsiteX93" fmla="*/ 2070075 w 9662615"/>
              <a:gd name="connsiteY93" fmla="*/ 1511285 h 1597680"/>
              <a:gd name="connsiteX94" fmla="*/ 2001057 w 9662615"/>
              <a:gd name="connsiteY94" fmla="*/ 1516449 h 1597680"/>
              <a:gd name="connsiteX95" fmla="*/ 1896330 w 9662615"/>
              <a:gd name="connsiteY95" fmla="*/ 1525725 h 1597680"/>
              <a:gd name="connsiteX96" fmla="*/ 1835994 w 9662615"/>
              <a:gd name="connsiteY96" fmla="*/ 1527678 h 1597680"/>
              <a:gd name="connsiteX97" fmla="*/ 1671119 w 9662615"/>
              <a:gd name="connsiteY97" fmla="*/ 1536701 h 1597680"/>
              <a:gd name="connsiteX98" fmla="*/ 1601337 w 9662615"/>
              <a:gd name="connsiteY98" fmla="*/ 1548552 h 1597680"/>
              <a:gd name="connsiteX99" fmla="*/ 1407755 w 9662615"/>
              <a:gd name="connsiteY99" fmla="*/ 1571444 h 1597680"/>
              <a:gd name="connsiteX100" fmla="*/ 1271994 w 9662615"/>
              <a:gd name="connsiteY100" fmla="*/ 1579471 h 1597680"/>
              <a:gd name="connsiteX101" fmla="*/ 1249226 w 9662615"/>
              <a:gd name="connsiteY101" fmla="*/ 1583140 h 1597680"/>
              <a:gd name="connsiteX102" fmla="*/ 1217719 w 9662615"/>
              <a:gd name="connsiteY102" fmla="*/ 1580863 h 1597680"/>
              <a:gd name="connsiteX103" fmla="*/ 1091432 w 9662615"/>
              <a:gd name="connsiteY103" fmla="*/ 1571003 h 1597680"/>
              <a:gd name="connsiteX104" fmla="*/ 992039 w 9662615"/>
              <a:gd name="connsiteY104" fmla="*/ 1556662 h 1597680"/>
              <a:gd name="connsiteX105" fmla="*/ 868264 w 9662615"/>
              <a:gd name="connsiteY105" fmla="*/ 1566392 h 1597680"/>
              <a:gd name="connsiteX106" fmla="*/ 792765 w 9662615"/>
              <a:gd name="connsiteY106" fmla="*/ 1563102 h 1597680"/>
              <a:gd name="connsiteX107" fmla="*/ 669055 w 9662615"/>
              <a:gd name="connsiteY107" fmla="*/ 1543638 h 1597680"/>
              <a:gd name="connsiteX108" fmla="*/ 506152 w 9662615"/>
              <a:gd name="connsiteY108" fmla="*/ 1549124 h 1597680"/>
              <a:gd name="connsiteX109" fmla="*/ 472797 w 9662615"/>
              <a:gd name="connsiteY109" fmla="*/ 1568904 h 1597680"/>
              <a:gd name="connsiteX110" fmla="*/ 427864 w 9662615"/>
              <a:gd name="connsiteY110" fmla="*/ 1580848 h 1597680"/>
              <a:gd name="connsiteX111" fmla="*/ 408381 w 9662615"/>
              <a:gd name="connsiteY111" fmla="*/ 1552940 h 1597680"/>
              <a:gd name="connsiteX112" fmla="*/ 267163 w 9662615"/>
              <a:gd name="connsiteY112" fmla="*/ 1531913 h 1597680"/>
              <a:gd name="connsiteX113" fmla="*/ 196644 w 9662615"/>
              <a:gd name="connsiteY113" fmla="*/ 1524565 h 1597680"/>
              <a:gd name="connsiteX114" fmla="*/ 86819 w 9662615"/>
              <a:gd name="connsiteY114" fmla="*/ 1519517 h 1597680"/>
              <a:gd name="connsiteX115" fmla="*/ 53369 w 9662615"/>
              <a:gd name="connsiteY115" fmla="*/ 1516853 h 1597680"/>
              <a:gd name="connsiteX116" fmla="*/ 2359 w 9662615"/>
              <a:gd name="connsiteY116" fmla="*/ 1515247 h 1597680"/>
              <a:gd name="connsiteX117" fmla="*/ 0 w 9662615"/>
              <a:gd name="connsiteY117" fmla="*/ 1514932 h 1597680"/>
              <a:gd name="connsiteX118" fmla="*/ 0 w 9662615"/>
              <a:gd name="connsiteY118" fmla="*/ 0 h 1597680"/>
              <a:gd name="connsiteX0" fmla="*/ 0 w 9662615"/>
              <a:gd name="connsiteY0" fmla="*/ 0 h 1603753"/>
              <a:gd name="connsiteX1" fmla="*/ 9662615 w 9662615"/>
              <a:gd name="connsiteY1" fmla="*/ 0 h 1603753"/>
              <a:gd name="connsiteX2" fmla="*/ 9662615 w 9662615"/>
              <a:gd name="connsiteY2" fmla="*/ 1280346 h 1603753"/>
              <a:gd name="connsiteX3" fmla="*/ 9658420 w 9662615"/>
              <a:gd name="connsiteY3" fmla="*/ 1280106 h 1603753"/>
              <a:gd name="connsiteX4" fmla="*/ 9469546 w 9662615"/>
              <a:gd name="connsiteY4" fmla="*/ 1289837 h 1603753"/>
              <a:gd name="connsiteX5" fmla="*/ 9385895 w 9662615"/>
              <a:gd name="connsiteY5" fmla="*/ 1269203 h 1603753"/>
              <a:gd name="connsiteX6" fmla="*/ 9144767 w 9662615"/>
              <a:gd name="connsiteY6" fmla="*/ 1264120 h 1603753"/>
              <a:gd name="connsiteX7" fmla="*/ 8837252 w 9662615"/>
              <a:gd name="connsiteY7" fmla="*/ 1350515 h 1603753"/>
              <a:gd name="connsiteX8" fmla="*/ 8705466 w 9662615"/>
              <a:gd name="connsiteY8" fmla="*/ 1342419 h 1603753"/>
              <a:gd name="connsiteX9" fmla="*/ 8652221 w 9662615"/>
              <a:gd name="connsiteY9" fmla="*/ 1326906 h 1603753"/>
              <a:gd name="connsiteX10" fmla="*/ 8632312 w 9662615"/>
              <a:gd name="connsiteY10" fmla="*/ 1326025 h 1603753"/>
              <a:gd name="connsiteX11" fmla="*/ 8591582 w 9662615"/>
              <a:gd name="connsiteY11" fmla="*/ 1341666 h 1603753"/>
              <a:gd name="connsiteX12" fmla="*/ 8537336 w 9662615"/>
              <a:gd name="connsiteY12" fmla="*/ 1341684 h 1603753"/>
              <a:gd name="connsiteX13" fmla="*/ 8472508 w 9662615"/>
              <a:gd name="connsiteY13" fmla="*/ 1363109 h 1603753"/>
              <a:gd name="connsiteX14" fmla="*/ 8258477 w 9662615"/>
              <a:gd name="connsiteY14" fmla="*/ 1370666 h 1603753"/>
              <a:gd name="connsiteX15" fmla="*/ 8197961 w 9662615"/>
              <a:gd name="connsiteY15" fmla="*/ 1392804 h 1603753"/>
              <a:gd name="connsiteX16" fmla="*/ 8171196 w 9662615"/>
              <a:gd name="connsiteY16" fmla="*/ 1397216 h 1603753"/>
              <a:gd name="connsiteX17" fmla="*/ 8127667 w 9662615"/>
              <a:gd name="connsiteY17" fmla="*/ 1418254 h 1603753"/>
              <a:gd name="connsiteX18" fmla="*/ 7974579 w 9662615"/>
              <a:gd name="connsiteY18" fmla="*/ 1383439 h 1603753"/>
              <a:gd name="connsiteX19" fmla="*/ 7768351 w 9662615"/>
              <a:gd name="connsiteY19" fmla="*/ 1395051 h 1603753"/>
              <a:gd name="connsiteX20" fmla="*/ 7635985 w 9662615"/>
              <a:gd name="connsiteY20" fmla="*/ 1386363 h 1603753"/>
              <a:gd name="connsiteX21" fmla="*/ 7466069 w 9662615"/>
              <a:gd name="connsiteY21" fmla="*/ 1377654 h 1603753"/>
              <a:gd name="connsiteX22" fmla="*/ 7355642 w 9662615"/>
              <a:gd name="connsiteY22" fmla="*/ 1407761 h 1603753"/>
              <a:gd name="connsiteX23" fmla="*/ 7151610 w 9662615"/>
              <a:gd name="connsiteY23" fmla="*/ 1397856 h 1603753"/>
              <a:gd name="connsiteX24" fmla="*/ 7082147 w 9662615"/>
              <a:gd name="connsiteY24" fmla="*/ 1406113 h 1603753"/>
              <a:gd name="connsiteX25" fmla="*/ 7014958 w 9662615"/>
              <a:gd name="connsiteY25" fmla="*/ 1396883 h 1603753"/>
              <a:gd name="connsiteX26" fmla="*/ 6907567 w 9662615"/>
              <a:gd name="connsiteY26" fmla="*/ 1419149 h 1603753"/>
              <a:gd name="connsiteX27" fmla="*/ 6748428 w 9662615"/>
              <a:gd name="connsiteY27" fmla="*/ 1420308 h 1603753"/>
              <a:gd name="connsiteX28" fmla="*/ 6654257 w 9662615"/>
              <a:gd name="connsiteY28" fmla="*/ 1424143 h 1603753"/>
              <a:gd name="connsiteX29" fmla="*/ 6620123 w 9662615"/>
              <a:gd name="connsiteY29" fmla="*/ 1430535 h 1603753"/>
              <a:gd name="connsiteX30" fmla="*/ 6571355 w 9662615"/>
              <a:gd name="connsiteY30" fmla="*/ 1436144 h 1603753"/>
              <a:gd name="connsiteX31" fmla="*/ 6486557 w 9662615"/>
              <a:gd name="connsiteY31" fmla="*/ 1449861 h 1603753"/>
              <a:gd name="connsiteX32" fmla="*/ 6370419 w 9662615"/>
              <a:gd name="connsiteY32" fmla="*/ 1461649 h 1603753"/>
              <a:gd name="connsiteX33" fmla="*/ 6278839 w 9662615"/>
              <a:gd name="connsiteY33" fmla="*/ 1449160 h 1603753"/>
              <a:gd name="connsiteX34" fmla="*/ 6272455 w 9662615"/>
              <a:gd name="connsiteY34" fmla="*/ 1453191 h 1603753"/>
              <a:gd name="connsiteX35" fmla="*/ 6212659 w 9662615"/>
              <a:gd name="connsiteY35" fmla="*/ 1454850 h 1603753"/>
              <a:gd name="connsiteX36" fmla="*/ 6069317 w 9662615"/>
              <a:gd name="connsiteY36" fmla="*/ 1445838 h 1603753"/>
              <a:gd name="connsiteX37" fmla="*/ 5878477 w 9662615"/>
              <a:gd name="connsiteY37" fmla="*/ 1439180 h 1603753"/>
              <a:gd name="connsiteX38" fmla="*/ 5838387 w 9662615"/>
              <a:gd name="connsiteY38" fmla="*/ 1444679 h 1603753"/>
              <a:gd name="connsiteX39" fmla="*/ 5771136 w 9662615"/>
              <a:gd name="connsiteY39" fmla="*/ 1453639 h 1603753"/>
              <a:gd name="connsiteX40" fmla="*/ 5724081 w 9662615"/>
              <a:gd name="connsiteY40" fmla="*/ 1470431 h 1603753"/>
              <a:gd name="connsiteX41" fmla="*/ 5666577 w 9662615"/>
              <a:gd name="connsiteY41" fmla="*/ 1473921 h 1603753"/>
              <a:gd name="connsiteX42" fmla="*/ 5649068 w 9662615"/>
              <a:gd name="connsiteY42" fmla="*/ 1461676 h 1603753"/>
              <a:gd name="connsiteX43" fmla="*/ 5588902 w 9662615"/>
              <a:gd name="connsiteY43" fmla="*/ 1469647 h 1603753"/>
              <a:gd name="connsiteX44" fmla="*/ 5498090 w 9662615"/>
              <a:gd name="connsiteY44" fmla="*/ 1483173 h 1603753"/>
              <a:gd name="connsiteX45" fmla="*/ 5444641 w 9662615"/>
              <a:gd name="connsiteY45" fmla="*/ 1487602 h 1603753"/>
              <a:gd name="connsiteX46" fmla="*/ 5299812 w 9662615"/>
              <a:gd name="connsiteY46" fmla="*/ 1503362 h 1603753"/>
              <a:gd name="connsiteX47" fmla="*/ 5213947 w 9662615"/>
              <a:gd name="connsiteY47" fmla="*/ 1516637 h 1603753"/>
              <a:gd name="connsiteX48" fmla="*/ 5090342 w 9662615"/>
              <a:gd name="connsiteY48" fmla="*/ 1546680 h 1603753"/>
              <a:gd name="connsiteX49" fmla="*/ 5129812 w 9662615"/>
              <a:gd name="connsiteY49" fmla="*/ 1521277 h 1603753"/>
              <a:gd name="connsiteX50" fmla="*/ 5059484 w 9662615"/>
              <a:gd name="connsiteY50" fmla="*/ 1546802 h 1603753"/>
              <a:gd name="connsiteX51" fmla="*/ 5038524 w 9662615"/>
              <a:gd name="connsiteY51" fmla="*/ 1545675 h 1603753"/>
              <a:gd name="connsiteX52" fmla="*/ 5026564 w 9662615"/>
              <a:gd name="connsiteY52" fmla="*/ 1545376 h 1603753"/>
              <a:gd name="connsiteX53" fmla="*/ 4969433 w 9662615"/>
              <a:gd name="connsiteY53" fmla="*/ 1550865 h 1603753"/>
              <a:gd name="connsiteX54" fmla="*/ 4929254 w 9662615"/>
              <a:gd name="connsiteY54" fmla="*/ 1563452 h 1603753"/>
              <a:gd name="connsiteX55" fmla="*/ 4871726 w 9662615"/>
              <a:gd name="connsiteY55" fmla="*/ 1570584 h 1603753"/>
              <a:gd name="connsiteX56" fmla="*/ 4843267 w 9662615"/>
              <a:gd name="connsiteY56" fmla="*/ 1561459 h 1603753"/>
              <a:gd name="connsiteX57" fmla="*/ 4821058 w 9662615"/>
              <a:gd name="connsiteY57" fmla="*/ 1553078 h 1603753"/>
              <a:gd name="connsiteX58" fmla="*/ 4791466 w 9662615"/>
              <a:gd name="connsiteY58" fmla="*/ 1561324 h 1603753"/>
              <a:gd name="connsiteX59" fmla="*/ 4784247 w 9662615"/>
              <a:gd name="connsiteY59" fmla="*/ 1562342 h 1603753"/>
              <a:gd name="connsiteX60" fmla="*/ 4743285 w 9662615"/>
              <a:gd name="connsiteY60" fmla="*/ 1597680 h 1603753"/>
              <a:gd name="connsiteX61" fmla="*/ 4697562 w 9662615"/>
              <a:gd name="connsiteY61" fmla="*/ 1551206 h 1603753"/>
              <a:gd name="connsiteX62" fmla="*/ 4662664 w 9662615"/>
              <a:gd name="connsiteY62" fmla="*/ 1573162 h 1603753"/>
              <a:gd name="connsiteX63" fmla="*/ 4603028 w 9662615"/>
              <a:gd name="connsiteY63" fmla="*/ 1568821 h 1603753"/>
              <a:gd name="connsiteX64" fmla="*/ 4541612 w 9662615"/>
              <a:gd name="connsiteY64" fmla="*/ 1545262 h 1603753"/>
              <a:gd name="connsiteX65" fmla="*/ 4422155 w 9662615"/>
              <a:gd name="connsiteY65" fmla="*/ 1542059 h 1603753"/>
              <a:gd name="connsiteX66" fmla="*/ 4221826 w 9662615"/>
              <a:gd name="connsiteY66" fmla="*/ 1508923 h 1603753"/>
              <a:gd name="connsiteX67" fmla="*/ 4096601 w 9662615"/>
              <a:gd name="connsiteY67" fmla="*/ 1521563 h 1603753"/>
              <a:gd name="connsiteX68" fmla="*/ 3970635 w 9662615"/>
              <a:gd name="connsiteY68" fmla="*/ 1544815 h 1603753"/>
              <a:gd name="connsiteX69" fmla="*/ 3833906 w 9662615"/>
              <a:gd name="connsiteY69" fmla="*/ 1516637 h 1603753"/>
              <a:gd name="connsiteX70" fmla="*/ 3696258 w 9662615"/>
              <a:gd name="connsiteY70" fmla="*/ 1537563 h 1603753"/>
              <a:gd name="connsiteX71" fmla="*/ 3594070 w 9662615"/>
              <a:gd name="connsiteY71" fmla="*/ 1509422 h 1603753"/>
              <a:gd name="connsiteX72" fmla="*/ 3565233 w 9662615"/>
              <a:gd name="connsiteY72" fmla="*/ 1515122 h 1603753"/>
              <a:gd name="connsiteX73" fmla="*/ 3560267 w 9662615"/>
              <a:gd name="connsiteY73" fmla="*/ 1516288 h 1603753"/>
              <a:gd name="connsiteX74" fmla="*/ 3540258 w 9662615"/>
              <a:gd name="connsiteY74" fmla="*/ 1516976 h 1603753"/>
              <a:gd name="connsiteX75" fmla="*/ 3534780 w 9662615"/>
              <a:gd name="connsiteY75" fmla="*/ 1522141 h 1603753"/>
              <a:gd name="connsiteX76" fmla="*/ 3504783 w 9662615"/>
              <a:gd name="connsiteY76" fmla="*/ 1526739 h 1603753"/>
              <a:gd name="connsiteX77" fmla="*/ 3430805 w 9662615"/>
              <a:gd name="connsiteY77" fmla="*/ 1542521 h 1603753"/>
              <a:gd name="connsiteX78" fmla="*/ 3292707 w 9662615"/>
              <a:gd name="connsiteY78" fmla="*/ 1520490 h 1603753"/>
              <a:gd name="connsiteX79" fmla="*/ 3187872 w 9662615"/>
              <a:gd name="connsiteY79" fmla="*/ 1519991 h 1603753"/>
              <a:gd name="connsiteX80" fmla="*/ 3148026 w 9662615"/>
              <a:gd name="connsiteY80" fmla="*/ 1524777 h 1603753"/>
              <a:gd name="connsiteX81" fmla="*/ 3092394 w 9662615"/>
              <a:gd name="connsiteY81" fmla="*/ 1528115 h 1603753"/>
              <a:gd name="connsiteX82" fmla="*/ 2994200 w 9662615"/>
              <a:gd name="connsiteY82" fmla="*/ 1537857 h 1603753"/>
              <a:gd name="connsiteX83" fmla="*/ 2862301 w 9662615"/>
              <a:gd name="connsiteY83" fmla="*/ 1544250 h 1603753"/>
              <a:gd name="connsiteX84" fmla="*/ 2766335 w 9662615"/>
              <a:gd name="connsiteY84" fmla="*/ 1527662 h 1603753"/>
              <a:gd name="connsiteX85" fmla="*/ 2757836 w 9662615"/>
              <a:gd name="connsiteY85" fmla="*/ 1531371 h 1603753"/>
              <a:gd name="connsiteX86" fmla="*/ 2691555 w 9662615"/>
              <a:gd name="connsiteY86" fmla="*/ 1530283 h 1603753"/>
              <a:gd name="connsiteX87" fmla="*/ 2491676 w 9662615"/>
              <a:gd name="connsiteY87" fmla="*/ 1500859 h 1603753"/>
              <a:gd name="connsiteX88" fmla="*/ 2378036 w 9662615"/>
              <a:gd name="connsiteY88" fmla="*/ 1520645 h 1603753"/>
              <a:gd name="connsiteX89" fmla="*/ 2284269 w 9662615"/>
              <a:gd name="connsiteY89" fmla="*/ 1503068 h 1603753"/>
              <a:gd name="connsiteX90" fmla="*/ 2207104 w 9662615"/>
              <a:gd name="connsiteY90" fmla="*/ 1508888 h 1603753"/>
              <a:gd name="connsiteX91" fmla="*/ 2149226 w 9662615"/>
              <a:gd name="connsiteY91" fmla="*/ 1523409 h 1603753"/>
              <a:gd name="connsiteX92" fmla="*/ 2084783 w 9662615"/>
              <a:gd name="connsiteY92" fmla="*/ 1524245 h 1603753"/>
              <a:gd name="connsiteX93" fmla="*/ 2070075 w 9662615"/>
              <a:gd name="connsiteY93" fmla="*/ 1511285 h 1603753"/>
              <a:gd name="connsiteX94" fmla="*/ 2001057 w 9662615"/>
              <a:gd name="connsiteY94" fmla="*/ 1516449 h 1603753"/>
              <a:gd name="connsiteX95" fmla="*/ 1896330 w 9662615"/>
              <a:gd name="connsiteY95" fmla="*/ 1525725 h 1603753"/>
              <a:gd name="connsiteX96" fmla="*/ 1835994 w 9662615"/>
              <a:gd name="connsiteY96" fmla="*/ 1527678 h 1603753"/>
              <a:gd name="connsiteX97" fmla="*/ 1671119 w 9662615"/>
              <a:gd name="connsiteY97" fmla="*/ 1536701 h 1603753"/>
              <a:gd name="connsiteX98" fmla="*/ 1601337 w 9662615"/>
              <a:gd name="connsiteY98" fmla="*/ 1548552 h 1603753"/>
              <a:gd name="connsiteX99" fmla="*/ 1407755 w 9662615"/>
              <a:gd name="connsiteY99" fmla="*/ 1571444 h 1603753"/>
              <a:gd name="connsiteX100" fmla="*/ 1271994 w 9662615"/>
              <a:gd name="connsiteY100" fmla="*/ 1579471 h 1603753"/>
              <a:gd name="connsiteX101" fmla="*/ 1249226 w 9662615"/>
              <a:gd name="connsiteY101" fmla="*/ 1583140 h 1603753"/>
              <a:gd name="connsiteX102" fmla="*/ 1217719 w 9662615"/>
              <a:gd name="connsiteY102" fmla="*/ 1580863 h 1603753"/>
              <a:gd name="connsiteX103" fmla="*/ 1091432 w 9662615"/>
              <a:gd name="connsiteY103" fmla="*/ 1571003 h 1603753"/>
              <a:gd name="connsiteX104" fmla="*/ 992039 w 9662615"/>
              <a:gd name="connsiteY104" fmla="*/ 1556662 h 1603753"/>
              <a:gd name="connsiteX105" fmla="*/ 868264 w 9662615"/>
              <a:gd name="connsiteY105" fmla="*/ 1566392 h 1603753"/>
              <a:gd name="connsiteX106" fmla="*/ 792765 w 9662615"/>
              <a:gd name="connsiteY106" fmla="*/ 1563102 h 1603753"/>
              <a:gd name="connsiteX107" fmla="*/ 669055 w 9662615"/>
              <a:gd name="connsiteY107" fmla="*/ 1543638 h 1603753"/>
              <a:gd name="connsiteX108" fmla="*/ 506152 w 9662615"/>
              <a:gd name="connsiteY108" fmla="*/ 1549124 h 1603753"/>
              <a:gd name="connsiteX109" fmla="*/ 472797 w 9662615"/>
              <a:gd name="connsiteY109" fmla="*/ 1568904 h 1603753"/>
              <a:gd name="connsiteX110" fmla="*/ 427864 w 9662615"/>
              <a:gd name="connsiteY110" fmla="*/ 1580848 h 1603753"/>
              <a:gd name="connsiteX111" fmla="*/ 408381 w 9662615"/>
              <a:gd name="connsiteY111" fmla="*/ 1552940 h 1603753"/>
              <a:gd name="connsiteX112" fmla="*/ 267163 w 9662615"/>
              <a:gd name="connsiteY112" fmla="*/ 1531913 h 1603753"/>
              <a:gd name="connsiteX113" fmla="*/ 196644 w 9662615"/>
              <a:gd name="connsiteY113" fmla="*/ 1524565 h 1603753"/>
              <a:gd name="connsiteX114" fmla="*/ 86819 w 9662615"/>
              <a:gd name="connsiteY114" fmla="*/ 1519517 h 1603753"/>
              <a:gd name="connsiteX115" fmla="*/ 53369 w 9662615"/>
              <a:gd name="connsiteY115" fmla="*/ 1516853 h 1603753"/>
              <a:gd name="connsiteX116" fmla="*/ 2359 w 9662615"/>
              <a:gd name="connsiteY116" fmla="*/ 1515247 h 1603753"/>
              <a:gd name="connsiteX117" fmla="*/ 0 w 9662615"/>
              <a:gd name="connsiteY117" fmla="*/ 1514932 h 1603753"/>
              <a:gd name="connsiteX118" fmla="*/ 0 w 9662615"/>
              <a:gd name="connsiteY118" fmla="*/ 0 h 1603753"/>
              <a:gd name="connsiteX0" fmla="*/ 0 w 9662615"/>
              <a:gd name="connsiteY0" fmla="*/ 0 h 1603753"/>
              <a:gd name="connsiteX1" fmla="*/ 9662615 w 9662615"/>
              <a:gd name="connsiteY1" fmla="*/ 0 h 1603753"/>
              <a:gd name="connsiteX2" fmla="*/ 9662615 w 9662615"/>
              <a:gd name="connsiteY2" fmla="*/ 1280346 h 1603753"/>
              <a:gd name="connsiteX3" fmla="*/ 9658420 w 9662615"/>
              <a:gd name="connsiteY3" fmla="*/ 1280106 h 1603753"/>
              <a:gd name="connsiteX4" fmla="*/ 9469546 w 9662615"/>
              <a:gd name="connsiteY4" fmla="*/ 1289837 h 1603753"/>
              <a:gd name="connsiteX5" fmla="*/ 9385895 w 9662615"/>
              <a:gd name="connsiteY5" fmla="*/ 1269203 h 1603753"/>
              <a:gd name="connsiteX6" fmla="*/ 9144767 w 9662615"/>
              <a:gd name="connsiteY6" fmla="*/ 1264120 h 1603753"/>
              <a:gd name="connsiteX7" fmla="*/ 8837252 w 9662615"/>
              <a:gd name="connsiteY7" fmla="*/ 1350515 h 1603753"/>
              <a:gd name="connsiteX8" fmla="*/ 8705466 w 9662615"/>
              <a:gd name="connsiteY8" fmla="*/ 1342419 h 1603753"/>
              <a:gd name="connsiteX9" fmla="*/ 8652221 w 9662615"/>
              <a:gd name="connsiteY9" fmla="*/ 1326906 h 1603753"/>
              <a:gd name="connsiteX10" fmla="*/ 8632312 w 9662615"/>
              <a:gd name="connsiteY10" fmla="*/ 1326025 h 1603753"/>
              <a:gd name="connsiteX11" fmla="*/ 8591582 w 9662615"/>
              <a:gd name="connsiteY11" fmla="*/ 1341666 h 1603753"/>
              <a:gd name="connsiteX12" fmla="*/ 8537336 w 9662615"/>
              <a:gd name="connsiteY12" fmla="*/ 1341684 h 1603753"/>
              <a:gd name="connsiteX13" fmla="*/ 8472508 w 9662615"/>
              <a:gd name="connsiteY13" fmla="*/ 1363109 h 1603753"/>
              <a:gd name="connsiteX14" fmla="*/ 8258477 w 9662615"/>
              <a:gd name="connsiteY14" fmla="*/ 1370666 h 1603753"/>
              <a:gd name="connsiteX15" fmla="*/ 8197961 w 9662615"/>
              <a:gd name="connsiteY15" fmla="*/ 1392804 h 1603753"/>
              <a:gd name="connsiteX16" fmla="*/ 8171196 w 9662615"/>
              <a:gd name="connsiteY16" fmla="*/ 1397216 h 1603753"/>
              <a:gd name="connsiteX17" fmla="*/ 8127667 w 9662615"/>
              <a:gd name="connsiteY17" fmla="*/ 1418254 h 1603753"/>
              <a:gd name="connsiteX18" fmla="*/ 7974579 w 9662615"/>
              <a:gd name="connsiteY18" fmla="*/ 1383439 h 1603753"/>
              <a:gd name="connsiteX19" fmla="*/ 7768351 w 9662615"/>
              <a:gd name="connsiteY19" fmla="*/ 1395051 h 1603753"/>
              <a:gd name="connsiteX20" fmla="*/ 7635985 w 9662615"/>
              <a:gd name="connsiteY20" fmla="*/ 1386363 h 1603753"/>
              <a:gd name="connsiteX21" fmla="*/ 7466069 w 9662615"/>
              <a:gd name="connsiteY21" fmla="*/ 1377654 h 1603753"/>
              <a:gd name="connsiteX22" fmla="*/ 7355642 w 9662615"/>
              <a:gd name="connsiteY22" fmla="*/ 1407761 h 1603753"/>
              <a:gd name="connsiteX23" fmla="*/ 7151610 w 9662615"/>
              <a:gd name="connsiteY23" fmla="*/ 1397856 h 1603753"/>
              <a:gd name="connsiteX24" fmla="*/ 7082147 w 9662615"/>
              <a:gd name="connsiteY24" fmla="*/ 1406113 h 1603753"/>
              <a:gd name="connsiteX25" fmla="*/ 7014958 w 9662615"/>
              <a:gd name="connsiteY25" fmla="*/ 1396883 h 1603753"/>
              <a:gd name="connsiteX26" fmla="*/ 6907567 w 9662615"/>
              <a:gd name="connsiteY26" fmla="*/ 1419149 h 1603753"/>
              <a:gd name="connsiteX27" fmla="*/ 6748428 w 9662615"/>
              <a:gd name="connsiteY27" fmla="*/ 1420308 h 1603753"/>
              <a:gd name="connsiteX28" fmla="*/ 6654257 w 9662615"/>
              <a:gd name="connsiteY28" fmla="*/ 1424143 h 1603753"/>
              <a:gd name="connsiteX29" fmla="*/ 6620123 w 9662615"/>
              <a:gd name="connsiteY29" fmla="*/ 1430535 h 1603753"/>
              <a:gd name="connsiteX30" fmla="*/ 6571355 w 9662615"/>
              <a:gd name="connsiteY30" fmla="*/ 1436144 h 1603753"/>
              <a:gd name="connsiteX31" fmla="*/ 6486557 w 9662615"/>
              <a:gd name="connsiteY31" fmla="*/ 1449861 h 1603753"/>
              <a:gd name="connsiteX32" fmla="*/ 6370419 w 9662615"/>
              <a:gd name="connsiteY32" fmla="*/ 1461649 h 1603753"/>
              <a:gd name="connsiteX33" fmla="*/ 6278839 w 9662615"/>
              <a:gd name="connsiteY33" fmla="*/ 1449160 h 1603753"/>
              <a:gd name="connsiteX34" fmla="*/ 6272455 w 9662615"/>
              <a:gd name="connsiteY34" fmla="*/ 1453191 h 1603753"/>
              <a:gd name="connsiteX35" fmla="*/ 6212659 w 9662615"/>
              <a:gd name="connsiteY35" fmla="*/ 1454850 h 1603753"/>
              <a:gd name="connsiteX36" fmla="*/ 6069317 w 9662615"/>
              <a:gd name="connsiteY36" fmla="*/ 1445838 h 1603753"/>
              <a:gd name="connsiteX37" fmla="*/ 5878477 w 9662615"/>
              <a:gd name="connsiteY37" fmla="*/ 1439180 h 1603753"/>
              <a:gd name="connsiteX38" fmla="*/ 5838387 w 9662615"/>
              <a:gd name="connsiteY38" fmla="*/ 1444679 h 1603753"/>
              <a:gd name="connsiteX39" fmla="*/ 5771136 w 9662615"/>
              <a:gd name="connsiteY39" fmla="*/ 1453639 h 1603753"/>
              <a:gd name="connsiteX40" fmla="*/ 5724081 w 9662615"/>
              <a:gd name="connsiteY40" fmla="*/ 1470431 h 1603753"/>
              <a:gd name="connsiteX41" fmla="*/ 5666577 w 9662615"/>
              <a:gd name="connsiteY41" fmla="*/ 1473921 h 1603753"/>
              <a:gd name="connsiteX42" fmla="*/ 5649068 w 9662615"/>
              <a:gd name="connsiteY42" fmla="*/ 1461676 h 1603753"/>
              <a:gd name="connsiteX43" fmla="*/ 5588902 w 9662615"/>
              <a:gd name="connsiteY43" fmla="*/ 1469647 h 1603753"/>
              <a:gd name="connsiteX44" fmla="*/ 5498090 w 9662615"/>
              <a:gd name="connsiteY44" fmla="*/ 1483173 h 1603753"/>
              <a:gd name="connsiteX45" fmla="*/ 5444641 w 9662615"/>
              <a:gd name="connsiteY45" fmla="*/ 1487602 h 1603753"/>
              <a:gd name="connsiteX46" fmla="*/ 5299812 w 9662615"/>
              <a:gd name="connsiteY46" fmla="*/ 1503362 h 1603753"/>
              <a:gd name="connsiteX47" fmla="*/ 5213947 w 9662615"/>
              <a:gd name="connsiteY47" fmla="*/ 1516637 h 1603753"/>
              <a:gd name="connsiteX48" fmla="*/ 5090342 w 9662615"/>
              <a:gd name="connsiteY48" fmla="*/ 1546680 h 1603753"/>
              <a:gd name="connsiteX49" fmla="*/ 5129812 w 9662615"/>
              <a:gd name="connsiteY49" fmla="*/ 1521277 h 1603753"/>
              <a:gd name="connsiteX50" fmla="*/ 5059484 w 9662615"/>
              <a:gd name="connsiteY50" fmla="*/ 1546802 h 1603753"/>
              <a:gd name="connsiteX51" fmla="*/ 5038524 w 9662615"/>
              <a:gd name="connsiteY51" fmla="*/ 1545675 h 1603753"/>
              <a:gd name="connsiteX52" fmla="*/ 5026564 w 9662615"/>
              <a:gd name="connsiteY52" fmla="*/ 1545376 h 1603753"/>
              <a:gd name="connsiteX53" fmla="*/ 4969433 w 9662615"/>
              <a:gd name="connsiteY53" fmla="*/ 1550865 h 1603753"/>
              <a:gd name="connsiteX54" fmla="*/ 4929254 w 9662615"/>
              <a:gd name="connsiteY54" fmla="*/ 1563452 h 1603753"/>
              <a:gd name="connsiteX55" fmla="*/ 4871726 w 9662615"/>
              <a:gd name="connsiteY55" fmla="*/ 1570584 h 1603753"/>
              <a:gd name="connsiteX56" fmla="*/ 4843267 w 9662615"/>
              <a:gd name="connsiteY56" fmla="*/ 1561459 h 1603753"/>
              <a:gd name="connsiteX57" fmla="*/ 4821058 w 9662615"/>
              <a:gd name="connsiteY57" fmla="*/ 1553078 h 1603753"/>
              <a:gd name="connsiteX58" fmla="*/ 4791466 w 9662615"/>
              <a:gd name="connsiteY58" fmla="*/ 1561324 h 1603753"/>
              <a:gd name="connsiteX59" fmla="*/ 4784247 w 9662615"/>
              <a:gd name="connsiteY59" fmla="*/ 1562342 h 1603753"/>
              <a:gd name="connsiteX60" fmla="*/ 4743285 w 9662615"/>
              <a:gd name="connsiteY60" fmla="*/ 1597680 h 1603753"/>
              <a:gd name="connsiteX61" fmla="*/ 4697562 w 9662615"/>
              <a:gd name="connsiteY61" fmla="*/ 1551206 h 1603753"/>
              <a:gd name="connsiteX62" fmla="*/ 4662664 w 9662615"/>
              <a:gd name="connsiteY62" fmla="*/ 1573162 h 1603753"/>
              <a:gd name="connsiteX63" fmla="*/ 4603028 w 9662615"/>
              <a:gd name="connsiteY63" fmla="*/ 1568821 h 1603753"/>
              <a:gd name="connsiteX64" fmla="*/ 4541612 w 9662615"/>
              <a:gd name="connsiteY64" fmla="*/ 1545262 h 1603753"/>
              <a:gd name="connsiteX65" fmla="*/ 4422155 w 9662615"/>
              <a:gd name="connsiteY65" fmla="*/ 1542059 h 1603753"/>
              <a:gd name="connsiteX66" fmla="*/ 4221826 w 9662615"/>
              <a:gd name="connsiteY66" fmla="*/ 1508923 h 1603753"/>
              <a:gd name="connsiteX67" fmla="*/ 4096601 w 9662615"/>
              <a:gd name="connsiteY67" fmla="*/ 1521563 h 1603753"/>
              <a:gd name="connsiteX68" fmla="*/ 3970635 w 9662615"/>
              <a:gd name="connsiteY68" fmla="*/ 1544815 h 1603753"/>
              <a:gd name="connsiteX69" fmla="*/ 3833906 w 9662615"/>
              <a:gd name="connsiteY69" fmla="*/ 1516637 h 1603753"/>
              <a:gd name="connsiteX70" fmla="*/ 3696258 w 9662615"/>
              <a:gd name="connsiteY70" fmla="*/ 1537563 h 1603753"/>
              <a:gd name="connsiteX71" fmla="*/ 3594070 w 9662615"/>
              <a:gd name="connsiteY71" fmla="*/ 1509422 h 1603753"/>
              <a:gd name="connsiteX72" fmla="*/ 3565233 w 9662615"/>
              <a:gd name="connsiteY72" fmla="*/ 1515122 h 1603753"/>
              <a:gd name="connsiteX73" fmla="*/ 3560267 w 9662615"/>
              <a:gd name="connsiteY73" fmla="*/ 1516288 h 1603753"/>
              <a:gd name="connsiteX74" fmla="*/ 3540258 w 9662615"/>
              <a:gd name="connsiteY74" fmla="*/ 1516976 h 1603753"/>
              <a:gd name="connsiteX75" fmla="*/ 3534780 w 9662615"/>
              <a:gd name="connsiteY75" fmla="*/ 1522141 h 1603753"/>
              <a:gd name="connsiteX76" fmla="*/ 3504783 w 9662615"/>
              <a:gd name="connsiteY76" fmla="*/ 1526739 h 1603753"/>
              <a:gd name="connsiteX77" fmla="*/ 3430805 w 9662615"/>
              <a:gd name="connsiteY77" fmla="*/ 1542521 h 1603753"/>
              <a:gd name="connsiteX78" fmla="*/ 3292707 w 9662615"/>
              <a:gd name="connsiteY78" fmla="*/ 1520490 h 1603753"/>
              <a:gd name="connsiteX79" fmla="*/ 3187872 w 9662615"/>
              <a:gd name="connsiteY79" fmla="*/ 1519991 h 1603753"/>
              <a:gd name="connsiteX80" fmla="*/ 3148026 w 9662615"/>
              <a:gd name="connsiteY80" fmla="*/ 1524777 h 1603753"/>
              <a:gd name="connsiteX81" fmla="*/ 3092394 w 9662615"/>
              <a:gd name="connsiteY81" fmla="*/ 1528115 h 1603753"/>
              <a:gd name="connsiteX82" fmla="*/ 2994200 w 9662615"/>
              <a:gd name="connsiteY82" fmla="*/ 1537857 h 1603753"/>
              <a:gd name="connsiteX83" fmla="*/ 2862301 w 9662615"/>
              <a:gd name="connsiteY83" fmla="*/ 1544250 h 1603753"/>
              <a:gd name="connsiteX84" fmla="*/ 2766335 w 9662615"/>
              <a:gd name="connsiteY84" fmla="*/ 1527662 h 1603753"/>
              <a:gd name="connsiteX85" fmla="*/ 2757836 w 9662615"/>
              <a:gd name="connsiteY85" fmla="*/ 1531371 h 1603753"/>
              <a:gd name="connsiteX86" fmla="*/ 2691555 w 9662615"/>
              <a:gd name="connsiteY86" fmla="*/ 1530283 h 1603753"/>
              <a:gd name="connsiteX87" fmla="*/ 2491676 w 9662615"/>
              <a:gd name="connsiteY87" fmla="*/ 1500859 h 1603753"/>
              <a:gd name="connsiteX88" fmla="*/ 2378036 w 9662615"/>
              <a:gd name="connsiteY88" fmla="*/ 1520645 h 1603753"/>
              <a:gd name="connsiteX89" fmla="*/ 2284269 w 9662615"/>
              <a:gd name="connsiteY89" fmla="*/ 1503068 h 1603753"/>
              <a:gd name="connsiteX90" fmla="*/ 2207104 w 9662615"/>
              <a:gd name="connsiteY90" fmla="*/ 1508888 h 1603753"/>
              <a:gd name="connsiteX91" fmla="*/ 2149226 w 9662615"/>
              <a:gd name="connsiteY91" fmla="*/ 1523409 h 1603753"/>
              <a:gd name="connsiteX92" fmla="*/ 2084783 w 9662615"/>
              <a:gd name="connsiteY92" fmla="*/ 1524245 h 1603753"/>
              <a:gd name="connsiteX93" fmla="*/ 2070075 w 9662615"/>
              <a:gd name="connsiteY93" fmla="*/ 1511285 h 1603753"/>
              <a:gd name="connsiteX94" fmla="*/ 2001057 w 9662615"/>
              <a:gd name="connsiteY94" fmla="*/ 1516449 h 1603753"/>
              <a:gd name="connsiteX95" fmla="*/ 1896330 w 9662615"/>
              <a:gd name="connsiteY95" fmla="*/ 1525725 h 1603753"/>
              <a:gd name="connsiteX96" fmla="*/ 1835994 w 9662615"/>
              <a:gd name="connsiteY96" fmla="*/ 1527678 h 1603753"/>
              <a:gd name="connsiteX97" fmla="*/ 1671119 w 9662615"/>
              <a:gd name="connsiteY97" fmla="*/ 1536701 h 1603753"/>
              <a:gd name="connsiteX98" fmla="*/ 1601337 w 9662615"/>
              <a:gd name="connsiteY98" fmla="*/ 1548552 h 1603753"/>
              <a:gd name="connsiteX99" fmla="*/ 1407755 w 9662615"/>
              <a:gd name="connsiteY99" fmla="*/ 1571444 h 1603753"/>
              <a:gd name="connsiteX100" fmla="*/ 1271994 w 9662615"/>
              <a:gd name="connsiteY100" fmla="*/ 1579471 h 1603753"/>
              <a:gd name="connsiteX101" fmla="*/ 1249226 w 9662615"/>
              <a:gd name="connsiteY101" fmla="*/ 1583140 h 1603753"/>
              <a:gd name="connsiteX102" fmla="*/ 1217719 w 9662615"/>
              <a:gd name="connsiteY102" fmla="*/ 1580863 h 1603753"/>
              <a:gd name="connsiteX103" fmla="*/ 1091432 w 9662615"/>
              <a:gd name="connsiteY103" fmla="*/ 1571003 h 1603753"/>
              <a:gd name="connsiteX104" fmla="*/ 992039 w 9662615"/>
              <a:gd name="connsiteY104" fmla="*/ 1556662 h 1603753"/>
              <a:gd name="connsiteX105" fmla="*/ 868264 w 9662615"/>
              <a:gd name="connsiteY105" fmla="*/ 1566392 h 1603753"/>
              <a:gd name="connsiteX106" fmla="*/ 792765 w 9662615"/>
              <a:gd name="connsiteY106" fmla="*/ 1563102 h 1603753"/>
              <a:gd name="connsiteX107" fmla="*/ 669055 w 9662615"/>
              <a:gd name="connsiteY107" fmla="*/ 1543638 h 1603753"/>
              <a:gd name="connsiteX108" fmla="*/ 506152 w 9662615"/>
              <a:gd name="connsiteY108" fmla="*/ 1549124 h 1603753"/>
              <a:gd name="connsiteX109" fmla="*/ 472797 w 9662615"/>
              <a:gd name="connsiteY109" fmla="*/ 1568904 h 1603753"/>
              <a:gd name="connsiteX110" fmla="*/ 427864 w 9662615"/>
              <a:gd name="connsiteY110" fmla="*/ 1580848 h 1603753"/>
              <a:gd name="connsiteX111" fmla="*/ 408381 w 9662615"/>
              <a:gd name="connsiteY111" fmla="*/ 1552940 h 1603753"/>
              <a:gd name="connsiteX112" fmla="*/ 267163 w 9662615"/>
              <a:gd name="connsiteY112" fmla="*/ 1531913 h 1603753"/>
              <a:gd name="connsiteX113" fmla="*/ 196644 w 9662615"/>
              <a:gd name="connsiteY113" fmla="*/ 1524565 h 1603753"/>
              <a:gd name="connsiteX114" fmla="*/ 86819 w 9662615"/>
              <a:gd name="connsiteY114" fmla="*/ 1519517 h 1603753"/>
              <a:gd name="connsiteX115" fmla="*/ 53369 w 9662615"/>
              <a:gd name="connsiteY115" fmla="*/ 1516853 h 1603753"/>
              <a:gd name="connsiteX116" fmla="*/ 2359 w 9662615"/>
              <a:gd name="connsiteY116" fmla="*/ 1515247 h 1603753"/>
              <a:gd name="connsiteX117" fmla="*/ 0 w 9662615"/>
              <a:gd name="connsiteY117" fmla="*/ 1514932 h 1603753"/>
              <a:gd name="connsiteX118" fmla="*/ 0 w 9662615"/>
              <a:gd name="connsiteY118" fmla="*/ 0 h 1603753"/>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41612 w 9662615"/>
              <a:gd name="connsiteY64" fmla="*/ 1545262 h 1583140"/>
              <a:gd name="connsiteX65" fmla="*/ 4422155 w 9662615"/>
              <a:gd name="connsiteY65" fmla="*/ 1542059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41612 w 9662615"/>
              <a:gd name="connsiteY64" fmla="*/ 1545262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595077 w 9662615"/>
              <a:gd name="connsiteY63" fmla="*/ 1552918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595077 w 9662615"/>
              <a:gd name="connsiteY63" fmla="*/ 1552918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3966659 w 9662615"/>
              <a:gd name="connsiteY68" fmla="*/ 1528913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96499"/>
              <a:gd name="connsiteX1" fmla="*/ 9662615 w 9662615"/>
              <a:gd name="connsiteY1" fmla="*/ 0 h 1596499"/>
              <a:gd name="connsiteX2" fmla="*/ 9662615 w 9662615"/>
              <a:gd name="connsiteY2" fmla="*/ 1280346 h 1596499"/>
              <a:gd name="connsiteX3" fmla="*/ 9658420 w 9662615"/>
              <a:gd name="connsiteY3" fmla="*/ 1280106 h 1596499"/>
              <a:gd name="connsiteX4" fmla="*/ 9469546 w 9662615"/>
              <a:gd name="connsiteY4" fmla="*/ 1289837 h 1596499"/>
              <a:gd name="connsiteX5" fmla="*/ 9385895 w 9662615"/>
              <a:gd name="connsiteY5" fmla="*/ 1269203 h 1596499"/>
              <a:gd name="connsiteX6" fmla="*/ 9144767 w 9662615"/>
              <a:gd name="connsiteY6" fmla="*/ 1264120 h 1596499"/>
              <a:gd name="connsiteX7" fmla="*/ 8837252 w 9662615"/>
              <a:gd name="connsiteY7" fmla="*/ 1350515 h 1596499"/>
              <a:gd name="connsiteX8" fmla="*/ 8705466 w 9662615"/>
              <a:gd name="connsiteY8" fmla="*/ 1342419 h 1596499"/>
              <a:gd name="connsiteX9" fmla="*/ 8652221 w 9662615"/>
              <a:gd name="connsiteY9" fmla="*/ 1326906 h 1596499"/>
              <a:gd name="connsiteX10" fmla="*/ 8632312 w 9662615"/>
              <a:gd name="connsiteY10" fmla="*/ 1326025 h 1596499"/>
              <a:gd name="connsiteX11" fmla="*/ 8591582 w 9662615"/>
              <a:gd name="connsiteY11" fmla="*/ 1341666 h 1596499"/>
              <a:gd name="connsiteX12" fmla="*/ 8537336 w 9662615"/>
              <a:gd name="connsiteY12" fmla="*/ 1341684 h 1596499"/>
              <a:gd name="connsiteX13" fmla="*/ 8472508 w 9662615"/>
              <a:gd name="connsiteY13" fmla="*/ 1363109 h 1596499"/>
              <a:gd name="connsiteX14" fmla="*/ 8258477 w 9662615"/>
              <a:gd name="connsiteY14" fmla="*/ 1370666 h 1596499"/>
              <a:gd name="connsiteX15" fmla="*/ 8197961 w 9662615"/>
              <a:gd name="connsiteY15" fmla="*/ 1392804 h 1596499"/>
              <a:gd name="connsiteX16" fmla="*/ 8171196 w 9662615"/>
              <a:gd name="connsiteY16" fmla="*/ 1397216 h 1596499"/>
              <a:gd name="connsiteX17" fmla="*/ 8127667 w 9662615"/>
              <a:gd name="connsiteY17" fmla="*/ 1418254 h 1596499"/>
              <a:gd name="connsiteX18" fmla="*/ 7974579 w 9662615"/>
              <a:gd name="connsiteY18" fmla="*/ 1383439 h 1596499"/>
              <a:gd name="connsiteX19" fmla="*/ 7768351 w 9662615"/>
              <a:gd name="connsiteY19" fmla="*/ 1395051 h 1596499"/>
              <a:gd name="connsiteX20" fmla="*/ 7635985 w 9662615"/>
              <a:gd name="connsiteY20" fmla="*/ 1386363 h 1596499"/>
              <a:gd name="connsiteX21" fmla="*/ 7466069 w 9662615"/>
              <a:gd name="connsiteY21" fmla="*/ 1377654 h 1596499"/>
              <a:gd name="connsiteX22" fmla="*/ 7355642 w 9662615"/>
              <a:gd name="connsiteY22" fmla="*/ 1407761 h 1596499"/>
              <a:gd name="connsiteX23" fmla="*/ 7151610 w 9662615"/>
              <a:gd name="connsiteY23" fmla="*/ 1397856 h 1596499"/>
              <a:gd name="connsiteX24" fmla="*/ 7082147 w 9662615"/>
              <a:gd name="connsiteY24" fmla="*/ 1406113 h 1596499"/>
              <a:gd name="connsiteX25" fmla="*/ 7014958 w 9662615"/>
              <a:gd name="connsiteY25" fmla="*/ 1396883 h 1596499"/>
              <a:gd name="connsiteX26" fmla="*/ 6907567 w 9662615"/>
              <a:gd name="connsiteY26" fmla="*/ 1419149 h 1596499"/>
              <a:gd name="connsiteX27" fmla="*/ 6748428 w 9662615"/>
              <a:gd name="connsiteY27" fmla="*/ 1420308 h 1596499"/>
              <a:gd name="connsiteX28" fmla="*/ 6654257 w 9662615"/>
              <a:gd name="connsiteY28" fmla="*/ 1424143 h 1596499"/>
              <a:gd name="connsiteX29" fmla="*/ 6620123 w 9662615"/>
              <a:gd name="connsiteY29" fmla="*/ 1430535 h 1596499"/>
              <a:gd name="connsiteX30" fmla="*/ 6571355 w 9662615"/>
              <a:gd name="connsiteY30" fmla="*/ 1436144 h 1596499"/>
              <a:gd name="connsiteX31" fmla="*/ 6486557 w 9662615"/>
              <a:gd name="connsiteY31" fmla="*/ 1449861 h 1596499"/>
              <a:gd name="connsiteX32" fmla="*/ 6370419 w 9662615"/>
              <a:gd name="connsiteY32" fmla="*/ 1461649 h 1596499"/>
              <a:gd name="connsiteX33" fmla="*/ 6278839 w 9662615"/>
              <a:gd name="connsiteY33" fmla="*/ 1449160 h 1596499"/>
              <a:gd name="connsiteX34" fmla="*/ 6272455 w 9662615"/>
              <a:gd name="connsiteY34" fmla="*/ 1453191 h 1596499"/>
              <a:gd name="connsiteX35" fmla="*/ 6212659 w 9662615"/>
              <a:gd name="connsiteY35" fmla="*/ 1454850 h 1596499"/>
              <a:gd name="connsiteX36" fmla="*/ 6069317 w 9662615"/>
              <a:gd name="connsiteY36" fmla="*/ 1445838 h 1596499"/>
              <a:gd name="connsiteX37" fmla="*/ 5878477 w 9662615"/>
              <a:gd name="connsiteY37" fmla="*/ 1439180 h 1596499"/>
              <a:gd name="connsiteX38" fmla="*/ 5838387 w 9662615"/>
              <a:gd name="connsiteY38" fmla="*/ 1444679 h 1596499"/>
              <a:gd name="connsiteX39" fmla="*/ 5771136 w 9662615"/>
              <a:gd name="connsiteY39" fmla="*/ 1453639 h 1596499"/>
              <a:gd name="connsiteX40" fmla="*/ 5724081 w 9662615"/>
              <a:gd name="connsiteY40" fmla="*/ 1470431 h 1596499"/>
              <a:gd name="connsiteX41" fmla="*/ 5666577 w 9662615"/>
              <a:gd name="connsiteY41" fmla="*/ 1473921 h 1596499"/>
              <a:gd name="connsiteX42" fmla="*/ 5649068 w 9662615"/>
              <a:gd name="connsiteY42" fmla="*/ 1461676 h 1596499"/>
              <a:gd name="connsiteX43" fmla="*/ 5588902 w 9662615"/>
              <a:gd name="connsiteY43" fmla="*/ 1469647 h 1596499"/>
              <a:gd name="connsiteX44" fmla="*/ 5498090 w 9662615"/>
              <a:gd name="connsiteY44" fmla="*/ 1483173 h 1596499"/>
              <a:gd name="connsiteX45" fmla="*/ 5444641 w 9662615"/>
              <a:gd name="connsiteY45" fmla="*/ 1487602 h 1596499"/>
              <a:gd name="connsiteX46" fmla="*/ 5299812 w 9662615"/>
              <a:gd name="connsiteY46" fmla="*/ 1503362 h 1596499"/>
              <a:gd name="connsiteX47" fmla="*/ 5213947 w 9662615"/>
              <a:gd name="connsiteY47" fmla="*/ 1516637 h 1596499"/>
              <a:gd name="connsiteX48" fmla="*/ 5090342 w 9662615"/>
              <a:gd name="connsiteY48" fmla="*/ 1546680 h 1596499"/>
              <a:gd name="connsiteX49" fmla="*/ 5129812 w 9662615"/>
              <a:gd name="connsiteY49" fmla="*/ 1521277 h 1596499"/>
              <a:gd name="connsiteX50" fmla="*/ 5059484 w 9662615"/>
              <a:gd name="connsiteY50" fmla="*/ 1546802 h 1596499"/>
              <a:gd name="connsiteX51" fmla="*/ 5038524 w 9662615"/>
              <a:gd name="connsiteY51" fmla="*/ 1545675 h 1596499"/>
              <a:gd name="connsiteX52" fmla="*/ 5026564 w 9662615"/>
              <a:gd name="connsiteY52" fmla="*/ 1545376 h 1596499"/>
              <a:gd name="connsiteX53" fmla="*/ 4969433 w 9662615"/>
              <a:gd name="connsiteY53" fmla="*/ 1550865 h 1596499"/>
              <a:gd name="connsiteX54" fmla="*/ 4929254 w 9662615"/>
              <a:gd name="connsiteY54" fmla="*/ 1563452 h 1596499"/>
              <a:gd name="connsiteX55" fmla="*/ 4871726 w 9662615"/>
              <a:gd name="connsiteY55" fmla="*/ 1570584 h 1596499"/>
              <a:gd name="connsiteX56" fmla="*/ 4843267 w 9662615"/>
              <a:gd name="connsiteY56" fmla="*/ 1561459 h 1596499"/>
              <a:gd name="connsiteX57" fmla="*/ 4821058 w 9662615"/>
              <a:gd name="connsiteY57" fmla="*/ 1553078 h 1596499"/>
              <a:gd name="connsiteX58" fmla="*/ 4791466 w 9662615"/>
              <a:gd name="connsiteY58" fmla="*/ 1561324 h 1596499"/>
              <a:gd name="connsiteX59" fmla="*/ 4784247 w 9662615"/>
              <a:gd name="connsiteY59" fmla="*/ 1562342 h 1596499"/>
              <a:gd name="connsiteX60" fmla="*/ 4739309 w 9662615"/>
              <a:gd name="connsiteY60" fmla="*/ 1553948 h 1596499"/>
              <a:gd name="connsiteX61" fmla="*/ 4697562 w 9662615"/>
              <a:gd name="connsiteY61" fmla="*/ 1551206 h 1596499"/>
              <a:gd name="connsiteX62" fmla="*/ 4650737 w 9662615"/>
              <a:gd name="connsiteY62" fmla="*/ 1537381 h 1596499"/>
              <a:gd name="connsiteX63" fmla="*/ 4583150 w 9662615"/>
              <a:gd name="connsiteY63" fmla="*/ 1529064 h 1596499"/>
              <a:gd name="connsiteX64" fmla="*/ 4521734 w 9662615"/>
              <a:gd name="connsiteY64" fmla="*/ 1529359 h 1596499"/>
              <a:gd name="connsiteX65" fmla="*/ 4382398 w 9662615"/>
              <a:gd name="connsiteY65" fmla="*/ 1534108 h 1596499"/>
              <a:gd name="connsiteX66" fmla="*/ 4221826 w 9662615"/>
              <a:gd name="connsiteY66" fmla="*/ 1500972 h 1596499"/>
              <a:gd name="connsiteX67" fmla="*/ 4096601 w 9662615"/>
              <a:gd name="connsiteY67" fmla="*/ 1521563 h 1596499"/>
              <a:gd name="connsiteX68" fmla="*/ 3978586 w 9662615"/>
              <a:gd name="connsiteY68" fmla="*/ 1596499 h 1596499"/>
              <a:gd name="connsiteX69" fmla="*/ 3833906 w 9662615"/>
              <a:gd name="connsiteY69" fmla="*/ 1516637 h 1596499"/>
              <a:gd name="connsiteX70" fmla="*/ 3696258 w 9662615"/>
              <a:gd name="connsiteY70" fmla="*/ 1537563 h 1596499"/>
              <a:gd name="connsiteX71" fmla="*/ 3594070 w 9662615"/>
              <a:gd name="connsiteY71" fmla="*/ 1509422 h 1596499"/>
              <a:gd name="connsiteX72" fmla="*/ 3565233 w 9662615"/>
              <a:gd name="connsiteY72" fmla="*/ 1515122 h 1596499"/>
              <a:gd name="connsiteX73" fmla="*/ 3560267 w 9662615"/>
              <a:gd name="connsiteY73" fmla="*/ 1516288 h 1596499"/>
              <a:gd name="connsiteX74" fmla="*/ 3540258 w 9662615"/>
              <a:gd name="connsiteY74" fmla="*/ 1516976 h 1596499"/>
              <a:gd name="connsiteX75" fmla="*/ 3534780 w 9662615"/>
              <a:gd name="connsiteY75" fmla="*/ 1522141 h 1596499"/>
              <a:gd name="connsiteX76" fmla="*/ 3504783 w 9662615"/>
              <a:gd name="connsiteY76" fmla="*/ 1526739 h 1596499"/>
              <a:gd name="connsiteX77" fmla="*/ 3430805 w 9662615"/>
              <a:gd name="connsiteY77" fmla="*/ 1542521 h 1596499"/>
              <a:gd name="connsiteX78" fmla="*/ 3292707 w 9662615"/>
              <a:gd name="connsiteY78" fmla="*/ 1520490 h 1596499"/>
              <a:gd name="connsiteX79" fmla="*/ 3187872 w 9662615"/>
              <a:gd name="connsiteY79" fmla="*/ 1519991 h 1596499"/>
              <a:gd name="connsiteX80" fmla="*/ 3148026 w 9662615"/>
              <a:gd name="connsiteY80" fmla="*/ 1524777 h 1596499"/>
              <a:gd name="connsiteX81" fmla="*/ 3092394 w 9662615"/>
              <a:gd name="connsiteY81" fmla="*/ 1528115 h 1596499"/>
              <a:gd name="connsiteX82" fmla="*/ 2994200 w 9662615"/>
              <a:gd name="connsiteY82" fmla="*/ 1537857 h 1596499"/>
              <a:gd name="connsiteX83" fmla="*/ 2862301 w 9662615"/>
              <a:gd name="connsiteY83" fmla="*/ 1544250 h 1596499"/>
              <a:gd name="connsiteX84" fmla="*/ 2766335 w 9662615"/>
              <a:gd name="connsiteY84" fmla="*/ 1527662 h 1596499"/>
              <a:gd name="connsiteX85" fmla="*/ 2757836 w 9662615"/>
              <a:gd name="connsiteY85" fmla="*/ 1531371 h 1596499"/>
              <a:gd name="connsiteX86" fmla="*/ 2691555 w 9662615"/>
              <a:gd name="connsiteY86" fmla="*/ 1530283 h 1596499"/>
              <a:gd name="connsiteX87" fmla="*/ 2491676 w 9662615"/>
              <a:gd name="connsiteY87" fmla="*/ 1500859 h 1596499"/>
              <a:gd name="connsiteX88" fmla="*/ 2378036 w 9662615"/>
              <a:gd name="connsiteY88" fmla="*/ 1520645 h 1596499"/>
              <a:gd name="connsiteX89" fmla="*/ 2284269 w 9662615"/>
              <a:gd name="connsiteY89" fmla="*/ 1503068 h 1596499"/>
              <a:gd name="connsiteX90" fmla="*/ 2207104 w 9662615"/>
              <a:gd name="connsiteY90" fmla="*/ 1508888 h 1596499"/>
              <a:gd name="connsiteX91" fmla="*/ 2149226 w 9662615"/>
              <a:gd name="connsiteY91" fmla="*/ 1523409 h 1596499"/>
              <a:gd name="connsiteX92" fmla="*/ 2084783 w 9662615"/>
              <a:gd name="connsiteY92" fmla="*/ 1524245 h 1596499"/>
              <a:gd name="connsiteX93" fmla="*/ 2070075 w 9662615"/>
              <a:gd name="connsiteY93" fmla="*/ 1511285 h 1596499"/>
              <a:gd name="connsiteX94" fmla="*/ 2001057 w 9662615"/>
              <a:gd name="connsiteY94" fmla="*/ 1516449 h 1596499"/>
              <a:gd name="connsiteX95" fmla="*/ 1896330 w 9662615"/>
              <a:gd name="connsiteY95" fmla="*/ 1525725 h 1596499"/>
              <a:gd name="connsiteX96" fmla="*/ 1835994 w 9662615"/>
              <a:gd name="connsiteY96" fmla="*/ 1527678 h 1596499"/>
              <a:gd name="connsiteX97" fmla="*/ 1671119 w 9662615"/>
              <a:gd name="connsiteY97" fmla="*/ 1536701 h 1596499"/>
              <a:gd name="connsiteX98" fmla="*/ 1601337 w 9662615"/>
              <a:gd name="connsiteY98" fmla="*/ 1548552 h 1596499"/>
              <a:gd name="connsiteX99" fmla="*/ 1407755 w 9662615"/>
              <a:gd name="connsiteY99" fmla="*/ 1571444 h 1596499"/>
              <a:gd name="connsiteX100" fmla="*/ 1271994 w 9662615"/>
              <a:gd name="connsiteY100" fmla="*/ 1579471 h 1596499"/>
              <a:gd name="connsiteX101" fmla="*/ 1249226 w 9662615"/>
              <a:gd name="connsiteY101" fmla="*/ 1583140 h 1596499"/>
              <a:gd name="connsiteX102" fmla="*/ 1217719 w 9662615"/>
              <a:gd name="connsiteY102" fmla="*/ 1580863 h 1596499"/>
              <a:gd name="connsiteX103" fmla="*/ 1091432 w 9662615"/>
              <a:gd name="connsiteY103" fmla="*/ 1571003 h 1596499"/>
              <a:gd name="connsiteX104" fmla="*/ 992039 w 9662615"/>
              <a:gd name="connsiteY104" fmla="*/ 1556662 h 1596499"/>
              <a:gd name="connsiteX105" fmla="*/ 868264 w 9662615"/>
              <a:gd name="connsiteY105" fmla="*/ 1566392 h 1596499"/>
              <a:gd name="connsiteX106" fmla="*/ 792765 w 9662615"/>
              <a:gd name="connsiteY106" fmla="*/ 1563102 h 1596499"/>
              <a:gd name="connsiteX107" fmla="*/ 669055 w 9662615"/>
              <a:gd name="connsiteY107" fmla="*/ 1543638 h 1596499"/>
              <a:gd name="connsiteX108" fmla="*/ 506152 w 9662615"/>
              <a:gd name="connsiteY108" fmla="*/ 1549124 h 1596499"/>
              <a:gd name="connsiteX109" fmla="*/ 472797 w 9662615"/>
              <a:gd name="connsiteY109" fmla="*/ 1568904 h 1596499"/>
              <a:gd name="connsiteX110" fmla="*/ 427864 w 9662615"/>
              <a:gd name="connsiteY110" fmla="*/ 1580848 h 1596499"/>
              <a:gd name="connsiteX111" fmla="*/ 408381 w 9662615"/>
              <a:gd name="connsiteY111" fmla="*/ 1552940 h 1596499"/>
              <a:gd name="connsiteX112" fmla="*/ 267163 w 9662615"/>
              <a:gd name="connsiteY112" fmla="*/ 1531913 h 1596499"/>
              <a:gd name="connsiteX113" fmla="*/ 196644 w 9662615"/>
              <a:gd name="connsiteY113" fmla="*/ 1524565 h 1596499"/>
              <a:gd name="connsiteX114" fmla="*/ 86819 w 9662615"/>
              <a:gd name="connsiteY114" fmla="*/ 1519517 h 1596499"/>
              <a:gd name="connsiteX115" fmla="*/ 53369 w 9662615"/>
              <a:gd name="connsiteY115" fmla="*/ 1516853 h 1596499"/>
              <a:gd name="connsiteX116" fmla="*/ 2359 w 9662615"/>
              <a:gd name="connsiteY116" fmla="*/ 1515247 h 1596499"/>
              <a:gd name="connsiteX117" fmla="*/ 0 w 9662615"/>
              <a:gd name="connsiteY117" fmla="*/ 1514932 h 1596499"/>
              <a:gd name="connsiteX118" fmla="*/ 0 w 9662615"/>
              <a:gd name="connsiteY118" fmla="*/ 0 h 1596499"/>
              <a:gd name="connsiteX0" fmla="*/ 0 w 9662615"/>
              <a:gd name="connsiteY0" fmla="*/ 0 h 1600474"/>
              <a:gd name="connsiteX1" fmla="*/ 9662615 w 9662615"/>
              <a:gd name="connsiteY1" fmla="*/ 0 h 1600474"/>
              <a:gd name="connsiteX2" fmla="*/ 9662615 w 9662615"/>
              <a:gd name="connsiteY2" fmla="*/ 1280346 h 1600474"/>
              <a:gd name="connsiteX3" fmla="*/ 9658420 w 9662615"/>
              <a:gd name="connsiteY3" fmla="*/ 1280106 h 1600474"/>
              <a:gd name="connsiteX4" fmla="*/ 9469546 w 9662615"/>
              <a:gd name="connsiteY4" fmla="*/ 1289837 h 1600474"/>
              <a:gd name="connsiteX5" fmla="*/ 9385895 w 9662615"/>
              <a:gd name="connsiteY5" fmla="*/ 1269203 h 1600474"/>
              <a:gd name="connsiteX6" fmla="*/ 9144767 w 9662615"/>
              <a:gd name="connsiteY6" fmla="*/ 1264120 h 1600474"/>
              <a:gd name="connsiteX7" fmla="*/ 8837252 w 9662615"/>
              <a:gd name="connsiteY7" fmla="*/ 1350515 h 1600474"/>
              <a:gd name="connsiteX8" fmla="*/ 8705466 w 9662615"/>
              <a:gd name="connsiteY8" fmla="*/ 1342419 h 1600474"/>
              <a:gd name="connsiteX9" fmla="*/ 8652221 w 9662615"/>
              <a:gd name="connsiteY9" fmla="*/ 1326906 h 1600474"/>
              <a:gd name="connsiteX10" fmla="*/ 8632312 w 9662615"/>
              <a:gd name="connsiteY10" fmla="*/ 1326025 h 1600474"/>
              <a:gd name="connsiteX11" fmla="*/ 8591582 w 9662615"/>
              <a:gd name="connsiteY11" fmla="*/ 1341666 h 1600474"/>
              <a:gd name="connsiteX12" fmla="*/ 8537336 w 9662615"/>
              <a:gd name="connsiteY12" fmla="*/ 1341684 h 1600474"/>
              <a:gd name="connsiteX13" fmla="*/ 8472508 w 9662615"/>
              <a:gd name="connsiteY13" fmla="*/ 1363109 h 1600474"/>
              <a:gd name="connsiteX14" fmla="*/ 8258477 w 9662615"/>
              <a:gd name="connsiteY14" fmla="*/ 1370666 h 1600474"/>
              <a:gd name="connsiteX15" fmla="*/ 8197961 w 9662615"/>
              <a:gd name="connsiteY15" fmla="*/ 1392804 h 1600474"/>
              <a:gd name="connsiteX16" fmla="*/ 8171196 w 9662615"/>
              <a:gd name="connsiteY16" fmla="*/ 1397216 h 1600474"/>
              <a:gd name="connsiteX17" fmla="*/ 8127667 w 9662615"/>
              <a:gd name="connsiteY17" fmla="*/ 1418254 h 1600474"/>
              <a:gd name="connsiteX18" fmla="*/ 7974579 w 9662615"/>
              <a:gd name="connsiteY18" fmla="*/ 1383439 h 1600474"/>
              <a:gd name="connsiteX19" fmla="*/ 7768351 w 9662615"/>
              <a:gd name="connsiteY19" fmla="*/ 1395051 h 1600474"/>
              <a:gd name="connsiteX20" fmla="*/ 7635985 w 9662615"/>
              <a:gd name="connsiteY20" fmla="*/ 1386363 h 1600474"/>
              <a:gd name="connsiteX21" fmla="*/ 7466069 w 9662615"/>
              <a:gd name="connsiteY21" fmla="*/ 1377654 h 1600474"/>
              <a:gd name="connsiteX22" fmla="*/ 7355642 w 9662615"/>
              <a:gd name="connsiteY22" fmla="*/ 1407761 h 1600474"/>
              <a:gd name="connsiteX23" fmla="*/ 7151610 w 9662615"/>
              <a:gd name="connsiteY23" fmla="*/ 1397856 h 1600474"/>
              <a:gd name="connsiteX24" fmla="*/ 7082147 w 9662615"/>
              <a:gd name="connsiteY24" fmla="*/ 1406113 h 1600474"/>
              <a:gd name="connsiteX25" fmla="*/ 7014958 w 9662615"/>
              <a:gd name="connsiteY25" fmla="*/ 1396883 h 1600474"/>
              <a:gd name="connsiteX26" fmla="*/ 6907567 w 9662615"/>
              <a:gd name="connsiteY26" fmla="*/ 1419149 h 1600474"/>
              <a:gd name="connsiteX27" fmla="*/ 6748428 w 9662615"/>
              <a:gd name="connsiteY27" fmla="*/ 1420308 h 1600474"/>
              <a:gd name="connsiteX28" fmla="*/ 6654257 w 9662615"/>
              <a:gd name="connsiteY28" fmla="*/ 1424143 h 1600474"/>
              <a:gd name="connsiteX29" fmla="*/ 6620123 w 9662615"/>
              <a:gd name="connsiteY29" fmla="*/ 1430535 h 1600474"/>
              <a:gd name="connsiteX30" fmla="*/ 6571355 w 9662615"/>
              <a:gd name="connsiteY30" fmla="*/ 1436144 h 1600474"/>
              <a:gd name="connsiteX31" fmla="*/ 6486557 w 9662615"/>
              <a:gd name="connsiteY31" fmla="*/ 1449861 h 1600474"/>
              <a:gd name="connsiteX32" fmla="*/ 6370419 w 9662615"/>
              <a:gd name="connsiteY32" fmla="*/ 1461649 h 1600474"/>
              <a:gd name="connsiteX33" fmla="*/ 6278839 w 9662615"/>
              <a:gd name="connsiteY33" fmla="*/ 1449160 h 1600474"/>
              <a:gd name="connsiteX34" fmla="*/ 6272455 w 9662615"/>
              <a:gd name="connsiteY34" fmla="*/ 1453191 h 1600474"/>
              <a:gd name="connsiteX35" fmla="*/ 6212659 w 9662615"/>
              <a:gd name="connsiteY35" fmla="*/ 1454850 h 1600474"/>
              <a:gd name="connsiteX36" fmla="*/ 6069317 w 9662615"/>
              <a:gd name="connsiteY36" fmla="*/ 1445838 h 1600474"/>
              <a:gd name="connsiteX37" fmla="*/ 5878477 w 9662615"/>
              <a:gd name="connsiteY37" fmla="*/ 1439180 h 1600474"/>
              <a:gd name="connsiteX38" fmla="*/ 5838387 w 9662615"/>
              <a:gd name="connsiteY38" fmla="*/ 1444679 h 1600474"/>
              <a:gd name="connsiteX39" fmla="*/ 5771136 w 9662615"/>
              <a:gd name="connsiteY39" fmla="*/ 1453639 h 1600474"/>
              <a:gd name="connsiteX40" fmla="*/ 5724081 w 9662615"/>
              <a:gd name="connsiteY40" fmla="*/ 1470431 h 1600474"/>
              <a:gd name="connsiteX41" fmla="*/ 5666577 w 9662615"/>
              <a:gd name="connsiteY41" fmla="*/ 1473921 h 1600474"/>
              <a:gd name="connsiteX42" fmla="*/ 5649068 w 9662615"/>
              <a:gd name="connsiteY42" fmla="*/ 1461676 h 1600474"/>
              <a:gd name="connsiteX43" fmla="*/ 5588902 w 9662615"/>
              <a:gd name="connsiteY43" fmla="*/ 1469647 h 1600474"/>
              <a:gd name="connsiteX44" fmla="*/ 5498090 w 9662615"/>
              <a:gd name="connsiteY44" fmla="*/ 1483173 h 1600474"/>
              <a:gd name="connsiteX45" fmla="*/ 5444641 w 9662615"/>
              <a:gd name="connsiteY45" fmla="*/ 1487602 h 1600474"/>
              <a:gd name="connsiteX46" fmla="*/ 5299812 w 9662615"/>
              <a:gd name="connsiteY46" fmla="*/ 1503362 h 1600474"/>
              <a:gd name="connsiteX47" fmla="*/ 5213947 w 9662615"/>
              <a:gd name="connsiteY47" fmla="*/ 1516637 h 1600474"/>
              <a:gd name="connsiteX48" fmla="*/ 5090342 w 9662615"/>
              <a:gd name="connsiteY48" fmla="*/ 1546680 h 1600474"/>
              <a:gd name="connsiteX49" fmla="*/ 5129812 w 9662615"/>
              <a:gd name="connsiteY49" fmla="*/ 1521277 h 1600474"/>
              <a:gd name="connsiteX50" fmla="*/ 5059484 w 9662615"/>
              <a:gd name="connsiteY50" fmla="*/ 1546802 h 1600474"/>
              <a:gd name="connsiteX51" fmla="*/ 5038524 w 9662615"/>
              <a:gd name="connsiteY51" fmla="*/ 1545675 h 1600474"/>
              <a:gd name="connsiteX52" fmla="*/ 5026564 w 9662615"/>
              <a:gd name="connsiteY52" fmla="*/ 1545376 h 1600474"/>
              <a:gd name="connsiteX53" fmla="*/ 4969433 w 9662615"/>
              <a:gd name="connsiteY53" fmla="*/ 1550865 h 1600474"/>
              <a:gd name="connsiteX54" fmla="*/ 4929254 w 9662615"/>
              <a:gd name="connsiteY54" fmla="*/ 1563452 h 1600474"/>
              <a:gd name="connsiteX55" fmla="*/ 4871726 w 9662615"/>
              <a:gd name="connsiteY55" fmla="*/ 1570584 h 1600474"/>
              <a:gd name="connsiteX56" fmla="*/ 4843267 w 9662615"/>
              <a:gd name="connsiteY56" fmla="*/ 1561459 h 1600474"/>
              <a:gd name="connsiteX57" fmla="*/ 4821058 w 9662615"/>
              <a:gd name="connsiteY57" fmla="*/ 1553078 h 1600474"/>
              <a:gd name="connsiteX58" fmla="*/ 4791466 w 9662615"/>
              <a:gd name="connsiteY58" fmla="*/ 1561324 h 1600474"/>
              <a:gd name="connsiteX59" fmla="*/ 4784247 w 9662615"/>
              <a:gd name="connsiteY59" fmla="*/ 1562342 h 1600474"/>
              <a:gd name="connsiteX60" fmla="*/ 4739309 w 9662615"/>
              <a:gd name="connsiteY60" fmla="*/ 1553948 h 1600474"/>
              <a:gd name="connsiteX61" fmla="*/ 4697562 w 9662615"/>
              <a:gd name="connsiteY61" fmla="*/ 1551206 h 1600474"/>
              <a:gd name="connsiteX62" fmla="*/ 4650737 w 9662615"/>
              <a:gd name="connsiteY62" fmla="*/ 1537381 h 1600474"/>
              <a:gd name="connsiteX63" fmla="*/ 4583150 w 9662615"/>
              <a:gd name="connsiteY63" fmla="*/ 1529064 h 1600474"/>
              <a:gd name="connsiteX64" fmla="*/ 4521734 w 9662615"/>
              <a:gd name="connsiteY64" fmla="*/ 1529359 h 1600474"/>
              <a:gd name="connsiteX65" fmla="*/ 4382398 w 9662615"/>
              <a:gd name="connsiteY65" fmla="*/ 1534108 h 1600474"/>
              <a:gd name="connsiteX66" fmla="*/ 4221826 w 9662615"/>
              <a:gd name="connsiteY66" fmla="*/ 1500972 h 1600474"/>
              <a:gd name="connsiteX67" fmla="*/ 4096601 w 9662615"/>
              <a:gd name="connsiteY67" fmla="*/ 1521563 h 1600474"/>
              <a:gd name="connsiteX68" fmla="*/ 4046172 w 9662615"/>
              <a:gd name="connsiteY68" fmla="*/ 1600474 h 1600474"/>
              <a:gd name="connsiteX69" fmla="*/ 3833906 w 9662615"/>
              <a:gd name="connsiteY69" fmla="*/ 1516637 h 1600474"/>
              <a:gd name="connsiteX70" fmla="*/ 3696258 w 9662615"/>
              <a:gd name="connsiteY70" fmla="*/ 1537563 h 1600474"/>
              <a:gd name="connsiteX71" fmla="*/ 3594070 w 9662615"/>
              <a:gd name="connsiteY71" fmla="*/ 1509422 h 1600474"/>
              <a:gd name="connsiteX72" fmla="*/ 3565233 w 9662615"/>
              <a:gd name="connsiteY72" fmla="*/ 1515122 h 1600474"/>
              <a:gd name="connsiteX73" fmla="*/ 3560267 w 9662615"/>
              <a:gd name="connsiteY73" fmla="*/ 1516288 h 1600474"/>
              <a:gd name="connsiteX74" fmla="*/ 3540258 w 9662615"/>
              <a:gd name="connsiteY74" fmla="*/ 1516976 h 1600474"/>
              <a:gd name="connsiteX75" fmla="*/ 3534780 w 9662615"/>
              <a:gd name="connsiteY75" fmla="*/ 1522141 h 1600474"/>
              <a:gd name="connsiteX76" fmla="*/ 3504783 w 9662615"/>
              <a:gd name="connsiteY76" fmla="*/ 1526739 h 1600474"/>
              <a:gd name="connsiteX77" fmla="*/ 3430805 w 9662615"/>
              <a:gd name="connsiteY77" fmla="*/ 1542521 h 1600474"/>
              <a:gd name="connsiteX78" fmla="*/ 3292707 w 9662615"/>
              <a:gd name="connsiteY78" fmla="*/ 1520490 h 1600474"/>
              <a:gd name="connsiteX79" fmla="*/ 3187872 w 9662615"/>
              <a:gd name="connsiteY79" fmla="*/ 1519991 h 1600474"/>
              <a:gd name="connsiteX80" fmla="*/ 3148026 w 9662615"/>
              <a:gd name="connsiteY80" fmla="*/ 1524777 h 1600474"/>
              <a:gd name="connsiteX81" fmla="*/ 3092394 w 9662615"/>
              <a:gd name="connsiteY81" fmla="*/ 1528115 h 1600474"/>
              <a:gd name="connsiteX82" fmla="*/ 2994200 w 9662615"/>
              <a:gd name="connsiteY82" fmla="*/ 1537857 h 1600474"/>
              <a:gd name="connsiteX83" fmla="*/ 2862301 w 9662615"/>
              <a:gd name="connsiteY83" fmla="*/ 1544250 h 1600474"/>
              <a:gd name="connsiteX84" fmla="*/ 2766335 w 9662615"/>
              <a:gd name="connsiteY84" fmla="*/ 1527662 h 1600474"/>
              <a:gd name="connsiteX85" fmla="*/ 2757836 w 9662615"/>
              <a:gd name="connsiteY85" fmla="*/ 1531371 h 1600474"/>
              <a:gd name="connsiteX86" fmla="*/ 2691555 w 9662615"/>
              <a:gd name="connsiteY86" fmla="*/ 1530283 h 1600474"/>
              <a:gd name="connsiteX87" fmla="*/ 2491676 w 9662615"/>
              <a:gd name="connsiteY87" fmla="*/ 1500859 h 1600474"/>
              <a:gd name="connsiteX88" fmla="*/ 2378036 w 9662615"/>
              <a:gd name="connsiteY88" fmla="*/ 1520645 h 1600474"/>
              <a:gd name="connsiteX89" fmla="*/ 2284269 w 9662615"/>
              <a:gd name="connsiteY89" fmla="*/ 1503068 h 1600474"/>
              <a:gd name="connsiteX90" fmla="*/ 2207104 w 9662615"/>
              <a:gd name="connsiteY90" fmla="*/ 1508888 h 1600474"/>
              <a:gd name="connsiteX91" fmla="*/ 2149226 w 9662615"/>
              <a:gd name="connsiteY91" fmla="*/ 1523409 h 1600474"/>
              <a:gd name="connsiteX92" fmla="*/ 2084783 w 9662615"/>
              <a:gd name="connsiteY92" fmla="*/ 1524245 h 1600474"/>
              <a:gd name="connsiteX93" fmla="*/ 2070075 w 9662615"/>
              <a:gd name="connsiteY93" fmla="*/ 1511285 h 1600474"/>
              <a:gd name="connsiteX94" fmla="*/ 2001057 w 9662615"/>
              <a:gd name="connsiteY94" fmla="*/ 1516449 h 1600474"/>
              <a:gd name="connsiteX95" fmla="*/ 1896330 w 9662615"/>
              <a:gd name="connsiteY95" fmla="*/ 1525725 h 1600474"/>
              <a:gd name="connsiteX96" fmla="*/ 1835994 w 9662615"/>
              <a:gd name="connsiteY96" fmla="*/ 1527678 h 1600474"/>
              <a:gd name="connsiteX97" fmla="*/ 1671119 w 9662615"/>
              <a:gd name="connsiteY97" fmla="*/ 1536701 h 1600474"/>
              <a:gd name="connsiteX98" fmla="*/ 1601337 w 9662615"/>
              <a:gd name="connsiteY98" fmla="*/ 1548552 h 1600474"/>
              <a:gd name="connsiteX99" fmla="*/ 1407755 w 9662615"/>
              <a:gd name="connsiteY99" fmla="*/ 1571444 h 1600474"/>
              <a:gd name="connsiteX100" fmla="*/ 1271994 w 9662615"/>
              <a:gd name="connsiteY100" fmla="*/ 1579471 h 1600474"/>
              <a:gd name="connsiteX101" fmla="*/ 1249226 w 9662615"/>
              <a:gd name="connsiteY101" fmla="*/ 1583140 h 1600474"/>
              <a:gd name="connsiteX102" fmla="*/ 1217719 w 9662615"/>
              <a:gd name="connsiteY102" fmla="*/ 1580863 h 1600474"/>
              <a:gd name="connsiteX103" fmla="*/ 1091432 w 9662615"/>
              <a:gd name="connsiteY103" fmla="*/ 1571003 h 1600474"/>
              <a:gd name="connsiteX104" fmla="*/ 992039 w 9662615"/>
              <a:gd name="connsiteY104" fmla="*/ 1556662 h 1600474"/>
              <a:gd name="connsiteX105" fmla="*/ 868264 w 9662615"/>
              <a:gd name="connsiteY105" fmla="*/ 1566392 h 1600474"/>
              <a:gd name="connsiteX106" fmla="*/ 792765 w 9662615"/>
              <a:gd name="connsiteY106" fmla="*/ 1563102 h 1600474"/>
              <a:gd name="connsiteX107" fmla="*/ 669055 w 9662615"/>
              <a:gd name="connsiteY107" fmla="*/ 1543638 h 1600474"/>
              <a:gd name="connsiteX108" fmla="*/ 506152 w 9662615"/>
              <a:gd name="connsiteY108" fmla="*/ 1549124 h 1600474"/>
              <a:gd name="connsiteX109" fmla="*/ 472797 w 9662615"/>
              <a:gd name="connsiteY109" fmla="*/ 1568904 h 1600474"/>
              <a:gd name="connsiteX110" fmla="*/ 427864 w 9662615"/>
              <a:gd name="connsiteY110" fmla="*/ 1580848 h 1600474"/>
              <a:gd name="connsiteX111" fmla="*/ 408381 w 9662615"/>
              <a:gd name="connsiteY111" fmla="*/ 1552940 h 1600474"/>
              <a:gd name="connsiteX112" fmla="*/ 267163 w 9662615"/>
              <a:gd name="connsiteY112" fmla="*/ 1531913 h 1600474"/>
              <a:gd name="connsiteX113" fmla="*/ 196644 w 9662615"/>
              <a:gd name="connsiteY113" fmla="*/ 1524565 h 1600474"/>
              <a:gd name="connsiteX114" fmla="*/ 86819 w 9662615"/>
              <a:gd name="connsiteY114" fmla="*/ 1519517 h 1600474"/>
              <a:gd name="connsiteX115" fmla="*/ 53369 w 9662615"/>
              <a:gd name="connsiteY115" fmla="*/ 1516853 h 1600474"/>
              <a:gd name="connsiteX116" fmla="*/ 2359 w 9662615"/>
              <a:gd name="connsiteY116" fmla="*/ 1515247 h 1600474"/>
              <a:gd name="connsiteX117" fmla="*/ 0 w 9662615"/>
              <a:gd name="connsiteY117" fmla="*/ 1514932 h 1600474"/>
              <a:gd name="connsiteX118" fmla="*/ 0 w 9662615"/>
              <a:gd name="connsiteY118" fmla="*/ 0 h 1600474"/>
              <a:gd name="connsiteX0" fmla="*/ 0 w 9662615"/>
              <a:gd name="connsiteY0" fmla="*/ 0 h 1679987"/>
              <a:gd name="connsiteX1" fmla="*/ 9662615 w 9662615"/>
              <a:gd name="connsiteY1" fmla="*/ 0 h 1679987"/>
              <a:gd name="connsiteX2" fmla="*/ 9662615 w 9662615"/>
              <a:gd name="connsiteY2" fmla="*/ 1280346 h 1679987"/>
              <a:gd name="connsiteX3" fmla="*/ 9658420 w 9662615"/>
              <a:gd name="connsiteY3" fmla="*/ 1280106 h 1679987"/>
              <a:gd name="connsiteX4" fmla="*/ 9469546 w 9662615"/>
              <a:gd name="connsiteY4" fmla="*/ 1289837 h 1679987"/>
              <a:gd name="connsiteX5" fmla="*/ 9385895 w 9662615"/>
              <a:gd name="connsiteY5" fmla="*/ 1269203 h 1679987"/>
              <a:gd name="connsiteX6" fmla="*/ 9144767 w 9662615"/>
              <a:gd name="connsiteY6" fmla="*/ 1264120 h 1679987"/>
              <a:gd name="connsiteX7" fmla="*/ 8837252 w 9662615"/>
              <a:gd name="connsiteY7" fmla="*/ 1350515 h 1679987"/>
              <a:gd name="connsiteX8" fmla="*/ 8705466 w 9662615"/>
              <a:gd name="connsiteY8" fmla="*/ 1342419 h 1679987"/>
              <a:gd name="connsiteX9" fmla="*/ 8652221 w 9662615"/>
              <a:gd name="connsiteY9" fmla="*/ 1326906 h 1679987"/>
              <a:gd name="connsiteX10" fmla="*/ 8632312 w 9662615"/>
              <a:gd name="connsiteY10" fmla="*/ 1326025 h 1679987"/>
              <a:gd name="connsiteX11" fmla="*/ 8591582 w 9662615"/>
              <a:gd name="connsiteY11" fmla="*/ 1341666 h 1679987"/>
              <a:gd name="connsiteX12" fmla="*/ 8537336 w 9662615"/>
              <a:gd name="connsiteY12" fmla="*/ 1341684 h 1679987"/>
              <a:gd name="connsiteX13" fmla="*/ 8472508 w 9662615"/>
              <a:gd name="connsiteY13" fmla="*/ 1363109 h 1679987"/>
              <a:gd name="connsiteX14" fmla="*/ 8258477 w 9662615"/>
              <a:gd name="connsiteY14" fmla="*/ 1370666 h 1679987"/>
              <a:gd name="connsiteX15" fmla="*/ 8197961 w 9662615"/>
              <a:gd name="connsiteY15" fmla="*/ 1392804 h 1679987"/>
              <a:gd name="connsiteX16" fmla="*/ 8171196 w 9662615"/>
              <a:gd name="connsiteY16" fmla="*/ 1397216 h 1679987"/>
              <a:gd name="connsiteX17" fmla="*/ 8127667 w 9662615"/>
              <a:gd name="connsiteY17" fmla="*/ 1418254 h 1679987"/>
              <a:gd name="connsiteX18" fmla="*/ 7974579 w 9662615"/>
              <a:gd name="connsiteY18" fmla="*/ 1383439 h 1679987"/>
              <a:gd name="connsiteX19" fmla="*/ 7768351 w 9662615"/>
              <a:gd name="connsiteY19" fmla="*/ 1395051 h 1679987"/>
              <a:gd name="connsiteX20" fmla="*/ 7635985 w 9662615"/>
              <a:gd name="connsiteY20" fmla="*/ 1386363 h 1679987"/>
              <a:gd name="connsiteX21" fmla="*/ 7466069 w 9662615"/>
              <a:gd name="connsiteY21" fmla="*/ 1377654 h 1679987"/>
              <a:gd name="connsiteX22" fmla="*/ 7355642 w 9662615"/>
              <a:gd name="connsiteY22" fmla="*/ 1407761 h 1679987"/>
              <a:gd name="connsiteX23" fmla="*/ 7151610 w 9662615"/>
              <a:gd name="connsiteY23" fmla="*/ 1397856 h 1679987"/>
              <a:gd name="connsiteX24" fmla="*/ 7082147 w 9662615"/>
              <a:gd name="connsiteY24" fmla="*/ 1406113 h 1679987"/>
              <a:gd name="connsiteX25" fmla="*/ 7014958 w 9662615"/>
              <a:gd name="connsiteY25" fmla="*/ 1396883 h 1679987"/>
              <a:gd name="connsiteX26" fmla="*/ 6907567 w 9662615"/>
              <a:gd name="connsiteY26" fmla="*/ 1419149 h 1679987"/>
              <a:gd name="connsiteX27" fmla="*/ 6748428 w 9662615"/>
              <a:gd name="connsiteY27" fmla="*/ 1420308 h 1679987"/>
              <a:gd name="connsiteX28" fmla="*/ 6654257 w 9662615"/>
              <a:gd name="connsiteY28" fmla="*/ 1424143 h 1679987"/>
              <a:gd name="connsiteX29" fmla="*/ 6620123 w 9662615"/>
              <a:gd name="connsiteY29" fmla="*/ 1430535 h 1679987"/>
              <a:gd name="connsiteX30" fmla="*/ 6571355 w 9662615"/>
              <a:gd name="connsiteY30" fmla="*/ 1436144 h 1679987"/>
              <a:gd name="connsiteX31" fmla="*/ 6486557 w 9662615"/>
              <a:gd name="connsiteY31" fmla="*/ 1449861 h 1679987"/>
              <a:gd name="connsiteX32" fmla="*/ 6370419 w 9662615"/>
              <a:gd name="connsiteY32" fmla="*/ 1461649 h 1679987"/>
              <a:gd name="connsiteX33" fmla="*/ 6278839 w 9662615"/>
              <a:gd name="connsiteY33" fmla="*/ 1449160 h 1679987"/>
              <a:gd name="connsiteX34" fmla="*/ 6272455 w 9662615"/>
              <a:gd name="connsiteY34" fmla="*/ 1453191 h 1679987"/>
              <a:gd name="connsiteX35" fmla="*/ 6212659 w 9662615"/>
              <a:gd name="connsiteY35" fmla="*/ 1454850 h 1679987"/>
              <a:gd name="connsiteX36" fmla="*/ 6069317 w 9662615"/>
              <a:gd name="connsiteY36" fmla="*/ 1445838 h 1679987"/>
              <a:gd name="connsiteX37" fmla="*/ 5878477 w 9662615"/>
              <a:gd name="connsiteY37" fmla="*/ 1439180 h 1679987"/>
              <a:gd name="connsiteX38" fmla="*/ 5838387 w 9662615"/>
              <a:gd name="connsiteY38" fmla="*/ 1444679 h 1679987"/>
              <a:gd name="connsiteX39" fmla="*/ 5771136 w 9662615"/>
              <a:gd name="connsiteY39" fmla="*/ 1453639 h 1679987"/>
              <a:gd name="connsiteX40" fmla="*/ 5724081 w 9662615"/>
              <a:gd name="connsiteY40" fmla="*/ 1470431 h 1679987"/>
              <a:gd name="connsiteX41" fmla="*/ 5666577 w 9662615"/>
              <a:gd name="connsiteY41" fmla="*/ 1473921 h 1679987"/>
              <a:gd name="connsiteX42" fmla="*/ 5649068 w 9662615"/>
              <a:gd name="connsiteY42" fmla="*/ 1461676 h 1679987"/>
              <a:gd name="connsiteX43" fmla="*/ 5588902 w 9662615"/>
              <a:gd name="connsiteY43" fmla="*/ 1469647 h 1679987"/>
              <a:gd name="connsiteX44" fmla="*/ 5498090 w 9662615"/>
              <a:gd name="connsiteY44" fmla="*/ 1483173 h 1679987"/>
              <a:gd name="connsiteX45" fmla="*/ 5444641 w 9662615"/>
              <a:gd name="connsiteY45" fmla="*/ 1487602 h 1679987"/>
              <a:gd name="connsiteX46" fmla="*/ 5299812 w 9662615"/>
              <a:gd name="connsiteY46" fmla="*/ 1503362 h 1679987"/>
              <a:gd name="connsiteX47" fmla="*/ 5213947 w 9662615"/>
              <a:gd name="connsiteY47" fmla="*/ 1516637 h 1679987"/>
              <a:gd name="connsiteX48" fmla="*/ 5090342 w 9662615"/>
              <a:gd name="connsiteY48" fmla="*/ 1546680 h 1679987"/>
              <a:gd name="connsiteX49" fmla="*/ 5129812 w 9662615"/>
              <a:gd name="connsiteY49" fmla="*/ 1521277 h 1679987"/>
              <a:gd name="connsiteX50" fmla="*/ 5059484 w 9662615"/>
              <a:gd name="connsiteY50" fmla="*/ 1546802 h 1679987"/>
              <a:gd name="connsiteX51" fmla="*/ 5038524 w 9662615"/>
              <a:gd name="connsiteY51" fmla="*/ 1545675 h 1679987"/>
              <a:gd name="connsiteX52" fmla="*/ 5026564 w 9662615"/>
              <a:gd name="connsiteY52" fmla="*/ 1545376 h 1679987"/>
              <a:gd name="connsiteX53" fmla="*/ 4969433 w 9662615"/>
              <a:gd name="connsiteY53" fmla="*/ 1550865 h 1679987"/>
              <a:gd name="connsiteX54" fmla="*/ 4929254 w 9662615"/>
              <a:gd name="connsiteY54" fmla="*/ 1563452 h 1679987"/>
              <a:gd name="connsiteX55" fmla="*/ 4871726 w 9662615"/>
              <a:gd name="connsiteY55" fmla="*/ 1570584 h 1679987"/>
              <a:gd name="connsiteX56" fmla="*/ 4843267 w 9662615"/>
              <a:gd name="connsiteY56" fmla="*/ 1561459 h 1679987"/>
              <a:gd name="connsiteX57" fmla="*/ 4821058 w 9662615"/>
              <a:gd name="connsiteY57" fmla="*/ 1553078 h 1679987"/>
              <a:gd name="connsiteX58" fmla="*/ 4791466 w 9662615"/>
              <a:gd name="connsiteY58" fmla="*/ 1561324 h 1679987"/>
              <a:gd name="connsiteX59" fmla="*/ 4784247 w 9662615"/>
              <a:gd name="connsiteY59" fmla="*/ 1562342 h 1679987"/>
              <a:gd name="connsiteX60" fmla="*/ 4739309 w 9662615"/>
              <a:gd name="connsiteY60" fmla="*/ 1553948 h 1679987"/>
              <a:gd name="connsiteX61" fmla="*/ 4697562 w 9662615"/>
              <a:gd name="connsiteY61" fmla="*/ 1551206 h 1679987"/>
              <a:gd name="connsiteX62" fmla="*/ 4650737 w 9662615"/>
              <a:gd name="connsiteY62" fmla="*/ 1537381 h 1679987"/>
              <a:gd name="connsiteX63" fmla="*/ 4583150 w 9662615"/>
              <a:gd name="connsiteY63" fmla="*/ 1529064 h 1679987"/>
              <a:gd name="connsiteX64" fmla="*/ 4521734 w 9662615"/>
              <a:gd name="connsiteY64" fmla="*/ 1529359 h 1679987"/>
              <a:gd name="connsiteX65" fmla="*/ 4382398 w 9662615"/>
              <a:gd name="connsiteY65" fmla="*/ 1534108 h 1679987"/>
              <a:gd name="connsiteX66" fmla="*/ 4221826 w 9662615"/>
              <a:gd name="connsiteY66" fmla="*/ 1500972 h 1679987"/>
              <a:gd name="connsiteX67" fmla="*/ 4096601 w 9662615"/>
              <a:gd name="connsiteY67" fmla="*/ 1521563 h 1679987"/>
              <a:gd name="connsiteX68" fmla="*/ 3879195 w 9662615"/>
              <a:gd name="connsiteY68" fmla="*/ 1679987 h 1679987"/>
              <a:gd name="connsiteX69" fmla="*/ 3833906 w 9662615"/>
              <a:gd name="connsiteY69" fmla="*/ 1516637 h 1679987"/>
              <a:gd name="connsiteX70" fmla="*/ 3696258 w 9662615"/>
              <a:gd name="connsiteY70" fmla="*/ 1537563 h 1679987"/>
              <a:gd name="connsiteX71" fmla="*/ 3594070 w 9662615"/>
              <a:gd name="connsiteY71" fmla="*/ 1509422 h 1679987"/>
              <a:gd name="connsiteX72" fmla="*/ 3565233 w 9662615"/>
              <a:gd name="connsiteY72" fmla="*/ 1515122 h 1679987"/>
              <a:gd name="connsiteX73" fmla="*/ 3560267 w 9662615"/>
              <a:gd name="connsiteY73" fmla="*/ 1516288 h 1679987"/>
              <a:gd name="connsiteX74" fmla="*/ 3540258 w 9662615"/>
              <a:gd name="connsiteY74" fmla="*/ 1516976 h 1679987"/>
              <a:gd name="connsiteX75" fmla="*/ 3534780 w 9662615"/>
              <a:gd name="connsiteY75" fmla="*/ 1522141 h 1679987"/>
              <a:gd name="connsiteX76" fmla="*/ 3504783 w 9662615"/>
              <a:gd name="connsiteY76" fmla="*/ 1526739 h 1679987"/>
              <a:gd name="connsiteX77" fmla="*/ 3430805 w 9662615"/>
              <a:gd name="connsiteY77" fmla="*/ 1542521 h 1679987"/>
              <a:gd name="connsiteX78" fmla="*/ 3292707 w 9662615"/>
              <a:gd name="connsiteY78" fmla="*/ 1520490 h 1679987"/>
              <a:gd name="connsiteX79" fmla="*/ 3187872 w 9662615"/>
              <a:gd name="connsiteY79" fmla="*/ 1519991 h 1679987"/>
              <a:gd name="connsiteX80" fmla="*/ 3148026 w 9662615"/>
              <a:gd name="connsiteY80" fmla="*/ 1524777 h 1679987"/>
              <a:gd name="connsiteX81" fmla="*/ 3092394 w 9662615"/>
              <a:gd name="connsiteY81" fmla="*/ 1528115 h 1679987"/>
              <a:gd name="connsiteX82" fmla="*/ 2994200 w 9662615"/>
              <a:gd name="connsiteY82" fmla="*/ 1537857 h 1679987"/>
              <a:gd name="connsiteX83" fmla="*/ 2862301 w 9662615"/>
              <a:gd name="connsiteY83" fmla="*/ 1544250 h 1679987"/>
              <a:gd name="connsiteX84" fmla="*/ 2766335 w 9662615"/>
              <a:gd name="connsiteY84" fmla="*/ 1527662 h 1679987"/>
              <a:gd name="connsiteX85" fmla="*/ 2757836 w 9662615"/>
              <a:gd name="connsiteY85" fmla="*/ 1531371 h 1679987"/>
              <a:gd name="connsiteX86" fmla="*/ 2691555 w 9662615"/>
              <a:gd name="connsiteY86" fmla="*/ 1530283 h 1679987"/>
              <a:gd name="connsiteX87" fmla="*/ 2491676 w 9662615"/>
              <a:gd name="connsiteY87" fmla="*/ 1500859 h 1679987"/>
              <a:gd name="connsiteX88" fmla="*/ 2378036 w 9662615"/>
              <a:gd name="connsiteY88" fmla="*/ 1520645 h 1679987"/>
              <a:gd name="connsiteX89" fmla="*/ 2284269 w 9662615"/>
              <a:gd name="connsiteY89" fmla="*/ 1503068 h 1679987"/>
              <a:gd name="connsiteX90" fmla="*/ 2207104 w 9662615"/>
              <a:gd name="connsiteY90" fmla="*/ 1508888 h 1679987"/>
              <a:gd name="connsiteX91" fmla="*/ 2149226 w 9662615"/>
              <a:gd name="connsiteY91" fmla="*/ 1523409 h 1679987"/>
              <a:gd name="connsiteX92" fmla="*/ 2084783 w 9662615"/>
              <a:gd name="connsiteY92" fmla="*/ 1524245 h 1679987"/>
              <a:gd name="connsiteX93" fmla="*/ 2070075 w 9662615"/>
              <a:gd name="connsiteY93" fmla="*/ 1511285 h 1679987"/>
              <a:gd name="connsiteX94" fmla="*/ 2001057 w 9662615"/>
              <a:gd name="connsiteY94" fmla="*/ 1516449 h 1679987"/>
              <a:gd name="connsiteX95" fmla="*/ 1896330 w 9662615"/>
              <a:gd name="connsiteY95" fmla="*/ 1525725 h 1679987"/>
              <a:gd name="connsiteX96" fmla="*/ 1835994 w 9662615"/>
              <a:gd name="connsiteY96" fmla="*/ 1527678 h 1679987"/>
              <a:gd name="connsiteX97" fmla="*/ 1671119 w 9662615"/>
              <a:gd name="connsiteY97" fmla="*/ 1536701 h 1679987"/>
              <a:gd name="connsiteX98" fmla="*/ 1601337 w 9662615"/>
              <a:gd name="connsiteY98" fmla="*/ 1548552 h 1679987"/>
              <a:gd name="connsiteX99" fmla="*/ 1407755 w 9662615"/>
              <a:gd name="connsiteY99" fmla="*/ 1571444 h 1679987"/>
              <a:gd name="connsiteX100" fmla="*/ 1271994 w 9662615"/>
              <a:gd name="connsiteY100" fmla="*/ 1579471 h 1679987"/>
              <a:gd name="connsiteX101" fmla="*/ 1249226 w 9662615"/>
              <a:gd name="connsiteY101" fmla="*/ 1583140 h 1679987"/>
              <a:gd name="connsiteX102" fmla="*/ 1217719 w 9662615"/>
              <a:gd name="connsiteY102" fmla="*/ 1580863 h 1679987"/>
              <a:gd name="connsiteX103" fmla="*/ 1091432 w 9662615"/>
              <a:gd name="connsiteY103" fmla="*/ 1571003 h 1679987"/>
              <a:gd name="connsiteX104" fmla="*/ 992039 w 9662615"/>
              <a:gd name="connsiteY104" fmla="*/ 1556662 h 1679987"/>
              <a:gd name="connsiteX105" fmla="*/ 868264 w 9662615"/>
              <a:gd name="connsiteY105" fmla="*/ 1566392 h 1679987"/>
              <a:gd name="connsiteX106" fmla="*/ 792765 w 9662615"/>
              <a:gd name="connsiteY106" fmla="*/ 1563102 h 1679987"/>
              <a:gd name="connsiteX107" fmla="*/ 669055 w 9662615"/>
              <a:gd name="connsiteY107" fmla="*/ 1543638 h 1679987"/>
              <a:gd name="connsiteX108" fmla="*/ 506152 w 9662615"/>
              <a:gd name="connsiteY108" fmla="*/ 1549124 h 1679987"/>
              <a:gd name="connsiteX109" fmla="*/ 472797 w 9662615"/>
              <a:gd name="connsiteY109" fmla="*/ 1568904 h 1679987"/>
              <a:gd name="connsiteX110" fmla="*/ 427864 w 9662615"/>
              <a:gd name="connsiteY110" fmla="*/ 1580848 h 1679987"/>
              <a:gd name="connsiteX111" fmla="*/ 408381 w 9662615"/>
              <a:gd name="connsiteY111" fmla="*/ 1552940 h 1679987"/>
              <a:gd name="connsiteX112" fmla="*/ 267163 w 9662615"/>
              <a:gd name="connsiteY112" fmla="*/ 1531913 h 1679987"/>
              <a:gd name="connsiteX113" fmla="*/ 196644 w 9662615"/>
              <a:gd name="connsiteY113" fmla="*/ 1524565 h 1679987"/>
              <a:gd name="connsiteX114" fmla="*/ 86819 w 9662615"/>
              <a:gd name="connsiteY114" fmla="*/ 1519517 h 1679987"/>
              <a:gd name="connsiteX115" fmla="*/ 53369 w 9662615"/>
              <a:gd name="connsiteY115" fmla="*/ 1516853 h 1679987"/>
              <a:gd name="connsiteX116" fmla="*/ 2359 w 9662615"/>
              <a:gd name="connsiteY116" fmla="*/ 1515247 h 1679987"/>
              <a:gd name="connsiteX117" fmla="*/ 0 w 9662615"/>
              <a:gd name="connsiteY117" fmla="*/ 1514932 h 1679987"/>
              <a:gd name="connsiteX118" fmla="*/ 0 w 9662615"/>
              <a:gd name="connsiteY118" fmla="*/ 0 h 1679987"/>
              <a:gd name="connsiteX0" fmla="*/ 0 w 9662615"/>
              <a:gd name="connsiteY0" fmla="*/ 0 h 1648182"/>
              <a:gd name="connsiteX1" fmla="*/ 9662615 w 9662615"/>
              <a:gd name="connsiteY1" fmla="*/ 0 h 1648182"/>
              <a:gd name="connsiteX2" fmla="*/ 9662615 w 9662615"/>
              <a:gd name="connsiteY2" fmla="*/ 1280346 h 1648182"/>
              <a:gd name="connsiteX3" fmla="*/ 9658420 w 9662615"/>
              <a:gd name="connsiteY3" fmla="*/ 1280106 h 1648182"/>
              <a:gd name="connsiteX4" fmla="*/ 9469546 w 9662615"/>
              <a:gd name="connsiteY4" fmla="*/ 1289837 h 1648182"/>
              <a:gd name="connsiteX5" fmla="*/ 9385895 w 9662615"/>
              <a:gd name="connsiteY5" fmla="*/ 1269203 h 1648182"/>
              <a:gd name="connsiteX6" fmla="*/ 9144767 w 9662615"/>
              <a:gd name="connsiteY6" fmla="*/ 1264120 h 1648182"/>
              <a:gd name="connsiteX7" fmla="*/ 8837252 w 9662615"/>
              <a:gd name="connsiteY7" fmla="*/ 1350515 h 1648182"/>
              <a:gd name="connsiteX8" fmla="*/ 8705466 w 9662615"/>
              <a:gd name="connsiteY8" fmla="*/ 1342419 h 1648182"/>
              <a:gd name="connsiteX9" fmla="*/ 8652221 w 9662615"/>
              <a:gd name="connsiteY9" fmla="*/ 1326906 h 1648182"/>
              <a:gd name="connsiteX10" fmla="*/ 8632312 w 9662615"/>
              <a:gd name="connsiteY10" fmla="*/ 1326025 h 1648182"/>
              <a:gd name="connsiteX11" fmla="*/ 8591582 w 9662615"/>
              <a:gd name="connsiteY11" fmla="*/ 1341666 h 1648182"/>
              <a:gd name="connsiteX12" fmla="*/ 8537336 w 9662615"/>
              <a:gd name="connsiteY12" fmla="*/ 1341684 h 1648182"/>
              <a:gd name="connsiteX13" fmla="*/ 8472508 w 9662615"/>
              <a:gd name="connsiteY13" fmla="*/ 1363109 h 1648182"/>
              <a:gd name="connsiteX14" fmla="*/ 8258477 w 9662615"/>
              <a:gd name="connsiteY14" fmla="*/ 1370666 h 1648182"/>
              <a:gd name="connsiteX15" fmla="*/ 8197961 w 9662615"/>
              <a:gd name="connsiteY15" fmla="*/ 1392804 h 1648182"/>
              <a:gd name="connsiteX16" fmla="*/ 8171196 w 9662615"/>
              <a:gd name="connsiteY16" fmla="*/ 1397216 h 1648182"/>
              <a:gd name="connsiteX17" fmla="*/ 8127667 w 9662615"/>
              <a:gd name="connsiteY17" fmla="*/ 1418254 h 1648182"/>
              <a:gd name="connsiteX18" fmla="*/ 7974579 w 9662615"/>
              <a:gd name="connsiteY18" fmla="*/ 1383439 h 1648182"/>
              <a:gd name="connsiteX19" fmla="*/ 7768351 w 9662615"/>
              <a:gd name="connsiteY19" fmla="*/ 1395051 h 1648182"/>
              <a:gd name="connsiteX20" fmla="*/ 7635985 w 9662615"/>
              <a:gd name="connsiteY20" fmla="*/ 1386363 h 1648182"/>
              <a:gd name="connsiteX21" fmla="*/ 7466069 w 9662615"/>
              <a:gd name="connsiteY21" fmla="*/ 1377654 h 1648182"/>
              <a:gd name="connsiteX22" fmla="*/ 7355642 w 9662615"/>
              <a:gd name="connsiteY22" fmla="*/ 1407761 h 1648182"/>
              <a:gd name="connsiteX23" fmla="*/ 7151610 w 9662615"/>
              <a:gd name="connsiteY23" fmla="*/ 1397856 h 1648182"/>
              <a:gd name="connsiteX24" fmla="*/ 7082147 w 9662615"/>
              <a:gd name="connsiteY24" fmla="*/ 1406113 h 1648182"/>
              <a:gd name="connsiteX25" fmla="*/ 7014958 w 9662615"/>
              <a:gd name="connsiteY25" fmla="*/ 1396883 h 1648182"/>
              <a:gd name="connsiteX26" fmla="*/ 6907567 w 9662615"/>
              <a:gd name="connsiteY26" fmla="*/ 1419149 h 1648182"/>
              <a:gd name="connsiteX27" fmla="*/ 6748428 w 9662615"/>
              <a:gd name="connsiteY27" fmla="*/ 1420308 h 1648182"/>
              <a:gd name="connsiteX28" fmla="*/ 6654257 w 9662615"/>
              <a:gd name="connsiteY28" fmla="*/ 1424143 h 1648182"/>
              <a:gd name="connsiteX29" fmla="*/ 6620123 w 9662615"/>
              <a:gd name="connsiteY29" fmla="*/ 1430535 h 1648182"/>
              <a:gd name="connsiteX30" fmla="*/ 6571355 w 9662615"/>
              <a:gd name="connsiteY30" fmla="*/ 1436144 h 1648182"/>
              <a:gd name="connsiteX31" fmla="*/ 6486557 w 9662615"/>
              <a:gd name="connsiteY31" fmla="*/ 1449861 h 1648182"/>
              <a:gd name="connsiteX32" fmla="*/ 6370419 w 9662615"/>
              <a:gd name="connsiteY32" fmla="*/ 1461649 h 1648182"/>
              <a:gd name="connsiteX33" fmla="*/ 6278839 w 9662615"/>
              <a:gd name="connsiteY33" fmla="*/ 1449160 h 1648182"/>
              <a:gd name="connsiteX34" fmla="*/ 6272455 w 9662615"/>
              <a:gd name="connsiteY34" fmla="*/ 1453191 h 1648182"/>
              <a:gd name="connsiteX35" fmla="*/ 6212659 w 9662615"/>
              <a:gd name="connsiteY35" fmla="*/ 1454850 h 1648182"/>
              <a:gd name="connsiteX36" fmla="*/ 6069317 w 9662615"/>
              <a:gd name="connsiteY36" fmla="*/ 1445838 h 1648182"/>
              <a:gd name="connsiteX37" fmla="*/ 5878477 w 9662615"/>
              <a:gd name="connsiteY37" fmla="*/ 1439180 h 1648182"/>
              <a:gd name="connsiteX38" fmla="*/ 5838387 w 9662615"/>
              <a:gd name="connsiteY38" fmla="*/ 1444679 h 1648182"/>
              <a:gd name="connsiteX39" fmla="*/ 5771136 w 9662615"/>
              <a:gd name="connsiteY39" fmla="*/ 1453639 h 1648182"/>
              <a:gd name="connsiteX40" fmla="*/ 5724081 w 9662615"/>
              <a:gd name="connsiteY40" fmla="*/ 1470431 h 1648182"/>
              <a:gd name="connsiteX41" fmla="*/ 5666577 w 9662615"/>
              <a:gd name="connsiteY41" fmla="*/ 1473921 h 1648182"/>
              <a:gd name="connsiteX42" fmla="*/ 5649068 w 9662615"/>
              <a:gd name="connsiteY42" fmla="*/ 1461676 h 1648182"/>
              <a:gd name="connsiteX43" fmla="*/ 5588902 w 9662615"/>
              <a:gd name="connsiteY43" fmla="*/ 1469647 h 1648182"/>
              <a:gd name="connsiteX44" fmla="*/ 5498090 w 9662615"/>
              <a:gd name="connsiteY44" fmla="*/ 1483173 h 1648182"/>
              <a:gd name="connsiteX45" fmla="*/ 5444641 w 9662615"/>
              <a:gd name="connsiteY45" fmla="*/ 1487602 h 1648182"/>
              <a:gd name="connsiteX46" fmla="*/ 5299812 w 9662615"/>
              <a:gd name="connsiteY46" fmla="*/ 1503362 h 1648182"/>
              <a:gd name="connsiteX47" fmla="*/ 5213947 w 9662615"/>
              <a:gd name="connsiteY47" fmla="*/ 1516637 h 1648182"/>
              <a:gd name="connsiteX48" fmla="*/ 5090342 w 9662615"/>
              <a:gd name="connsiteY48" fmla="*/ 1546680 h 1648182"/>
              <a:gd name="connsiteX49" fmla="*/ 5129812 w 9662615"/>
              <a:gd name="connsiteY49" fmla="*/ 1521277 h 1648182"/>
              <a:gd name="connsiteX50" fmla="*/ 5059484 w 9662615"/>
              <a:gd name="connsiteY50" fmla="*/ 1546802 h 1648182"/>
              <a:gd name="connsiteX51" fmla="*/ 5038524 w 9662615"/>
              <a:gd name="connsiteY51" fmla="*/ 1545675 h 1648182"/>
              <a:gd name="connsiteX52" fmla="*/ 5026564 w 9662615"/>
              <a:gd name="connsiteY52" fmla="*/ 1545376 h 1648182"/>
              <a:gd name="connsiteX53" fmla="*/ 4969433 w 9662615"/>
              <a:gd name="connsiteY53" fmla="*/ 1550865 h 1648182"/>
              <a:gd name="connsiteX54" fmla="*/ 4929254 w 9662615"/>
              <a:gd name="connsiteY54" fmla="*/ 1563452 h 1648182"/>
              <a:gd name="connsiteX55" fmla="*/ 4871726 w 9662615"/>
              <a:gd name="connsiteY55" fmla="*/ 1570584 h 1648182"/>
              <a:gd name="connsiteX56" fmla="*/ 4843267 w 9662615"/>
              <a:gd name="connsiteY56" fmla="*/ 1561459 h 1648182"/>
              <a:gd name="connsiteX57" fmla="*/ 4821058 w 9662615"/>
              <a:gd name="connsiteY57" fmla="*/ 1553078 h 1648182"/>
              <a:gd name="connsiteX58" fmla="*/ 4791466 w 9662615"/>
              <a:gd name="connsiteY58" fmla="*/ 1561324 h 1648182"/>
              <a:gd name="connsiteX59" fmla="*/ 4784247 w 9662615"/>
              <a:gd name="connsiteY59" fmla="*/ 1562342 h 1648182"/>
              <a:gd name="connsiteX60" fmla="*/ 4739309 w 9662615"/>
              <a:gd name="connsiteY60" fmla="*/ 1553948 h 1648182"/>
              <a:gd name="connsiteX61" fmla="*/ 4697562 w 9662615"/>
              <a:gd name="connsiteY61" fmla="*/ 1551206 h 1648182"/>
              <a:gd name="connsiteX62" fmla="*/ 4650737 w 9662615"/>
              <a:gd name="connsiteY62" fmla="*/ 1537381 h 1648182"/>
              <a:gd name="connsiteX63" fmla="*/ 4583150 w 9662615"/>
              <a:gd name="connsiteY63" fmla="*/ 1529064 h 1648182"/>
              <a:gd name="connsiteX64" fmla="*/ 4521734 w 9662615"/>
              <a:gd name="connsiteY64" fmla="*/ 1529359 h 1648182"/>
              <a:gd name="connsiteX65" fmla="*/ 4382398 w 9662615"/>
              <a:gd name="connsiteY65" fmla="*/ 1534108 h 1648182"/>
              <a:gd name="connsiteX66" fmla="*/ 4221826 w 9662615"/>
              <a:gd name="connsiteY66" fmla="*/ 1500972 h 1648182"/>
              <a:gd name="connsiteX67" fmla="*/ 4096601 w 9662615"/>
              <a:gd name="connsiteY67" fmla="*/ 1521563 h 1648182"/>
              <a:gd name="connsiteX68" fmla="*/ 4058099 w 9662615"/>
              <a:gd name="connsiteY68" fmla="*/ 1648182 h 1648182"/>
              <a:gd name="connsiteX69" fmla="*/ 3833906 w 9662615"/>
              <a:gd name="connsiteY69" fmla="*/ 1516637 h 1648182"/>
              <a:gd name="connsiteX70" fmla="*/ 3696258 w 9662615"/>
              <a:gd name="connsiteY70" fmla="*/ 1537563 h 1648182"/>
              <a:gd name="connsiteX71" fmla="*/ 3594070 w 9662615"/>
              <a:gd name="connsiteY71" fmla="*/ 1509422 h 1648182"/>
              <a:gd name="connsiteX72" fmla="*/ 3565233 w 9662615"/>
              <a:gd name="connsiteY72" fmla="*/ 1515122 h 1648182"/>
              <a:gd name="connsiteX73" fmla="*/ 3560267 w 9662615"/>
              <a:gd name="connsiteY73" fmla="*/ 1516288 h 1648182"/>
              <a:gd name="connsiteX74" fmla="*/ 3540258 w 9662615"/>
              <a:gd name="connsiteY74" fmla="*/ 1516976 h 1648182"/>
              <a:gd name="connsiteX75" fmla="*/ 3534780 w 9662615"/>
              <a:gd name="connsiteY75" fmla="*/ 1522141 h 1648182"/>
              <a:gd name="connsiteX76" fmla="*/ 3504783 w 9662615"/>
              <a:gd name="connsiteY76" fmla="*/ 1526739 h 1648182"/>
              <a:gd name="connsiteX77" fmla="*/ 3430805 w 9662615"/>
              <a:gd name="connsiteY77" fmla="*/ 1542521 h 1648182"/>
              <a:gd name="connsiteX78" fmla="*/ 3292707 w 9662615"/>
              <a:gd name="connsiteY78" fmla="*/ 1520490 h 1648182"/>
              <a:gd name="connsiteX79" fmla="*/ 3187872 w 9662615"/>
              <a:gd name="connsiteY79" fmla="*/ 1519991 h 1648182"/>
              <a:gd name="connsiteX80" fmla="*/ 3148026 w 9662615"/>
              <a:gd name="connsiteY80" fmla="*/ 1524777 h 1648182"/>
              <a:gd name="connsiteX81" fmla="*/ 3092394 w 9662615"/>
              <a:gd name="connsiteY81" fmla="*/ 1528115 h 1648182"/>
              <a:gd name="connsiteX82" fmla="*/ 2994200 w 9662615"/>
              <a:gd name="connsiteY82" fmla="*/ 1537857 h 1648182"/>
              <a:gd name="connsiteX83" fmla="*/ 2862301 w 9662615"/>
              <a:gd name="connsiteY83" fmla="*/ 1544250 h 1648182"/>
              <a:gd name="connsiteX84" fmla="*/ 2766335 w 9662615"/>
              <a:gd name="connsiteY84" fmla="*/ 1527662 h 1648182"/>
              <a:gd name="connsiteX85" fmla="*/ 2757836 w 9662615"/>
              <a:gd name="connsiteY85" fmla="*/ 1531371 h 1648182"/>
              <a:gd name="connsiteX86" fmla="*/ 2691555 w 9662615"/>
              <a:gd name="connsiteY86" fmla="*/ 1530283 h 1648182"/>
              <a:gd name="connsiteX87" fmla="*/ 2491676 w 9662615"/>
              <a:gd name="connsiteY87" fmla="*/ 1500859 h 1648182"/>
              <a:gd name="connsiteX88" fmla="*/ 2378036 w 9662615"/>
              <a:gd name="connsiteY88" fmla="*/ 1520645 h 1648182"/>
              <a:gd name="connsiteX89" fmla="*/ 2284269 w 9662615"/>
              <a:gd name="connsiteY89" fmla="*/ 1503068 h 1648182"/>
              <a:gd name="connsiteX90" fmla="*/ 2207104 w 9662615"/>
              <a:gd name="connsiteY90" fmla="*/ 1508888 h 1648182"/>
              <a:gd name="connsiteX91" fmla="*/ 2149226 w 9662615"/>
              <a:gd name="connsiteY91" fmla="*/ 1523409 h 1648182"/>
              <a:gd name="connsiteX92" fmla="*/ 2084783 w 9662615"/>
              <a:gd name="connsiteY92" fmla="*/ 1524245 h 1648182"/>
              <a:gd name="connsiteX93" fmla="*/ 2070075 w 9662615"/>
              <a:gd name="connsiteY93" fmla="*/ 1511285 h 1648182"/>
              <a:gd name="connsiteX94" fmla="*/ 2001057 w 9662615"/>
              <a:gd name="connsiteY94" fmla="*/ 1516449 h 1648182"/>
              <a:gd name="connsiteX95" fmla="*/ 1896330 w 9662615"/>
              <a:gd name="connsiteY95" fmla="*/ 1525725 h 1648182"/>
              <a:gd name="connsiteX96" fmla="*/ 1835994 w 9662615"/>
              <a:gd name="connsiteY96" fmla="*/ 1527678 h 1648182"/>
              <a:gd name="connsiteX97" fmla="*/ 1671119 w 9662615"/>
              <a:gd name="connsiteY97" fmla="*/ 1536701 h 1648182"/>
              <a:gd name="connsiteX98" fmla="*/ 1601337 w 9662615"/>
              <a:gd name="connsiteY98" fmla="*/ 1548552 h 1648182"/>
              <a:gd name="connsiteX99" fmla="*/ 1407755 w 9662615"/>
              <a:gd name="connsiteY99" fmla="*/ 1571444 h 1648182"/>
              <a:gd name="connsiteX100" fmla="*/ 1271994 w 9662615"/>
              <a:gd name="connsiteY100" fmla="*/ 1579471 h 1648182"/>
              <a:gd name="connsiteX101" fmla="*/ 1249226 w 9662615"/>
              <a:gd name="connsiteY101" fmla="*/ 1583140 h 1648182"/>
              <a:gd name="connsiteX102" fmla="*/ 1217719 w 9662615"/>
              <a:gd name="connsiteY102" fmla="*/ 1580863 h 1648182"/>
              <a:gd name="connsiteX103" fmla="*/ 1091432 w 9662615"/>
              <a:gd name="connsiteY103" fmla="*/ 1571003 h 1648182"/>
              <a:gd name="connsiteX104" fmla="*/ 992039 w 9662615"/>
              <a:gd name="connsiteY104" fmla="*/ 1556662 h 1648182"/>
              <a:gd name="connsiteX105" fmla="*/ 868264 w 9662615"/>
              <a:gd name="connsiteY105" fmla="*/ 1566392 h 1648182"/>
              <a:gd name="connsiteX106" fmla="*/ 792765 w 9662615"/>
              <a:gd name="connsiteY106" fmla="*/ 1563102 h 1648182"/>
              <a:gd name="connsiteX107" fmla="*/ 669055 w 9662615"/>
              <a:gd name="connsiteY107" fmla="*/ 1543638 h 1648182"/>
              <a:gd name="connsiteX108" fmla="*/ 506152 w 9662615"/>
              <a:gd name="connsiteY108" fmla="*/ 1549124 h 1648182"/>
              <a:gd name="connsiteX109" fmla="*/ 472797 w 9662615"/>
              <a:gd name="connsiteY109" fmla="*/ 1568904 h 1648182"/>
              <a:gd name="connsiteX110" fmla="*/ 427864 w 9662615"/>
              <a:gd name="connsiteY110" fmla="*/ 1580848 h 1648182"/>
              <a:gd name="connsiteX111" fmla="*/ 408381 w 9662615"/>
              <a:gd name="connsiteY111" fmla="*/ 1552940 h 1648182"/>
              <a:gd name="connsiteX112" fmla="*/ 267163 w 9662615"/>
              <a:gd name="connsiteY112" fmla="*/ 1531913 h 1648182"/>
              <a:gd name="connsiteX113" fmla="*/ 196644 w 9662615"/>
              <a:gd name="connsiteY113" fmla="*/ 1524565 h 1648182"/>
              <a:gd name="connsiteX114" fmla="*/ 86819 w 9662615"/>
              <a:gd name="connsiteY114" fmla="*/ 1519517 h 1648182"/>
              <a:gd name="connsiteX115" fmla="*/ 53369 w 9662615"/>
              <a:gd name="connsiteY115" fmla="*/ 1516853 h 1648182"/>
              <a:gd name="connsiteX116" fmla="*/ 2359 w 9662615"/>
              <a:gd name="connsiteY116" fmla="*/ 1515247 h 1648182"/>
              <a:gd name="connsiteX117" fmla="*/ 0 w 9662615"/>
              <a:gd name="connsiteY117" fmla="*/ 1514932 h 1648182"/>
              <a:gd name="connsiteX118" fmla="*/ 0 w 9662615"/>
              <a:gd name="connsiteY118" fmla="*/ 0 h 1648182"/>
              <a:gd name="connsiteX0" fmla="*/ 0 w 9662615"/>
              <a:gd name="connsiteY0" fmla="*/ 0 h 1648182"/>
              <a:gd name="connsiteX1" fmla="*/ 9662615 w 9662615"/>
              <a:gd name="connsiteY1" fmla="*/ 0 h 1648182"/>
              <a:gd name="connsiteX2" fmla="*/ 9662615 w 9662615"/>
              <a:gd name="connsiteY2" fmla="*/ 1280346 h 1648182"/>
              <a:gd name="connsiteX3" fmla="*/ 9658420 w 9662615"/>
              <a:gd name="connsiteY3" fmla="*/ 1280106 h 1648182"/>
              <a:gd name="connsiteX4" fmla="*/ 9469546 w 9662615"/>
              <a:gd name="connsiteY4" fmla="*/ 1289837 h 1648182"/>
              <a:gd name="connsiteX5" fmla="*/ 9385895 w 9662615"/>
              <a:gd name="connsiteY5" fmla="*/ 1269203 h 1648182"/>
              <a:gd name="connsiteX6" fmla="*/ 9144767 w 9662615"/>
              <a:gd name="connsiteY6" fmla="*/ 1264120 h 1648182"/>
              <a:gd name="connsiteX7" fmla="*/ 8837252 w 9662615"/>
              <a:gd name="connsiteY7" fmla="*/ 1350515 h 1648182"/>
              <a:gd name="connsiteX8" fmla="*/ 8705466 w 9662615"/>
              <a:gd name="connsiteY8" fmla="*/ 1342419 h 1648182"/>
              <a:gd name="connsiteX9" fmla="*/ 8652221 w 9662615"/>
              <a:gd name="connsiteY9" fmla="*/ 1326906 h 1648182"/>
              <a:gd name="connsiteX10" fmla="*/ 8632312 w 9662615"/>
              <a:gd name="connsiteY10" fmla="*/ 1326025 h 1648182"/>
              <a:gd name="connsiteX11" fmla="*/ 8591582 w 9662615"/>
              <a:gd name="connsiteY11" fmla="*/ 1341666 h 1648182"/>
              <a:gd name="connsiteX12" fmla="*/ 8537336 w 9662615"/>
              <a:gd name="connsiteY12" fmla="*/ 1341684 h 1648182"/>
              <a:gd name="connsiteX13" fmla="*/ 8472508 w 9662615"/>
              <a:gd name="connsiteY13" fmla="*/ 1363109 h 1648182"/>
              <a:gd name="connsiteX14" fmla="*/ 8258477 w 9662615"/>
              <a:gd name="connsiteY14" fmla="*/ 1370666 h 1648182"/>
              <a:gd name="connsiteX15" fmla="*/ 8197961 w 9662615"/>
              <a:gd name="connsiteY15" fmla="*/ 1392804 h 1648182"/>
              <a:gd name="connsiteX16" fmla="*/ 8171196 w 9662615"/>
              <a:gd name="connsiteY16" fmla="*/ 1397216 h 1648182"/>
              <a:gd name="connsiteX17" fmla="*/ 8127667 w 9662615"/>
              <a:gd name="connsiteY17" fmla="*/ 1418254 h 1648182"/>
              <a:gd name="connsiteX18" fmla="*/ 7974579 w 9662615"/>
              <a:gd name="connsiteY18" fmla="*/ 1383439 h 1648182"/>
              <a:gd name="connsiteX19" fmla="*/ 7768351 w 9662615"/>
              <a:gd name="connsiteY19" fmla="*/ 1395051 h 1648182"/>
              <a:gd name="connsiteX20" fmla="*/ 7635985 w 9662615"/>
              <a:gd name="connsiteY20" fmla="*/ 1386363 h 1648182"/>
              <a:gd name="connsiteX21" fmla="*/ 7466069 w 9662615"/>
              <a:gd name="connsiteY21" fmla="*/ 1377654 h 1648182"/>
              <a:gd name="connsiteX22" fmla="*/ 7355642 w 9662615"/>
              <a:gd name="connsiteY22" fmla="*/ 1407761 h 1648182"/>
              <a:gd name="connsiteX23" fmla="*/ 7151610 w 9662615"/>
              <a:gd name="connsiteY23" fmla="*/ 1397856 h 1648182"/>
              <a:gd name="connsiteX24" fmla="*/ 7082147 w 9662615"/>
              <a:gd name="connsiteY24" fmla="*/ 1406113 h 1648182"/>
              <a:gd name="connsiteX25" fmla="*/ 7014958 w 9662615"/>
              <a:gd name="connsiteY25" fmla="*/ 1396883 h 1648182"/>
              <a:gd name="connsiteX26" fmla="*/ 6907567 w 9662615"/>
              <a:gd name="connsiteY26" fmla="*/ 1419149 h 1648182"/>
              <a:gd name="connsiteX27" fmla="*/ 6748428 w 9662615"/>
              <a:gd name="connsiteY27" fmla="*/ 1420308 h 1648182"/>
              <a:gd name="connsiteX28" fmla="*/ 6654257 w 9662615"/>
              <a:gd name="connsiteY28" fmla="*/ 1424143 h 1648182"/>
              <a:gd name="connsiteX29" fmla="*/ 6620123 w 9662615"/>
              <a:gd name="connsiteY29" fmla="*/ 1430535 h 1648182"/>
              <a:gd name="connsiteX30" fmla="*/ 6571355 w 9662615"/>
              <a:gd name="connsiteY30" fmla="*/ 1436144 h 1648182"/>
              <a:gd name="connsiteX31" fmla="*/ 6486557 w 9662615"/>
              <a:gd name="connsiteY31" fmla="*/ 1449861 h 1648182"/>
              <a:gd name="connsiteX32" fmla="*/ 6370419 w 9662615"/>
              <a:gd name="connsiteY32" fmla="*/ 1461649 h 1648182"/>
              <a:gd name="connsiteX33" fmla="*/ 6278839 w 9662615"/>
              <a:gd name="connsiteY33" fmla="*/ 1449160 h 1648182"/>
              <a:gd name="connsiteX34" fmla="*/ 6272455 w 9662615"/>
              <a:gd name="connsiteY34" fmla="*/ 1453191 h 1648182"/>
              <a:gd name="connsiteX35" fmla="*/ 6212659 w 9662615"/>
              <a:gd name="connsiteY35" fmla="*/ 1454850 h 1648182"/>
              <a:gd name="connsiteX36" fmla="*/ 6069317 w 9662615"/>
              <a:gd name="connsiteY36" fmla="*/ 1445838 h 1648182"/>
              <a:gd name="connsiteX37" fmla="*/ 5878477 w 9662615"/>
              <a:gd name="connsiteY37" fmla="*/ 1439180 h 1648182"/>
              <a:gd name="connsiteX38" fmla="*/ 5838387 w 9662615"/>
              <a:gd name="connsiteY38" fmla="*/ 1444679 h 1648182"/>
              <a:gd name="connsiteX39" fmla="*/ 5771136 w 9662615"/>
              <a:gd name="connsiteY39" fmla="*/ 1453639 h 1648182"/>
              <a:gd name="connsiteX40" fmla="*/ 5724081 w 9662615"/>
              <a:gd name="connsiteY40" fmla="*/ 1470431 h 1648182"/>
              <a:gd name="connsiteX41" fmla="*/ 5666577 w 9662615"/>
              <a:gd name="connsiteY41" fmla="*/ 1473921 h 1648182"/>
              <a:gd name="connsiteX42" fmla="*/ 5649068 w 9662615"/>
              <a:gd name="connsiteY42" fmla="*/ 1461676 h 1648182"/>
              <a:gd name="connsiteX43" fmla="*/ 5588902 w 9662615"/>
              <a:gd name="connsiteY43" fmla="*/ 1469647 h 1648182"/>
              <a:gd name="connsiteX44" fmla="*/ 5498090 w 9662615"/>
              <a:gd name="connsiteY44" fmla="*/ 1483173 h 1648182"/>
              <a:gd name="connsiteX45" fmla="*/ 5444641 w 9662615"/>
              <a:gd name="connsiteY45" fmla="*/ 1487602 h 1648182"/>
              <a:gd name="connsiteX46" fmla="*/ 5299812 w 9662615"/>
              <a:gd name="connsiteY46" fmla="*/ 1503362 h 1648182"/>
              <a:gd name="connsiteX47" fmla="*/ 5213947 w 9662615"/>
              <a:gd name="connsiteY47" fmla="*/ 1516637 h 1648182"/>
              <a:gd name="connsiteX48" fmla="*/ 5090342 w 9662615"/>
              <a:gd name="connsiteY48" fmla="*/ 1546680 h 1648182"/>
              <a:gd name="connsiteX49" fmla="*/ 5129812 w 9662615"/>
              <a:gd name="connsiteY49" fmla="*/ 1521277 h 1648182"/>
              <a:gd name="connsiteX50" fmla="*/ 5059484 w 9662615"/>
              <a:gd name="connsiteY50" fmla="*/ 1546802 h 1648182"/>
              <a:gd name="connsiteX51" fmla="*/ 5038524 w 9662615"/>
              <a:gd name="connsiteY51" fmla="*/ 1545675 h 1648182"/>
              <a:gd name="connsiteX52" fmla="*/ 5026564 w 9662615"/>
              <a:gd name="connsiteY52" fmla="*/ 1545376 h 1648182"/>
              <a:gd name="connsiteX53" fmla="*/ 4969433 w 9662615"/>
              <a:gd name="connsiteY53" fmla="*/ 1550865 h 1648182"/>
              <a:gd name="connsiteX54" fmla="*/ 4929254 w 9662615"/>
              <a:gd name="connsiteY54" fmla="*/ 1563452 h 1648182"/>
              <a:gd name="connsiteX55" fmla="*/ 4871726 w 9662615"/>
              <a:gd name="connsiteY55" fmla="*/ 1570584 h 1648182"/>
              <a:gd name="connsiteX56" fmla="*/ 4843267 w 9662615"/>
              <a:gd name="connsiteY56" fmla="*/ 1561459 h 1648182"/>
              <a:gd name="connsiteX57" fmla="*/ 4821058 w 9662615"/>
              <a:gd name="connsiteY57" fmla="*/ 1553078 h 1648182"/>
              <a:gd name="connsiteX58" fmla="*/ 4791466 w 9662615"/>
              <a:gd name="connsiteY58" fmla="*/ 1561324 h 1648182"/>
              <a:gd name="connsiteX59" fmla="*/ 4784247 w 9662615"/>
              <a:gd name="connsiteY59" fmla="*/ 1562342 h 1648182"/>
              <a:gd name="connsiteX60" fmla="*/ 4739309 w 9662615"/>
              <a:gd name="connsiteY60" fmla="*/ 1553948 h 1648182"/>
              <a:gd name="connsiteX61" fmla="*/ 4697562 w 9662615"/>
              <a:gd name="connsiteY61" fmla="*/ 1551206 h 1648182"/>
              <a:gd name="connsiteX62" fmla="*/ 4650737 w 9662615"/>
              <a:gd name="connsiteY62" fmla="*/ 1537381 h 1648182"/>
              <a:gd name="connsiteX63" fmla="*/ 4583150 w 9662615"/>
              <a:gd name="connsiteY63" fmla="*/ 1529064 h 1648182"/>
              <a:gd name="connsiteX64" fmla="*/ 4521734 w 9662615"/>
              <a:gd name="connsiteY64" fmla="*/ 1529359 h 1648182"/>
              <a:gd name="connsiteX65" fmla="*/ 4382398 w 9662615"/>
              <a:gd name="connsiteY65" fmla="*/ 1534108 h 1648182"/>
              <a:gd name="connsiteX66" fmla="*/ 4221826 w 9662615"/>
              <a:gd name="connsiteY66" fmla="*/ 1500972 h 1648182"/>
              <a:gd name="connsiteX67" fmla="*/ 4096601 w 9662615"/>
              <a:gd name="connsiteY67" fmla="*/ 1521563 h 1648182"/>
              <a:gd name="connsiteX68" fmla="*/ 4058099 w 9662615"/>
              <a:gd name="connsiteY68" fmla="*/ 1648182 h 1648182"/>
              <a:gd name="connsiteX69" fmla="*/ 3833906 w 9662615"/>
              <a:gd name="connsiteY69" fmla="*/ 1516637 h 1648182"/>
              <a:gd name="connsiteX70" fmla="*/ 3696258 w 9662615"/>
              <a:gd name="connsiteY70" fmla="*/ 1537563 h 1648182"/>
              <a:gd name="connsiteX71" fmla="*/ 3594070 w 9662615"/>
              <a:gd name="connsiteY71" fmla="*/ 1509422 h 1648182"/>
              <a:gd name="connsiteX72" fmla="*/ 3565233 w 9662615"/>
              <a:gd name="connsiteY72" fmla="*/ 1515122 h 1648182"/>
              <a:gd name="connsiteX73" fmla="*/ 3560267 w 9662615"/>
              <a:gd name="connsiteY73" fmla="*/ 1516288 h 1648182"/>
              <a:gd name="connsiteX74" fmla="*/ 3540258 w 9662615"/>
              <a:gd name="connsiteY74" fmla="*/ 1516976 h 1648182"/>
              <a:gd name="connsiteX75" fmla="*/ 3534780 w 9662615"/>
              <a:gd name="connsiteY75" fmla="*/ 1522141 h 1648182"/>
              <a:gd name="connsiteX76" fmla="*/ 3504783 w 9662615"/>
              <a:gd name="connsiteY76" fmla="*/ 1526739 h 1648182"/>
              <a:gd name="connsiteX77" fmla="*/ 3430805 w 9662615"/>
              <a:gd name="connsiteY77" fmla="*/ 1542521 h 1648182"/>
              <a:gd name="connsiteX78" fmla="*/ 3292707 w 9662615"/>
              <a:gd name="connsiteY78" fmla="*/ 1520490 h 1648182"/>
              <a:gd name="connsiteX79" fmla="*/ 3187872 w 9662615"/>
              <a:gd name="connsiteY79" fmla="*/ 1519991 h 1648182"/>
              <a:gd name="connsiteX80" fmla="*/ 3148026 w 9662615"/>
              <a:gd name="connsiteY80" fmla="*/ 1524777 h 1648182"/>
              <a:gd name="connsiteX81" fmla="*/ 3092394 w 9662615"/>
              <a:gd name="connsiteY81" fmla="*/ 1528115 h 1648182"/>
              <a:gd name="connsiteX82" fmla="*/ 2994200 w 9662615"/>
              <a:gd name="connsiteY82" fmla="*/ 1537857 h 1648182"/>
              <a:gd name="connsiteX83" fmla="*/ 2862301 w 9662615"/>
              <a:gd name="connsiteY83" fmla="*/ 1544250 h 1648182"/>
              <a:gd name="connsiteX84" fmla="*/ 2766335 w 9662615"/>
              <a:gd name="connsiteY84" fmla="*/ 1527662 h 1648182"/>
              <a:gd name="connsiteX85" fmla="*/ 2757836 w 9662615"/>
              <a:gd name="connsiteY85" fmla="*/ 1531371 h 1648182"/>
              <a:gd name="connsiteX86" fmla="*/ 2691555 w 9662615"/>
              <a:gd name="connsiteY86" fmla="*/ 1530283 h 1648182"/>
              <a:gd name="connsiteX87" fmla="*/ 2491676 w 9662615"/>
              <a:gd name="connsiteY87" fmla="*/ 1500859 h 1648182"/>
              <a:gd name="connsiteX88" fmla="*/ 2378036 w 9662615"/>
              <a:gd name="connsiteY88" fmla="*/ 1520645 h 1648182"/>
              <a:gd name="connsiteX89" fmla="*/ 2284269 w 9662615"/>
              <a:gd name="connsiteY89" fmla="*/ 1503068 h 1648182"/>
              <a:gd name="connsiteX90" fmla="*/ 2207104 w 9662615"/>
              <a:gd name="connsiteY90" fmla="*/ 1508888 h 1648182"/>
              <a:gd name="connsiteX91" fmla="*/ 2149226 w 9662615"/>
              <a:gd name="connsiteY91" fmla="*/ 1523409 h 1648182"/>
              <a:gd name="connsiteX92" fmla="*/ 2084783 w 9662615"/>
              <a:gd name="connsiteY92" fmla="*/ 1524245 h 1648182"/>
              <a:gd name="connsiteX93" fmla="*/ 2070075 w 9662615"/>
              <a:gd name="connsiteY93" fmla="*/ 1511285 h 1648182"/>
              <a:gd name="connsiteX94" fmla="*/ 2001057 w 9662615"/>
              <a:gd name="connsiteY94" fmla="*/ 1516449 h 1648182"/>
              <a:gd name="connsiteX95" fmla="*/ 1896330 w 9662615"/>
              <a:gd name="connsiteY95" fmla="*/ 1525725 h 1648182"/>
              <a:gd name="connsiteX96" fmla="*/ 1835994 w 9662615"/>
              <a:gd name="connsiteY96" fmla="*/ 1527678 h 1648182"/>
              <a:gd name="connsiteX97" fmla="*/ 1671119 w 9662615"/>
              <a:gd name="connsiteY97" fmla="*/ 1536701 h 1648182"/>
              <a:gd name="connsiteX98" fmla="*/ 1601337 w 9662615"/>
              <a:gd name="connsiteY98" fmla="*/ 1548552 h 1648182"/>
              <a:gd name="connsiteX99" fmla="*/ 1407755 w 9662615"/>
              <a:gd name="connsiteY99" fmla="*/ 1571444 h 1648182"/>
              <a:gd name="connsiteX100" fmla="*/ 1271994 w 9662615"/>
              <a:gd name="connsiteY100" fmla="*/ 1579471 h 1648182"/>
              <a:gd name="connsiteX101" fmla="*/ 1249226 w 9662615"/>
              <a:gd name="connsiteY101" fmla="*/ 1583140 h 1648182"/>
              <a:gd name="connsiteX102" fmla="*/ 1217719 w 9662615"/>
              <a:gd name="connsiteY102" fmla="*/ 1580863 h 1648182"/>
              <a:gd name="connsiteX103" fmla="*/ 1091432 w 9662615"/>
              <a:gd name="connsiteY103" fmla="*/ 1571003 h 1648182"/>
              <a:gd name="connsiteX104" fmla="*/ 992039 w 9662615"/>
              <a:gd name="connsiteY104" fmla="*/ 1556662 h 1648182"/>
              <a:gd name="connsiteX105" fmla="*/ 868264 w 9662615"/>
              <a:gd name="connsiteY105" fmla="*/ 1566392 h 1648182"/>
              <a:gd name="connsiteX106" fmla="*/ 792765 w 9662615"/>
              <a:gd name="connsiteY106" fmla="*/ 1563102 h 1648182"/>
              <a:gd name="connsiteX107" fmla="*/ 669055 w 9662615"/>
              <a:gd name="connsiteY107" fmla="*/ 1543638 h 1648182"/>
              <a:gd name="connsiteX108" fmla="*/ 506152 w 9662615"/>
              <a:gd name="connsiteY108" fmla="*/ 1549124 h 1648182"/>
              <a:gd name="connsiteX109" fmla="*/ 472797 w 9662615"/>
              <a:gd name="connsiteY109" fmla="*/ 1568904 h 1648182"/>
              <a:gd name="connsiteX110" fmla="*/ 427864 w 9662615"/>
              <a:gd name="connsiteY110" fmla="*/ 1580848 h 1648182"/>
              <a:gd name="connsiteX111" fmla="*/ 408381 w 9662615"/>
              <a:gd name="connsiteY111" fmla="*/ 1552940 h 1648182"/>
              <a:gd name="connsiteX112" fmla="*/ 267163 w 9662615"/>
              <a:gd name="connsiteY112" fmla="*/ 1531913 h 1648182"/>
              <a:gd name="connsiteX113" fmla="*/ 196644 w 9662615"/>
              <a:gd name="connsiteY113" fmla="*/ 1524565 h 1648182"/>
              <a:gd name="connsiteX114" fmla="*/ 86819 w 9662615"/>
              <a:gd name="connsiteY114" fmla="*/ 1519517 h 1648182"/>
              <a:gd name="connsiteX115" fmla="*/ 53369 w 9662615"/>
              <a:gd name="connsiteY115" fmla="*/ 1516853 h 1648182"/>
              <a:gd name="connsiteX116" fmla="*/ 2359 w 9662615"/>
              <a:gd name="connsiteY116" fmla="*/ 1515247 h 1648182"/>
              <a:gd name="connsiteX117" fmla="*/ 0 w 9662615"/>
              <a:gd name="connsiteY117" fmla="*/ 1514932 h 1648182"/>
              <a:gd name="connsiteX118" fmla="*/ 0 w 9662615"/>
              <a:gd name="connsiteY118" fmla="*/ 0 h 1648182"/>
              <a:gd name="connsiteX0" fmla="*/ 0 w 9662615"/>
              <a:gd name="connsiteY0" fmla="*/ 0 h 1723719"/>
              <a:gd name="connsiteX1" fmla="*/ 9662615 w 9662615"/>
              <a:gd name="connsiteY1" fmla="*/ 0 h 1723719"/>
              <a:gd name="connsiteX2" fmla="*/ 9662615 w 9662615"/>
              <a:gd name="connsiteY2" fmla="*/ 1280346 h 1723719"/>
              <a:gd name="connsiteX3" fmla="*/ 9658420 w 9662615"/>
              <a:gd name="connsiteY3" fmla="*/ 1280106 h 1723719"/>
              <a:gd name="connsiteX4" fmla="*/ 9469546 w 9662615"/>
              <a:gd name="connsiteY4" fmla="*/ 1289837 h 1723719"/>
              <a:gd name="connsiteX5" fmla="*/ 9385895 w 9662615"/>
              <a:gd name="connsiteY5" fmla="*/ 1269203 h 1723719"/>
              <a:gd name="connsiteX6" fmla="*/ 9144767 w 9662615"/>
              <a:gd name="connsiteY6" fmla="*/ 1264120 h 1723719"/>
              <a:gd name="connsiteX7" fmla="*/ 8837252 w 9662615"/>
              <a:gd name="connsiteY7" fmla="*/ 1350515 h 1723719"/>
              <a:gd name="connsiteX8" fmla="*/ 8705466 w 9662615"/>
              <a:gd name="connsiteY8" fmla="*/ 1342419 h 1723719"/>
              <a:gd name="connsiteX9" fmla="*/ 8652221 w 9662615"/>
              <a:gd name="connsiteY9" fmla="*/ 1326906 h 1723719"/>
              <a:gd name="connsiteX10" fmla="*/ 8632312 w 9662615"/>
              <a:gd name="connsiteY10" fmla="*/ 1326025 h 1723719"/>
              <a:gd name="connsiteX11" fmla="*/ 8591582 w 9662615"/>
              <a:gd name="connsiteY11" fmla="*/ 1341666 h 1723719"/>
              <a:gd name="connsiteX12" fmla="*/ 8537336 w 9662615"/>
              <a:gd name="connsiteY12" fmla="*/ 1341684 h 1723719"/>
              <a:gd name="connsiteX13" fmla="*/ 8472508 w 9662615"/>
              <a:gd name="connsiteY13" fmla="*/ 1363109 h 1723719"/>
              <a:gd name="connsiteX14" fmla="*/ 8258477 w 9662615"/>
              <a:gd name="connsiteY14" fmla="*/ 1370666 h 1723719"/>
              <a:gd name="connsiteX15" fmla="*/ 8197961 w 9662615"/>
              <a:gd name="connsiteY15" fmla="*/ 1392804 h 1723719"/>
              <a:gd name="connsiteX16" fmla="*/ 8171196 w 9662615"/>
              <a:gd name="connsiteY16" fmla="*/ 1397216 h 1723719"/>
              <a:gd name="connsiteX17" fmla="*/ 8127667 w 9662615"/>
              <a:gd name="connsiteY17" fmla="*/ 1418254 h 1723719"/>
              <a:gd name="connsiteX18" fmla="*/ 7974579 w 9662615"/>
              <a:gd name="connsiteY18" fmla="*/ 1383439 h 1723719"/>
              <a:gd name="connsiteX19" fmla="*/ 7768351 w 9662615"/>
              <a:gd name="connsiteY19" fmla="*/ 1395051 h 1723719"/>
              <a:gd name="connsiteX20" fmla="*/ 7635985 w 9662615"/>
              <a:gd name="connsiteY20" fmla="*/ 1386363 h 1723719"/>
              <a:gd name="connsiteX21" fmla="*/ 7466069 w 9662615"/>
              <a:gd name="connsiteY21" fmla="*/ 1377654 h 1723719"/>
              <a:gd name="connsiteX22" fmla="*/ 7355642 w 9662615"/>
              <a:gd name="connsiteY22" fmla="*/ 1407761 h 1723719"/>
              <a:gd name="connsiteX23" fmla="*/ 7151610 w 9662615"/>
              <a:gd name="connsiteY23" fmla="*/ 1397856 h 1723719"/>
              <a:gd name="connsiteX24" fmla="*/ 7082147 w 9662615"/>
              <a:gd name="connsiteY24" fmla="*/ 1406113 h 1723719"/>
              <a:gd name="connsiteX25" fmla="*/ 7014958 w 9662615"/>
              <a:gd name="connsiteY25" fmla="*/ 1396883 h 1723719"/>
              <a:gd name="connsiteX26" fmla="*/ 6907567 w 9662615"/>
              <a:gd name="connsiteY26" fmla="*/ 1419149 h 1723719"/>
              <a:gd name="connsiteX27" fmla="*/ 6748428 w 9662615"/>
              <a:gd name="connsiteY27" fmla="*/ 1420308 h 1723719"/>
              <a:gd name="connsiteX28" fmla="*/ 6654257 w 9662615"/>
              <a:gd name="connsiteY28" fmla="*/ 1424143 h 1723719"/>
              <a:gd name="connsiteX29" fmla="*/ 6620123 w 9662615"/>
              <a:gd name="connsiteY29" fmla="*/ 1430535 h 1723719"/>
              <a:gd name="connsiteX30" fmla="*/ 6571355 w 9662615"/>
              <a:gd name="connsiteY30" fmla="*/ 1436144 h 1723719"/>
              <a:gd name="connsiteX31" fmla="*/ 6486557 w 9662615"/>
              <a:gd name="connsiteY31" fmla="*/ 1449861 h 1723719"/>
              <a:gd name="connsiteX32" fmla="*/ 6370419 w 9662615"/>
              <a:gd name="connsiteY32" fmla="*/ 1461649 h 1723719"/>
              <a:gd name="connsiteX33" fmla="*/ 6278839 w 9662615"/>
              <a:gd name="connsiteY33" fmla="*/ 1449160 h 1723719"/>
              <a:gd name="connsiteX34" fmla="*/ 6272455 w 9662615"/>
              <a:gd name="connsiteY34" fmla="*/ 1453191 h 1723719"/>
              <a:gd name="connsiteX35" fmla="*/ 6212659 w 9662615"/>
              <a:gd name="connsiteY35" fmla="*/ 1454850 h 1723719"/>
              <a:gd name="connsiteX36" fmla="*/ 6069317 w 9662615"/>
              <a:gd name="connsiteY36" fmla="*/ 1445838 h 1723719"/>
              <a:gd name="connsiteX37" fmla="*/ 5878477 w 9662615"/>
              <a:gd name="connsiteY37" fmla="*/ 1439180 h 1723719"/>
              <a:gd name="connsiteX38" fmla="*/ 5838387 w 9662615"/>
              <a:gd name="connsiteY38" fmla="*/ 1444679 h 1723719"/>
              <a:gd name="connsiteX39" fmla="*/ 5771136 w 9662615"/>
              <a:gd name="connsiteY39" fmla="*/ 1453639 h 1723719"/>
              <a:gd name="connsiteX40" fmla="*/ 5724081 w 9662615"/>
              <a:gd name="connsiteY40" fmla="*/ 1470431 h 1723719"/>
              <a:gd name="connsiteX41" fmla="*/ 5666577 w 9662615"/>
              <a:gd name="connsiteY41" fmla="*/ 1473921 h 1723719"/>
              <a:gd name="connsiteX42" fmla="*/ 5649068 w 9662615"/>
              <a:gd name="connsiteY42" fmla="*/ 1461676 h 1723719"/>
              <a:gd name="connsiteX43" fmla="*/ 5588902 w 9662615"/>
              <a:gd name="connsiteY43" fmla="*/ 1469647 h 1723719"/>
              <a:gd name="connsiteX44" fmla="*/ 5498090 w 9662615"/>
              <a:gd name="connsiteY44" fmla="*/ 1483173 h 1723719"/>
              <a:gd name="connsiteX45" fmla="*/ 5444641 w 9662615"/>
              <a:gd name="connsiteY45" fmla="*/ 1487602 h 1723719"/>
              <a:gd name="connsiteX46" fmla="*/ 5299812 w 9662615"/>
              <a:gd name="connsiteY46" fmla="*/ 1503362 h 1723719"/>
              <a:gd name="connsiteX47" fmla="*/ 5213947 w 9662615"/>
              <a:gd name="connsiteY47" fmla="*/ 1516637 h 1723719"/>
              <a:gd name="connsiteX48" fmla="*/ 5090342 w 9662615"/>
              <a:gd name="connsiteY48" fmla="*/ 1546680 h 1723719"/>
              <a:gd name="connsiteX49" fmla="*/ 5129812 w 9662615"/>
              <a:gd name="connsiteY49" fmla="*/ 1521277 h 1723719"/>
              <a:gd name="connsiteX50" fmla="*/ 5059484 w 9662615"/>
              <a:gd name="connsiteY50" fmla="*/ 1546802 h 1723719"/>
              <a:gd name="connsiteX51" fmla="*/ 5038524 w 9662615"/>
              <a:gd name="connsiteY51" fmla="*/ 1545675 h 1723719"/>
              <a:gd name="connsiteX52" fmla="*/ 5026564 w 9662615"/>
              <a:gd name="connsiteY52" fmla="*/ 1545376 h 1723719"/>
              <a:gd name="connsiteX53" fmla="*/ 4969433 w 9662615"/>
              <a:gd name="connsiteY53" fmla="*/ 1550865 h 1723719"/>
              <a:gd name="connsiteX54" fmla="*/ 4929254 w 9662615"/>
              <a:gd name="connsiteY54" fmla="*/ 1563452 h 1723719"/>
              <a:gd name="connsiteX55" fmla="*/ 4871726 w 9662615"/>
              <a:gd name="connsiteY55" fmla="*/ 1570584 h 1723719"/>
              <a:gd name="connsiteX56" fmla="*/ 4843267 w 9662615"/>
              <a:gd name="connsiteY56" fmla="*/ 1561459 h 1723719"/>
              <a:gd name="connsiteX57" fmla="*/ 4821058 w 9662615"/>
              <a:gd name="connsiteY57" fmla="*/ 1553078 h 1723719"/>
              <a:gd name="connsiteX58" fmla="*/ 4791466 w 9662615"/>
              <a:gd name="connsiteY58" fmla="*/ 1561324 h 1723719"/>
              <a:gd name="connsiteX59" fmla="*/ 4784247 w 9662615"/>
              <a:gd name="connsiteY59" fmla="*/ 1562342 h 1723719"/>
              <a:gd name="connsiteX60" fmla="*/ 4739309 w 9662615"/>
              <a:gd name="connsiteY60" fmla="*/ 1553948 h 1723719"/>
              <a:gd name="connsiteX61" fmla="*/ 4697562 w 9662615"/>
              <a:gd name="connsiteY61" fmla="*/ 1551206 h 1723719"/>
              <a:gd name="connsiteX62" fmla="*/ 4650737 w 9662615"/>
              <a:gd name="connsiteY62" fmla="*/ 1537381 h 1723719"/>
              <a:gd name="connsiteX63" fmla="*/ 4583150 w 9662615"/>
              <a:gd name="connsiteY63" fmla="*/ 1529064 h 1723719"/>
              <a:gd name="connsiteX64" fmla="*/ 4521734 w 9662615"/>
              <a:gd name="connsiteY64" fmla="*/ 1529359 h 1723719"/>
              <a:gd name="connsiteX65" fmla="*/ 4382398 w 9662615"/>
              <a:gd name="connsiteY65" fmla="*/ 1534108 h 1723719"/>
              <a:gd name="connsiteX66" fmla="*/ 4221826 w 9662615"/>
              <a:gd name="connsiteY66" fmla="*/ 1500972 h 1723719"/>
              <a:gd name="connsiteX67" fmla="*/ 4096601 w 9662615"/>
              <a:gd name="connsiteY67" fmla="*/ 1521563 h 1723719"/>
              <a:gd name="connsiteX68" fmla="*/ 3970635 w 9662615"/>
              <a:gd name="connsiteY68" fmla="*/ 1723719 h 1723719"/>
              <a:gd name="connsiteX69" fmla="*/ 3833906 w 9662615"/>
              <a:gd name="connsiteY69" fmla="*/ 1516637 h 1723719"/>
              <a:gd name="connsiteX70" fmla="*/ 3696258 w 9662615"/>
              <a:gd name="connsiteY70" fmla="*/ 1537563 h 1723719"/>
              <a:gd name="connsiteX71" fmla="*/ 3594070 w 9662615"/>
              <a:gd name="connsiteY71" fmla="*/ 1509422 h 1723719"/>
              <a:gd name="connsiteX72" fmla="*/ 3565233 w 9662615"/>
              <a:gd name="connsiteY72" fmla="*/ 1515122 h 1723719"/>
              <a:gd name="connsiteX73" fmla="*/ 3560267 w 9662615"/>
              <a:gd name="connsiteY73" fmla="*/ 1516288 h 1723719"/>
              <a:gd name="connsiteX74" fmla="*/ 3540258 w 9662615"/>
              <a:gd name="connsiteY74" fmla="*/ 1516976 h 1723719"/>
              <a:gd name="connsiteX75" fmla="*/ 3534780 w 9662615"/>
              <a:gd name="connsiteY75" fmla="*/ 1522141 h 1723719"/>
              <a:gd name="connsiteX76" fmla="*/ 3504783 w 9662615"/>
              <a:gd name="connsiteY76" fmla="*/ 1526739 h 1723719"/>
              <a:gd name="connsiteX77" fmla="*/ 3430805 w 9662615"/>
              <a:gd name="connsiteY77" fmla="*/ 1542521 h 1723719"/>
              <a:gd name="connsiteX78" fmla="*/ 3292707 w 9662615"/>
              <a:gd name="connsiteY78" fmla="*/ 1520490 h 1723719"/>
              <a:gd name="connsiteX79" fmla="*/ 3187872 w 9662615"/>
              <a:gd name="connsiteY79" fmla="*/ 1519991 h 1723719"/>
              <a:gd name="connsiteX80" fmla="*/ 3148026 w 9662615"/>
              <a:gd name="connsiteY80" fmla="*/ 1524777 h 1723719"/>
              <a:gd name="connsiteX81" fmla="*/ 3092394 w 9662615"/>
              <a:gd name="connsiteY81" fmla="*/ 1528115 h 1723719"/>
              <a:gd name="connsiteX82" fmla="*/ 2994200 w 9662615"/>
              <a:gd name="connsiteY82" fmla="*/ 1537857 h 1723719"/>
              <a:gd name="connsiteX83" fmla="*/ 2862301 w 9662615"/>
              <a:gd name="connsiteY83" fmla="*/ 1544250 h 1723719"/>
              <a:gd name="connsiteX84" fmla="*/ 2766335 w 9662615"/>
              <a:gd name="connsiteY84" fmla="*/ 1527662 h 1723719"/>
              <a:gd name="connsiteX85" fmla="*/ 2757836 w 9662615"/>
              <a:gd name="connsiteY85" fmla="*/ 1531371 h 1723719"/>
              <a:gd name="connsiteX86" fmla="*/ 2691555 w 9662615"/>
              <a:gd name="connsiteY86" fmla="*/ 1530283 h 1723719"/>
              <a:gd name="connsiteX87" fmla="*/ 2491676 w 9662615"/>
              <a:gd name="connsiteY87" fmla="*/ 1500859 h 1723719"/>
              <a:gd name="connsiteX88" fmla="*/ 2378036 w 9662615"/>
              <a:gd name="connsiteY88" fmla="*/ 1520645 h 1723719"/>
              <a:gd name="connsiteX89" fmla="*/ 2284269 w 9662615"/>
              <a:gd name="connsiteY89" fmla="*/ 1503068 h 1723719"/>
              <a:gd name="connsiteX90" fmla="*/ 2207104 w 9662615"/>
              <a:gd name="connsiteY90" fmla="*/ 1508888 h 1723719"/>
              <a:gd name="connsiteX91" fmla="*/ 2149226 w 9662615"/>
              <a:gd name="connsiteY91" fmla="*/ 1523409 h 1723719"/>
              <a:gd name="connsiteX92" fmla="*/ 2084783 w 9662615"/>
              <a:gd name="connsiteY92" fmla="*/ 1524245 h 1723719"/>
              <a:gd name="connsiteX93" fmla="*/ 2070075 w 9662615"/>
              <a:gd name="connsiteY93" fmla="*/ 1511285 h 1723719"/>
              <a:gd name="connsiteX94" fmla="*/ 2001057 w 9662615"/>
              <a:gd name="connsiteY94" fmla="*/ 1516449 h 1723719"/>
              <a:gd name="connsiteX95" fmla="*/ 1896330 w 9662615"/>
              <a:gd name="connsiteY95" fmla="*/ 1525725 h 1723719"/>
              <a:gd name="connsiteX96" fmla="*/ 1835994 w 9662615"/>
              <a:gd name="connsiteY96" fmla="*/ 1527678 h 1723719"/>
              <a:gd name="connsiteX97" fmla="*/ 1671119 w 9662615"/>
              <a:gd name="connsiteY97" fmla="*/ 1536701 h 1723719"/>
              <a:gd name="connsiteX98" fmla="*/ 1601337 w 9662615"/>
              <a:gd name="connsiteY98" fmla="*/ 1548552 h 1723719"/>
              <a:gd name="connsiteX99" fmla="*/ 1407755 w 9662615"/>
              <a:gd name="connsiteY99" fmla="*/ 1571444 h 1723719"/>
              <a:gd name="connsiteX100" fmla="*/ 1271994 w 9662615"/>
              <a:gd name="connsiteY100" fmla="*/ 1579471 h 1723719"/>
              <a:gd name="connsiteX101" fmla="*/ 1249226 w 9662615"/>
              <a:gd name="connsiteY101" fmla="*/ 1583140 h 1723719"/>
              <a:gd name="connsiteX102" fmla="*/ 1217719 w 9662615"/>
              <a:gd name="connsiteY102" fmla="*/ 1580863 h 1723719"/>
              <a:gd name="connsiteX103" fmla="*/ 1091432 w 9662615"/>
              <a:gd name="connsiteY103" fmla="*/ 1571003 h 1723719"/>
              <a:gd name="connsiteX104" fmla="*/ 992039 w 9662615"/>
              <a:gd name="connsiteY104" fmla="*/ 1556662 h 1723719"/>
              <a:gd name="connsiteX105" fmla="*/ 868264 w 9662615"/>
              <a:gd name="connsiteY105" fmla="*/ 1566392 h 1723719"/>
              <a:gd name="connsiteX106" fmla="*/ 792765 w 9662615"/>
              <a:gd name="connsiteY106" fmla="*/ 1563102 h 1723719"/>
              <a:gd name="connsiteX107" fmla="*/ 669055 w 9662615"/>
              <a:gd name="connsiteY107" fmla="*/ 1543638 h 1723719"/>
              <a:gd name="connsiteX108" fmla="*/ 506152 w 9662615"/>
              <a:gd name="connsiteY108" fmla="*/ 1549124 h 1723719"/>
              <a:gd name="connsiteX109" fmla="*/ 472797 w 9662615"/>
              <a:gd name="connsiteY109" fmla="*/ 1568904 h 1723719"/>
              <a:gd name="connsiteX110" fmla="*/ 427864 w 9662615"/>
              <a:gd name="connsiteY110" fmla="*/ 1580848 h 1723719"/>
              <a:gd name="connsiteX111" fmla="*/ 408381 w 9662615"/>
              <a:gd name="connsiteY111" fmla="*/ 1552940 h 1723719"/>
              <a:gd name="connsiteX112" fmla="*/ 267163 w 9662615"/>
              <a:gd name="connsiteY112" fmla="*/ 1531913 h 1723719"/>
              <a:gd name="connsiteX113" fmla="*/ 196644 w 9662615"/>
              <a:gd name="connsiteY113" fmla="*/ 1524565 h 1723719"/>
              <a:gd name="connsiteX114" fmla="*/ 86819 w 9662615"/>
              <a:gd name="connsiteY114" fmla="*/ 1519517 h 1723719"/>
              <a:gd name="connsiteX115" fmla="*/ 53369 w 9662615"/>
              <a:gd name="connsiteY115" fmla="*/ 1516853 h 1723719"/>
              <a:gd name="connsiteX116" fmla="*/ 2359 w 9662615"/>
              <a:gd name="connsiteY116" fmla="*/ 1515247 h 1723719"/>
              <a:gd name="connsiteX117" fmla="*/ 0 w 9662615"/>
              <a:gd name="connsiteY117" fmla="*/ 1514932 h 1723719"/>
              <a:gd name="connsiteX118" fmla="*/ 0 w 9662615"/>
              <a:gd name="connsiteY118" fmla="*/ 0 h 1723719"/>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37764 w 9662615"/>
              <a:gd name="connsiteY49" fmla="*/ 1481521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177807 w 9662615"/>
              <a:gd name="connsiteY48" fmla="*/ 1526802 h 1583140"/>
              <a:gd name="connsiteX49" fmla="*/ 5137764 w 9662615"/>
              <a:gd name="connsiteY49" fmla="*/ 1481521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18664 w 9662615"/>
              <a:gd name="connsiteY3" fmla="*/ 1331789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69055 w 9662615"/>
              <a:gd name="connsiteY106" fmla="*/ 1543638 h 1583140"/>
              <a:gd name="connsiteX107" fmla="*/ 506152 w 9662615"/>
              <a:gd name="connsiteY107" fmla="*/ 1549124 h 1583140"/>
              <a:gd name="connsiteX108" fmla="*/ 472797 w 9662615"/>
              <a:gd name="connsiteY108" fmla="*/ 1568904 h 1583140"/>
              <a:gd name="connsiteX109" fmla="*/ 427864 w 9662615"/>
              <a:gd name="connsiteY109" fmla="*/ 1580848 h 1583140"/>
              <a:gd name="connsiteX110" fmla="*/ 408381 w 9662615"/>
              <a:gd name="connsiteY110" fmla="*/ 1552940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69055 w 9662615"/>
              <a:gd name="connsiteY106" fmla="*/ 1543638 h 1583140"/>
              <a:gd name="connsiteX107" fmla="*/ 506152 w 9662615"/>
              <a:gd name="connsiteY107" fmla="*/ 1549124 h 1583140"/>
              <a:gd name="connsiteX108" fmla="*/ 472797 w 9662615"/>
              <a:gd name="connsiteY108" fmla="*/ 1568904 h 1583140"/>
              <a:gd name="connsiteX109" fmla="*/ 427864 w 9662615"/>
              <a:gd name="connsiteY109" fmla="*/ 1580848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69055 w 9662615"/>
              <a:gd name="connsiteY106" fmla="*/ 1543638 h 1583140"/>
              <a:gd name="connsiteX107" fmla="*/ 506152 w 9662615"/>
              <a:gd name="connsiteY107" fmla="*/ 1549124 h 1583140"/>
              <a:gd name="connsiteX108" fmla="*/ 472797 w 9662615"/>
              <a:gd name="connsiteY108" fmla="*/ 1568904 h 1583140"/>
              <a:gd name="connsiteX109" fmla="*/ 396059 w 9662615"/>
              <a:gd name="connsiteY109" fmla="*/ 1560970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69055 w 9662615"/>
              <a:gd name="connsiteY106" fmla="*/ 1543638 h 1583140"/>
              <a:gd name="connsiteX107" fmla="*/ 541933 w 9662615"/>
              <a:gd name="connsiteY107" fmla="*/ 1561051 h 1583140"/>
              <a:gd name="connsiteX108" fmla="*/ 472797 w 9662615"/>
              <a:gd name="connsiteY108" fmla="*/ 1568904 h 1583140"/>
              <a:gd name="connsiteX109" fmla="*/ 396059 w 9662615"/>
              <a:gd name="connsiteY109" fmla="*/ 1560970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53153 w 9662615"/>
              <a:gd name="connsiteY106" fmla="*/ 1563516 h 1583140"/>
              <a:gd name="connsiteX107" fmla="*/ 541933 w 9662615"/>
              <a:gd name="connsiteY107" fmla="*/ 1561051 h 1583140"/>
              <a:gd name="connsiteX108" fmla="*/ 472797 w 9662615"/>
              <a:gd name="connsiteY108" fmla="*/ 1568904 h 1583140"/>
              <a:gd name="connsiteX109" fmla="*/ 396059 w 9662615"/>
              <a:gd name="connsiteY109" fmla="*/ 1560970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40355 w 9662615"/>
              <a:gd name="connsiteY103" fmla="*/ 1560638 h 1583140"/>
              <a:gd name="connsiteX104" fmla="*/ 868264 w 9662615"/>
              <a:gd name="connsiteY104" fmla="*/ 1566392 h 1583140"/>
              <a:gd name="connsiteX105" fmla="*/ 792765 w 9662615"/>
              <a:gd name="connsiteY105" fmla="*/ 1563102 h 1583140"/>
              <a:gd name="connsiteX106" fmla="*/ 653153 w 9662615"/>
              <a:gd name="connsiteY106" fmla="*/ 1563516 h 1583140"/>
              <a:gd name="connsiteX107" fmla="*/ 541933 w 9662615"/>
              <a:gd name="connsiteY107" fmla="*/ 1561051 h 1583140"/>
              <a:gd name="connsiteX108" fmla="*/ 472797 w 9662615"/>
              <a:gd name="connsiteY108" fmla="*/ 1568904 h 1583140"/>
              <a:gd name="connsiteX109" fmla="*/ 396059 w 9662615"/>
              <a:gd name="connsiteY109" fmla="*/ 1560970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92811"/>
              <a:gd name="connsiteX1" fmla="*/ 9662615 w 9662615"/>
              <a:gd name="connsiteY1" fmla="*/ 0 h 1592811"/>
              <a:gd name="connsiteX2" fmla="*/ 9662615 w 9662615"/>
              <a:gd name="connsiteY2" fmla="*/ 1280346 h 1592811"/>
              <a:gd name="connsiteX3" fmla="*/ 9551077 w 9662615"/>
              <a:gd name="connsiteY3" fmla="*/ 1292033 h 1592811"/>
              <a:gd name="connsiteX4" fmla="*/ 9469546 w 9662615"/>
              <a:gd name="connsiteY4" fmla="*/ 1289837 h 1592811"/>
              <a:gd name="connsiteX5" fmla="*/ 9326260 w 9662615"/>
              <a:gd name="connsiteY5" fmla="*/ 1277155 h 1592811"/>
              <a:gd name="connsiteX6" fmla="*/ 9144767 w 9662615"/>
              <a:gd name="connsiteY6" fmla="*/ 1264120 h 1592811"/>
              <a:gd name="connsiteX7" fmla="*/ 8976400 w 9662615"/>
              <a:gd name="connsiteY7" fmla="*/ 1326661 h 1592811"/>
              <a:gd name="connsiteX8" fmla="*/ 8828711 w 9662615"/>
              <a:gd name="connsiteY8" fmla="*/ 1346394 h 1592811"/>
              <a:gd name="connsiteX9" fmla="*/ 8695953 w 9662615"/>
              <a:gd name="connsiteY9" fmla="*/ 1346784 h 1592811"/>
              <a:gd name="connsiteX10" fmla="*/ 8652191 w 9662615"/>
              <a:gd name="connsiteY10" fmla="*/ 1345903 h 1592811"/>
              <a:gd name="connsiteX11" fmla="*/ 8591582 w 9662615"/>
              <a:gd name="connsiteY11" fmla="*/ 1341666 h 1592811"/>
              <a:gd name="connsiteX12" fmla="*/ 8537336 w 9662615"/>
              <a:gd name="connsiteY12" fmla="*/ 1341684 h 1592811"/>
              <a:gd name="connsiteX13" fmla="*/ 8416849 w 9662615"/>
              <a:gd name="connsiteY13" fmla="*/ 1367085 h 1592811"/>
              <a:gd name="connsiteX14" fmla="*/ 8278355 w 9662615"/>
              <a:gd name="connsiteY14" fmla="*/ 1386569 h 1592811"/>
              <a:gd name="connsiteX15" fmla="*/ 8197961 w 9662615"/>
              <a:gd name="connsiteY15" fmla="*/ 1392804 h 1592811"/>
              <a:gd name="connsiteX16" fmla="*/ 8171196 w 9662615"/>
              <a:gd name="connsiteY16" fmla="*/ 1397216 h 1592811"/>
              <a:gd name="connsiteX17" fmla="*/ 8087910 w 9662615"/>
              <a:gd name="connsiteY17" fmla="*/ 1386449 h 1592811"/>
              <a:gd name="connsiteX18" fmla="*/ 7974579 w 9662615"/>
              <a:gd name="connsiteY18" fmla="*/ 1383439 h 1592811"/>
              <a:gd name="connsiteX19" fmla="*/ 7768351 w 9662615"/>
              <a:gd name="connsiteY19" fmla="*/ 1395051 h 1592811"/>
              <a:gd name="connsiteX20" fmla="*/ 7635985 w 9662615"/>
              <a:gd name="connsiteY20" fmla="*/ 1386363 h 1592811"/>
              <a:gd name="connsiteX21" fmla="*/ 7466069 w 9662615"/>
              <a:gd name="connsiteY21" fmla="*/ 1377654 h 1592811"/>
              <a:gd name="connsiteX22" fmla="*/ 7355642 w 9662615"/>
              <a:gd name="connsiteY22" fmla="*/ 1407761 h 1592811"/>
              <a:gd name="connsiteX23" fmla="*/ 7215220 w 9662615"/>
              <a:gd name="connsiteY23" fmla="*/ 1397856 h 1592811"/>
              <a:gd name="connsiteX24" fmla="*/ 7082147 w 9662615"/>
              <a:gd name="connsiteY24" fmla="*/ 1406113 h 1592811"/>
              <a:gd name="connsiteX25" fmla="*/ 6987129 w 9662615"/>
              <a:gd name="connsiteY25" fmla="*/ 1404834 h 1592811"/>
              <a:gd name="connsiteX26" fmla="*/ 6907567 w 9662615"/>
              <a:gd name="connsiteY26" fmla="*/ 1419149 h 1592811"/>
              <a:gd name="connsiteX27" fmla="*/ 6748428 w 9662615"/>
              <a:gd name="connsiteY27" fmla="*/ 1420308 h 1592811"/>
              <a:gd name="connsiteX28" fmla="*/ 6654257 w 9662615"/>
              <a:gd name="connsiteY28" fmla="*/ 1424143 h 1592811"/>
              <a:gd name="connsiteX29" fmla="*/ 6620123 w 9662615"/>
              <a:gd name="connsiteY29" fmla="*/ 1430535 h 1592811"/>
              <a:gd name="connsiteX30" fmla="*/ 6571355 w 9662615"/>
              <a:gd name="connsiteY30" fmla="*/ 1436144 h 1592811"/>
              <a:gd name="connsiteX31" fmla="*/ 6486557 w 9662615"/>
              <a:gd name="connsiteY31" fmla="*/ 1449861 h 1592811"/>
              <a:gd name="connsiteX32" fmla="*/ 6370419 w 9662615"/>
              <a:gd name="connsiteY32" fmla="*/ 1461649 h 1592811"/>
              <a:gd name="connsiteX33" fmla="*/ 6278839 w 9662615"/>
              <a:gd name="connsiteY33" fmla="*/ 1449160 h 1592811"/>
              <a:gd name="connsiteX34" fmla="*/ 6272455 w 9662615"/>
              <a:gd name="connsiteY34" fmla="*/ 1453191 h 1592811"/>
              <a:gd name="connsiteX35" fmla="*/ 6212659 w 9662615"/>
              <a:gd name="connsiteY35" fmla="*/ 1454850 h 1592811"/>
              <a:gd name="connsiteX36" fmla="*/ 6069317 w 9662615"/>
              <a:gd name="connsiteY36" fmla="*/ 1445838 h 1592811"/>
              <a:gd name="connsiteX37" fmla="*/ 5878477 w 9662615"/>
              <a:gd name="connsiteY37" fmla="*/ 1439180 h 1592811"/>
              <a:gd name="connsiteX38" fmla="*/ 5838387 w 9662615"/>
              <a:gd name="connsiteY38" fmla="*/ 1444679 h 1592811"/>
              <a:gd name="connsiteX39" fmla="*/ 5771136 w 9662615"/>
              <a:gd name="connsiteY39" fmla="*/ 1453639 h 1592811"/>
              <a:gd name="connsiteX40" fmla="*/ 5724081 w 9662615"/>
              <a:gd name="connsiteY40" fmla="*/ 1470431 h 1592811"/>
              <a:gd name="connsiteX41" fmla="*/ 5666577 w 9662615"/>
              <a:gd name="connsiteY41" fmla="*/ 1473921 h 1592811"/>
              <a:gd name="connsiteX42" fmla="*/ 5649068 w 9662615"/>
              <a:gd name="connsiteY42" fmla="*/ 1461676 h 1592811"/>
              <a:gd name="connsiteX43" fmla="*/ 5588902 w 9662615"/>
              <a:gd name="connsiteY43" fmla="*/ 1469647 h 1592811"/>
              <a:gd name="connsiteX44" fmla="*/ 5498090 w 9662615"/>
              <a:gd name="connsiteY44" fmla="*/ 1483173 h 1592811"/>
              <a:gd name="connsiteX45" fmla="*/ 5444641 w 9662615"/>
              <a:gd name="connsiteY45" fmla="*/ 1487602 h 1592811"/>
              <a:gd name="connsiteX46" fmla="*/ 5299812 w 9662615"/>
              <a:gd name="connsiteY46" fmla="*/ 1503362 h 1592811"/>
              <a:gd name="connsiteX47" fmla="*/ 5245752 w 9662615"/>
              <a:gd name="connsiteY47" fmla="*/ 1520612 h 1592811"/>
              <a:gd name="connsiteX48" fmla="*/ 5177807 w 9662615"/>
              <a:gd name="connsiteY48" fmla="*/ 1526802 h 1592811"/>
              <a:gd name="connsiteX49" fmla="*/ 5113910 w 9662615"/>
              <a:gd name="connsiteY49" fmla="*/ 1533205 h 1592811"/>
              <a:gd name="connsiteX50" fmla="*/ 5059484 w 9662615"/>
              <a:gd name="connsiteY50" fmla="*/ 1546802 h 1592811"/>
              <a:gd name="connsiteX51" fmla="*/ 5038524 w 9662615"/>
              <a:gd name="connsiteY51" fmla="*/ 1545675 h 1592811"/>
              <a:gd name="connsiteX52" fmla="*/ 5026564 w 9662615"/>
              <a:gd name="connsiteY52" fmla="*/ 1545376 h 1592811"/>
              <a:gd name="connsiteX53" fmla="*/ 4969433 w 9662615"/>
              <a:gd name="connsiteY53" fmla="*/ 1550865 h 1592811"/>
              <a:gd name="connsiteX54" fmla="*/ 4871726 w 9662615"/>
              <a:gd name="connsiteY54" fmla="*/ 1570584 h 1592811"/>
              <a:gd name="connsiteX55" fmla="*/ 4843267 w 9662615"/>
              <a:gd name="connsiteY55" fmla="*/ 1561459 h 1592811"/>
              <a:gd name="connsiteX56" fmla="*/ 4821058 w 9662615"/>
              <a:gd name="connsiteY56" fmla="*/ 1553078 h 1592811"/>
              <a:gd name="connsiteX57" fmla="*/ 4791466 w 9662615"/>
              <a:gd name="connsiteY57" fmla="*/ 1561324 h 1592811"/>
              <a:gd name="connsiteX58" fmla="*/ 4784247 w 9662615"/>
              <a:gd name="connsiteY58" fmla="*/ 1562342 h 1592811"/>
              <a:gd name="connsiteX59" fmla="*/ 4739309 w 9662615"/>
              <a:gd name="connsiteY59" fmla="*/ 1553948 h 1592811"/>
              <a:gd name="connsiteX60" fmla="*/ 4697562 w 9662615"/>
              <a:gd name="connsiteY60" fmla="*/ 1551206 h 1592811"/>
              <a:gd name="connsiteX61" fmla="*/ 4650737 w 9662615"/>
              <a:gd name="connsiteY61" fmla="*/ 1537381 h 1592811"/>
              <a:gd name="connsiteX62" fmla="*/ 4583150 w 9662615"/>
              <a:gd name="connsiteY62" fmla="*/ 1529064 h 1592811"/>
              <a:gd name="connsiteX63" fmla="*/ 4521734 w 9662615"/>
              <a:gd name="connsiteY63" fmla="*/ 1529359 h 1592811"/>
              <a:gd name="connsiteX64" fmla="*/ 4382398 w 9662615"/>
              <a:gd name="connsiteY64" fmla="*/ 1534108 h 1592811"/>
              <a:gd name="connsiteX65" fmla="*/ 4221826 w 9662615"/>
              <a:gd name="connsiteY65" fmla="*/ 1500972 h 1592811"/>
              <a:gd name="connsiteX66" fmla="*/ 4096601 w 9662615"/>
              <a:gd name="connsiteY66" fmla="*/ 1521563 h 1592811"/>
              <a:gd name="connsiteX67" fmla="*/ 4002441 w 9662615"/>
              <a:gd name="connsiteY67" fmla="*/ 1528912 h 1592811"/>
              <a:gd name="connsiteX68" fmla="*/ 3833906 w 9662615"/>
              <a:gd name="connsiteY68" fmla="*/ 1516637 h 1592811"/>
              <a:gd name="connsiteX69" fmla="*/ 3763845 w 9662615"/>
              <a:gd name="connsiteY69" fmla="*/ 1501782 h 1592811"/>
              <a:gd name="connsiteX70" fmla="*/ 3641778 w 9662615"/>
              <a:gd name="connsiteY70" fmla="*/ 1505446 h 1592811"/>
              <a:gd name="connsiteX71" fmla="*/ 3565233 w 9662615"/>
              <a:gd name="connsiteY71" fmla="*/ 1515122 h 1592811"/>
              <a:gd name="connsiteX72" fmla="*/ 3560267 w 9662615"/>
              <a:gd name="connsiteY72" fmla="*/ 1516288 h 1592811"/>
              <a:gd name="connsiteX73" fmla="*/ 3540258 w 9662615"/>
              <a:gd name="connsiteY73" fmla="*/ 1516976 h 1592811"/>
              <a:gd name="connsiteX74" fmla="*/ 3534780 w 9662615"/>
              <a:gd name="connsiteY74" fmla="*/ 1522141 h 1592811"/>
              <a:gd name="connsiteX75" fmla="*/ 3504783 w 9662615"/>
              <a:gd name="connsiteY75" fmla="*/ 1526739 h 1592811"/>
              <a:gd name="connsiteX76" fmla="*/ 3430805 w 9662615"/>
              <a:gd name="connsiteY76" fmla="*/ 1542521 h 1592811"/>
              <a:gd name="connsiteX77" fmla="*/ 3292707 w 9662615"/>
              <a:gd name="connsiteY77" fmla="*/ 1520490 h 1592811"/>
              <a:gd name="connsiteX78" fmla="*/ 3187872 w 9662615"/>
              <a:gd name="connsiteY78" fmla="*/ 1519991 h 1592811"/>
              <a:gd name="connsiteX79" fmla="*/ 3148026 w 9662615"/>
              <a:gd name="connsiteY79" fmla="*/ 1524777 h 1592811"/>
              <a:gd name="connsiteX80" fmla="*/ 3092394 w 9662615"/>
              <a:gd name="connsiteY80" fmla="*/ 1528115 h 1592811"/>
              <a:gd name="connsiteX81" fmla="*/ 2994200 w 9662615"/>
              <a:gd name="connsiteY81" fmla="*/ 1537857 h 1592811"/>
              <a:gd name="connsiteX82" fmla="*/ 2862301 w 9662615"/>
              <a:gd name="connsiteY82" fmla="*/ 1544250 h 1592811"/>
              <a:gd name="connsiteX83" fmla="*/ 2766335 w 9662615"/>
              <a:gd name="connsiteY83" fmla="*/ 1527662 h 1592811"/>
              <a:gd name="connsiteX84" fmla="*/ 2757836 w 9662615"/>
              <a:gd name="connsiteY84" fmla="*/ 1531371 h 1592811"/>
              <a:gd name="connsiteX85" fmla="*/ 2691555 w 9662615"/>
              <a:gd name="connsiteY85" fmla="*/ 1530283 h 1592811"/>
              <a:gd name="connsiteX86" fmla="*/ 2491676 w 9662615"/>
              <a:gd name="connsiteY86" fmla="*/ 1500859 h 1592811"/>
              <a:gd name="connsiteX87" fmla="*/ 2378036 w 9662615"/>
              <a:gd name="connsiteY87" fmla="*/ 1520645 h 1592811"/>
              <a:gd name="connsiteX88" fmla="*/ 2284269 w 9662615"/>
              <a:gd name="connsiteY88" fmla="*/ 1503068 h 1592811"/>
              <a:gd name="connsiteX89" fmla="*/ 2207104 w 9662615"/>
              <a:gd name="connsiteY89" fmla="*/ 1508888 h 1592811"/>
              <a:gd name="connsiteX90" fmla="*/ 2149226 w 9662615"/>
              <a:gd name="connsiteY90" fmla="*/ 1523409 h 1592811"/>
              <a:gd name="connsiteX91" fmla="*/ 2084783 w 9662615"/>
              <a:gd name="connsiteY91" fmla="*/ 1524245 h 1592811"/>
              <a:gd name="connsiteX92" fmla="*/ 2070075 w 9662615"/>
              <a:gd name="connsiteY92" fmla="*/ 1511285 h 1592811"/>
              <a:gd name="connsiteX93" fmla="*/ 2001057 w 9662615"/>
              <a:gd name="connsiteY93" fmla="*/ 1516449 h 1592811"/>
              <a:gd name="connsiteX94" fmla="*/ 1896330 w 9662615"/>
              <a:gd name="connsiteY94" fmla="*/ 1525725 h 1592811"/>
              <a:gd name="connsiteX95" fmla="*/ 1835994 w 9662615"/>
              <a:gd name="connsiteY95" fmla="*/ 1527678 h 1592811"/>
              <a:gd name="connsiteX96" fmla="*/ 1671119 w 9662615"/>
              <a:gd name="connsiteY96" fmla="*/ 1536701 h 1592811"/>
              <a:gd name="connsiteX97" fmla="*/ 1601337 w 9662615"/>
              <a:gd name="connsiteY97" fmla="*/ 1548552 h 1592811"/>
              <a:gd name="connsiteX98" fmla="*/ 1407755 w 9662615"/>
              <a:gd name="connsiteY98" fmla="*/ 1571444 h 1592811"/>
              <a:gd name="connsiteX99" fmla="*/ 1271994 w 9662615"/>
              <a:gd name="connsiteY99" fmla="*/ 1579471 h 1592811"/>
              <a:gd name="connsiteX100" fmla="*/ 1249226 w 9662615"/>
              <a:gd name="connsiteY100" fmla="*/ 1583140 h 1592811"/>
              <a:gd name="connsiteX101" fmla="*/ 1181938 w 9662615"/>
              <a:gd name="connsiteY101" fmla="*/ 1592789 h 1592811"/>
              <a:gd name="connsiteX102" fmla="*/ 1091432 w 9662615"/>
              <a:gd name="connsiteY102" fmla="*/ 1571003 h 1592811"/>
              <a:gd name="connsiteX103" fmla="*/ 940355 w 9662615"/>
              <a:gd name="connsiteY103" fmla="*/ 1560638 h 1592811"/>
              <a:gd name="connsiteX104" fmla="*/ 868264 w 9662615"/>
              <a:gd name="connsiteY104" fmla="*/ 1566392 h 1592811"/>
              <a:gd name="connsiteX105" fmla="*/ 792765 w 9662615"/>
              <a:gd name="connsiteY105" fmla="*/ 1563102 h 1592811"/>
              <a:gd name="connsiteX106" fmla="*/ 653153 w 9662615"/>
              <a:gd name="connsiteY106" fmla="*/ 1563516 h 1592811"/>
              <a:gd name="connsiteX107" fmla="*/ 541933 w 9662615"/>
              <a:gd name="connsiteY107" fmla="*/ 1561051 h 1592811"/>
              <a:gd name="connsiteX108" fmla="*/ 472797 w 9662615"/>
              <a:gd name="connsiteY108" fmla="*/ 1568904 h 1592811"/>
              <a:gd name="connsiteX109" fmla="*/ 396059 w 9662615"/>
              <a:gd name="connsiteY109" fmla="*/ 1560970 h 1592811"/>
              <a:gd name="connsiteX110" fmla="*/ 336819 w 9662615"/>
              <a:gd name="connsiteY110" fmla="*/ 1560892 h 1592811"/>
              <a:gd name="connsiteX111" fmla="*/ 267163 w 9662615"/>
              <a:gd name="connsiteY111" fmla="*/ 1531913 h 1592811"/>
              <a:gd name="connsiteX112" fmla="*/ 196644 w 9662615"/>
              <a:gd name="connsiteY112" fmla="*/ 1524565 h 1592811"/>
              <a:gd name="connsiteX113" fmla="*/ 86819 w 9662615"/>
              <a:gd name="connsiteY113" fmla="*/ 1519517 h 1592811"/>
              <a:gd name="connsiteX114" fmla="*/ 53369 w 9662615"/>
              <a:gd name="connsiteY114" fmla="*/ 1516853 h 1592811"/>
              <a:gd name="connsiteX115" fmla="*/ 2359 w 9662615"/>
              <a:gd name="connsiteY115" fmla="*/ 1515247 h 1592811"/>
              <a:gd name="connsiteX116" fmla="*/ 0 w 9662615"/>
              <a:gd name="connsiteY116" fmla="*/ 1514932 h 1592811"/>
              <a:gd name="connsiteX117" fmla="*/ 0 w 9662615"/>
              <a:gd name="connsiteY117" fmla="*/ 0 h 1592811"/>
              <a:gd name="connsiteX0" fmla="*/ 0 w 9662615"/>
              <a:gd name="connsiteY0" fmla="*/ 0 h 1592811"/>
              <a:gd name="connsiteX1" fmla="*/ 9662615 w 9662615"/>
              <a:gd name="connsiteY1" fmla="*/ 0 h 1592811"/>
              <a:gd name="connsiteX2" fmla="*/ 9662615 w 9662615"/>
              <a:gd name="connsiteY2" fmla="*/ 1280346 h 1592811"/>
              <a:gd name="connsiteX3" fmla="*/ 9551077 w 9662615"/>
              <a:gd name="connsiteY3" fmla="*/ 1292033 h 1592811"/>
              <a:gd name="connsiteX4" fmla="*/ 9469546 w 9662615"/>
              <a:gd name="connsiteY4" fmla="*/ 1289837 h 1592811"/>
              <a:gd name="connsiteX5" fmla="*/ 9326260 w 9662615"/>
              <a:gd name="connsiteY5" fmla="*/ 1277155 h 1592811"/>
              <a:gd name="connsiteX6" fmla="*/ 9144767 w 9662615"/>
              <a:gd name="connsiteY6" fmla="*/ 1264120 h 1592811"/>
              <a:gd name="connsiteX7" fmla="*/ 8976400 w 9662615"/>
              <a:gd name="connsiteY7" fmla="*/ 1326661 h 1592811"/>
              <a:gd name="connsiteX8" fmla="*/ 8828711 w 9662615"/>
              <a:gd name="connsiteY8" fmla="*/ 1346394 h 1592811"/>
              <a:gd name="connsiteX9" fmla="*/ 8695953 w 9662615"/>
              <a:gd name="connsiteY9" fmla="*/ 1346784 h 1592811"/>
              <a:gd name="connsiteX10" fmla="*/ 8652191 w 9662615"/>
              <a:gd name="connsiteY10" fmla="*/ 1345903 h 1592811"/>
              <a:gd name="connsiteX11" fmla="*/ 8591582 w 9662615"/>
              <a:gd name="connsiteY11" fmla="*/ 1341666 h 1592811"/>
              <a:gd name="connsiteX12" fmla="*/ 8537336 w 9662615"/>
              <a:gd name="connsiteY12" fmla="*/ 1341684 h 1592811"/>
              <a:gd name="connsiteX13" fmla="*/ 8416849 w 9662615"/>
              <a:gd name="connsiteY13" fmla="*/ 1367085 h 1592811"/>
              <a:gd name="connsiteX14" fmla="*/ 8278355 w 9662615"/>
              <a:gd name="connsiteY14" fmla="*/ 1386569 h 1592811"/>
              <a:gd name="connsiteX15" fmla="*/ 8197961 w 9662615"/>
              <a:gd name="connsiteY15" fmla="*/ 1392804 h 1592811"/>
              <a:gd name="connsiteX16" fmla="*/ 8171196 w 9662615"/>
              <a:gd name="connsiteY16" fmla="*/ 1397216 h 1592811"/>
              <a:gd name="connsiteX17" fmla="*/ 8087910 w 9662615"/>
              <a:gd name="connsiteY17" fmla="*/ 1386449 h 1592811"/>
              <a:gd name="connsiteX18" fmla="*/ 7974579 w 9662615"/>
              <a:gd name="connsiteY18" fmla="*/ 1383439 h 1592811"/>
              <a:gd name="connsiteX19" fmla="*/ 7768351 w 9662615"/>
              <a:gd name="connsiteY19" fmla="*/ 1395051 h 1592811"/>
              <a:gd name="connsiteX20" fmla="*/ 7635985 w 9662615"/>
              <a:gd name="connsiteY20" fmla="*/ 1386363 h 1592811"/>
              <a:gd name="connsiteX21" fmla="*/ 7466069 w 9662615"/>
              <a:gd name="connsiteY21" fmla="*/ 1377654 h 1592811"/>
              <a:gd name="connsiteX22" fmla="*/ 7355642 w 9662615"/>
              <a:gd name="connsiteY22" fmla="*/ 1407761 h 1592811"/>
              <a:gd name="connsiteX23" fmla="*/ 7215220 w 9662615"/>
              <a:gd name="connsiteY23" fmla="*/ 1397856 h 1592811"/>
              <a:gd name="connsiteX24" fmla="*/ 7082147 w 9662615"/>
              <a:gd name="connsiteY24" fmla="*/ 1406113 h 1592811"/>
              <a:gd name="connsiteX25" fmla="*/ 6987129 w 9662615"/>
              <a:gd name="connsiteY25" fmla="*/ 1404834 h 1592811"/>
              <a:gd name="connsiteX26" fmla="*/ 6907567 w 9662615"/>
              <a:gd name="connsiteY26" fmla="*/ 1419149 h 1592811"/>
              <a:gd name="connsiteX27" fmla="*/ 6748428 w 9662615"/>
              <a:gd name="connsiteY27" fmla="*/ 1420308 h 1592811"/>
              <a:gd name="connsiteX28" fmla="*/ 6654257 w 9662615"/>
              <a:gd name="connsiteY28" fmla="*/ 1424143 h 1592811"/>
              <a:gd name="connsiteX29" fmla="*/ 6620123 w 9662615"/>
              <a:gd name="connsiteY29" fmla="*/ 1430535 h 1592811"/>
              <a:gd name="connsiteX30" fmla="*/ 6571355 w 9662615"/>
              <a:gd name="connsiteY30" fmla="*/ 1436144 h 1592811"/>
              <a:gd name="connsiteX31" fmla="*/ 6486557 w 9662615"/>
              <a:gd name="connsiteY31" fmla="*/ 1449861 h 1592811"/>
              <a:gd name="connsiteX32" fmla="*/ 6370419 w 9662615"/>
              <a:gd name="connsiteY32" fmla="*/ 1461649 h 1592811"/>
              <a:gd name="connsiteX33" fmla="*/ 6278839 w 9662615"/>
              <a:gd name="connsiteY33" fmla="*/ 1449160 h 1592811"/>
              <a:gd name="connsiteX34" fmla="*/ 6272455 w 9662615"/>
              <a:gd name="connsiteY34" fmla="*/ 1453191 h 1592811"/>
              <a:gd name="connsiteX35" fmla="*/ 6212659 w 9662615"/>
              <a:gd name="connsiteY35" fmla="*/ 1454850 h 1592811"/>
              <a:gd name="connsiteX36" fmla="*/ 6069317 w 9662615"/>
              <a:gd name="connsiteY36" fmla="*/ 1445838 h 1592811"/>
              <a:gd name="connsiteX37" fmla="*/ 5878477 w 9662615"/>
              <a:gd name="connsiteY37" fmla="*/ 1439180 h 1592811"/>
              <a:gd name="connsiteX38" fmla="*/ 5838387 w 9662615"/>
              <a:gd name="connsiteY38" fmla="*/ 1444679 h 1592811"/>
              <a:gd name="connsiteX39" fmla="*/ 5771136 w 9662615"/>
              <a:gd name="connsiteY39" fmla="*/ 1453639 h 1592811"/>
              <a:gd name="connsiteX40" fmla="*/ 5724081 w 9662615"/>
              <a:gd name="connsiteY40" fmla="*/ 1470431 h 1592811"/>
              <a:gd name="connsiteX41" fmla="*/ 5666577 w 9662615"/>
              <a:gd name="connsiteY41" fmla="*/ 1473921 h 1592811"/>
              <a:gd name="connsiteX42" fmla="*/ 5649068 w 9662615"/>
              <a:gd name="connsiteY42" fmla="*/ 1461676 h 1592811"/>
              <a:gd name="connsiteX43" fmla="*/ 5588902 w 9662615"/>
              <a:gd name="connsiteY43" fmla="*/ 1469647 h 1592811"/>
              <a:gd name="connsiteX44" fmla="*/ 5498090 w 9662615"/>
              <a:gd name="connsiteY44" fmla="*/ 1483173 h 1592811"/>
              <a:gd name="connsiteX45" fmla="*/ 5444641 w 9662615"/>
              <a:gd name="connsiteY45" fmla="*/ 1487602 h 1592811"/>
              <a:gd name="connsiteX46" fmla="*/ 5299812 w 9662615"/>
              <a:gd name="connsiteY46" fmla="*/ 1503362 h 1592811"/>
              <a:gd name="connsiteX47" fmla="*/ 5245752 w 9662615"/>
              <a:gd name="connsiteY47" fmla="*/ 1520612 h 1592811"/>
              <a:gd name="connsiteX48" fmla="*/ 5177807 w 9662615"/>
              <a:gd name="connsiteY48" fmla="*/ 1526802 h 1592811"/>
              <a:gd name="connsiteX49" fmla="*/ 5113910 w 9662615"/>
              <a:gd name="connsiteY49" fmla="*/ 1533205 h 1592811"/>
              <a:gd name="connsiteX50" fmla="*/ 5059484 w 9662615"/>
              <a:gd name="connsiteY50" fmla="*/ 1546802 h 1592811"/>
              <a:gd name="connsiteX51" fmla="*/ 5038524 w 9662615"/>
              <a:gd name="connsiteY51" fmla="*/ 1545675 h 1592811"/>
              <a:gd name="connsiteX52" fmla="*/ 5026564 w 9662615"/>
              <a:gd name="connsiteY52" fmla="*/ 1545376 h 1592811"/>
              <a:gd name="connsiteX53" fmla="*/ 4969433 w 9662615"/>
              <a:gd name="connsiteY53" fmla="*/ 1550865 h 1592811"/>
              <a:gd name="connsiteX54" fmla="*/ 4871726 w 9662615"/>
              <a:gd name="connsiteY54" fmla="*/ 1570584 h 1592811"/>
              <a:gd name="connsiteX55" fmla="*/ 4843267 w 9662615"/>
              <a:gd name="connsiteY55" fmla="*/ 1561459 h 1592811"/>
              <a:gd name="connsiteX56" fmla="*/ 4821058 w 9662615"/>
              <a:gd name="connsiteY56" fmla="*/ 1553078 h 1592811"/>
              <a:gd name="connsiteX57" fmla="*/ 4791466 w 9662615"/>
              <a:gd name="connsiteY57" fmla="*/ 1561324 h 1592811"/>
              <a:gd name="connsiteX58" fmla="*/ 4784247 w 9662615"/>
              <a:gd name="connsiteY58" fmla="*/ 1562342 h 1592811"/>
              <a:gd name="connsiteX59" fmla="*/ 4739309 w 9662615"/>
              <a:gd name="connsiteY59" fmla="*/ 1553948 h 1592811"/>
              <a:gd name="connsiteX60" fmla="*/ 4697562 w 9662615"/>
              <a:gd name="connsiteY60" fmla="*/ 1551206 h 1592811"/>
              <a:gd name="connsiteX61" fmla="*/ 4650737 w 9662615"/>
              <a:gd name="connsiteY61" fmla="*/ 1537381 h 1592811"/>
              <a:gd name="connsiteX62" fmla="*/ 4583150 w 9662615"/>
              <a:gd name="connsiteY62" fmla="*/ 1529064 h 1592811"/>
              <a:gd name="connsiteX63" fmla="*/ 4521734 w 9662615"/>
              <a:gd name="connsiteY63" fmla="*/ 1529359 h 1592811"/>
              <a:gd name="connsiteX64" fmla="*/ 4382398 w 9662615"/>
              <a:gd name="connsiteY64" fmla="*/ 1534108 h 1592811"/>
              <a:gd name="connsiteX65" fmla="*/ 4221826 w 9662615"/>
              <a:gd name="connsiteY65" fmla="*/ 1500972 h 1592811"/>
              <a:gd name="connsiteX66" fmla="*/ 4096601 w 9662615"/>
              <a:gd name="connsiteY66" fmla="*/ 1521563 h 1592811"/>
              <a:gd name="connsiteX67" fmla="*/ 4002441 w 9662615"/>
              <a:gd name="connsiteY67" fmla="*/ 1528912 h 1592811"/>
              <a:gd name="connsiteX68" fmla="*/ 3833906 w 9662615"/>
              <a:gd name="connsiteY68" fmla="*/ 1516637 h 1592811"/>
              <a:gd name="connsiteX69" fmla="*/ 3763845 w 9662615"/>
              <a:gd name="connsiteY69" fmla="*/ 1501782 h 1592811"/>
              <a:gd name="connsiteX70" fmla="*/ 3641778 w 9662615"/>
              <a:gd name="connsiteY70" fmla="*/ 1505446 h 1592811"/>
              <a:gd name="connsiteX71" fmla="*/ 3565233 w 9662615"/>
              <a:gd name="connsiteY71" fmla="*/ 1515122 h 1592811"/>
              <a:gd name="connsiteX72" fmla="*/ 3560267 w 9662615"/>
              <a:gd name="connsiteY72" fmla="*/ 1516288 h 1592811"/>
              <a:gd name="connsiteX73" fmla="*/ 3540258 w 9662615"/>
              <a:gd name="connsiteY73" fmla="*/ 1516976 h 1592811"/>
              <a:gd name="connsiteX74" fmla="*/ 3534780 w 9662615"/>
              <a:gd name="connsiteY74" fmla="*/ 1522141 h 1592811"/>
              <a:gd name="connsiteX75" fmla="*/ 3504783 w 9662615"/>
              <a:gd name="connsiteY75" fmla="*/ 1526739 h 1592811"/>
              <a:gd name="connsiteX76" fmla="*/ 3430805 w 9662615"/>
              <a:gd name="connsiteY76" fmla="*/ 1542521 h 1592811"/>
              <a:gd name="connsiteX77" fmla="*/ 3292707 w 9662615"/>
              <a:gd name="connsiteY77" fmla="*/ 1520490 h 1592811"/>
              <a:gd name="connsiteX78" fmla="*/ 3187872 w 9662615"/>
              <a:gd name="connsiteY78" fmla="*/ 1519991 h 1592811"/>
              <a:gd name="connsiteX79" fmla="*/ 3148026 w 9662615"/>
              <a:gd name="connsiteY79" fmla="*/ 1524777 h 1592811"/>
              <a:gd name="connsiteX80" fmla="*/ 3092394 w 9662615"/>
              <a:gd name="connsiteY80" fmla="*/ 1528115 h 1592811"/>
              <a:gd name="connsiteX81" fmla="*/ 2994200 w 9662615"/>
              <a:gd name="connsiteY81" fmla="*/ 1537857 h 1592811"/>
              <a:gd name="connsiteX82" fmla="*/ 2862301 w 9662615"/>
              <a:gd name="connsiteY82" fmla="*/ 1544250 h 1592811"/>
              <a:gd name="connsiteX83" fmla="*/ 2766335 w 9662615"/>
              <a:gd name="connsiteY83" fmla="*/ 1527662 h 1592811"/>
              <a:gd name="connsiteX84" fmla="*/ 2757836 w 9662615"/>
              <a:gd name="connsiteY84" fmla="*/ 1531371 h 1592811"/>
              <a:gd name="connsiteX85" fmla="*/ 2691555 w 9662615"/>
              <a:gd name="connsiteY85" fmla="*/ 1530283 h 1592811"/>
              <a:gd name="connsiteX86" fmla="*/ 2491676 w 9662615"/>
              <a:gd name="connsiteY86" fmla="*/ 1500859 h 1592811"/>
              <a:gd name="connsiteX87" fmla="*/ 2378036 w 9662615"/>
              <a:gd name="connsiteY87" fmla="*/ 1520645 h 1592811"/>
              <a:gd name="connsiteX88" fmla="*/ 2284269 w 9662615"/>
              <a:gd name="connsiteY88" fmla="*/ 1503068 h 1592811"/>
              <a:gd name="connsiteX89" fmla="*/ 2207104 w 9662615"/>
              <a:gd name="connsiteY89" fmla="*/ 1508888 h 1592811"/>
              <a:gd name="connsiteX90" fmla="*/ 2149226 w 9662615"/>
              <a:gd name="connsiteY90" fmla="*/ 1523409 h 1592811"/>
              <a:gd name="connsiteX91" fmla="*/ 2084783 w 9662615"/>
              <a:gd name="connsiteY91" fmla="*/ 1524245 h 1592811"/>
              <a:gd name="connsiteX92" fmla="*/ 2070075 w 9662615"/>
              <a:gd name="connsiteY92" fmla="*/ 1511285 h 1592811"/>
              <a:gd name="connsiteX93" fmla="*/ 2001057 w 9662615"/>
              <a:gd name="connsiteY93" fmla="*/ 1516449 h 1592811"/>
              <a:gd name="connsiteX94" fmla="*/ 1896330 w 9662615"/>
              <a:gd name="connsiteY94" fmla="*/ 1525725 h 1592811"/>
              <a:gd name="connsiteX95" fmla="*/ 1835994 w 9662615"/>
              <a:gd name="connsiteY95" fmla="*/ 1527678 h 1592811"/>
              <a:gd name="connsiteX96" fmla="*/ 1671119 w 9662615"/>
              <a:gd name="connsiteY96" fmla="*/ 1536701 h 1592811"/>
              <a:gd name="connsiteX97" fmla="*/ 1601337 w 9662615"/>
              <a:gd name="connsiteY97" fmla="*/ 1548552 h 1592811"/>
              <a:gd name="connsiteX98" fmla="*/ 1407755 w 9662615"/>
              <a:gd name="connsiteY98" fmla="*/ 1571444 h 1592811"/>
              <a:gd name="connsiteX99" fmla="*/ 1291872 w 9662615"/>
              <a:gd name="connsiteY99" fmla="*/ 1579471 h 1592811"/>
              <a:gd name="connsiteX100" fmla="*/ 1249226 w 9662615"/>
              <a:gd name="connsiteY100" fmla="*/ 1583140 h 1592811"/>
              <a:gd name="connsiteX101" fmla="*/ 1181938 w 9662615"/>
              <a:gd name="connsiteY101" fmla="*/ 1592789 h 1592811"/>
              <a:gd name="connsiteX102" fmla="*/ 1091432 w 9662615"/>
              <a:gd name="connsiteY102" fmla="*/ 1571003 h 1592811"/>
              <a:gd name="connsiteX103" fmla="*/ 940355 w 9662615"/>
              <a:gd name="connsiteY103" fmla="*/ 1560638 h 1592811"/>
              <a:gd name="connsiteX104" fmla="*/ 868264 w 9662615"/>
              <a:gd name="connsiteY104" fmla="*/ 1566392 h 1592811"/>
              <a:gd name="connsiteX105" fmla="*/ 792765 w 9662615"/>
              <a:gd name="connsiteY105" fmla="*/ 1563102 h 1592811"/>
              <a:gd name="connsiteX106" fmla="*/ 653153 w 9662615"/>
              <a:gd name="connsiteY106" fmla="*/ 1563516 h 1592811"/>
              <a:gd name="connsiteX107" fmla="*/ 541933 w 9662615"/>
              <a:gd name="connsiteY107" fmla="*/ 1561051 h 1592811"/>
              <a:gd name="connsiteX108" fmla="*/ 472797 w 9662615"/>
              <a:gd name="connsiteY108" fmla="*/ 1568904 h 1592811"/>
              <a:gd name="connsiteX109" fmla="*/ 396059 w 9662615"/>
              <a:gd name="connsiteY109" fmla="*/ 1560970 h 1592811"/>
              <a:gd name="connsiteX110" fmla="*/ 336819 w 9662615"/>
              <a:gd name="connsiteY110" fmla="*/ 1560892 h 1592811"/>
              <a:gd name="connsiteX111" fmla="*/ 267163 w 9662615"/>
              <a:gd name="connsiteY111" fmla="*/ 1531913 h 1592811"/>
              <a:gd name="connsiteX112" fmla="*/ 196644 w 9662615"/>
              <a:gd name="connsiteY112" fmla="*/ 1524565 h 1592811"/>
              <a:gd name="connsiteX113" fmla="*/ 86819 w 9662615"/>
              <a:gd name="connsiteY113" fmla="*/ 1519517 h 1592811"/>
              <a:gd name="connsiteX114" fmla="*/ 53369 w 9662615"/>
              <a:gd name="connsiteY114" fmla="*/ 1516853 h 1592811"/>
              <a:gd name="connsiteX115" fmla="*/ 2359 w 9662615"/>
              <a:gd name="connsiteY115" fmla="*/ 1515247 h 1592811"/>
              <a:gd name="connsiteX116" fmla="*/ 0 w 9662615"/>
              <a:gd name="connsiteY116" fmla="*/ 1514932 h 1592811"/>
              <a:gd name="connsiteX117" fmla="*/ 0 w 9662615"/>
              <a:gd name="connsiteY117" fmla="*/ 0 h 1592811"/>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565233 w 9662615"/>
              <a:gd name="connsiteY71" fmla="*/ 1515122 h 1603018"/>
              <a:gd name="connsiteX72" fmla="*/ 3560267 w 9662615"/>
              <a:gd name="connsiteY72" fmla="*/ 1516288 h 1603018"/>
              <a:gd name="connsiteX73" fmla="*/ 3540258 w 9662615"/>
              <a:gd name="connsiteY73" fmla="*/ 1516976 h 1603018"/>
              <a:gd name="connsiteX74" fmla="*/ 3534780 w 9662615"/>
              <a:gd name="connsiteY74" fmla="*/ 1522141 h 1603018"/>
              <a:gd name="connsiteX75" fmla="*/ 3504783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601337 w 9662615"/>
              <a:gd name="connsiteY97" fmla="*/ 1548552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565233 w 9662615"/>
              <a:gd name="connsiteY71" fmla="*/ 1515122 h 1603018"/>
              <a:gd name="connsiteX72" fmla="*/ 3560267 w 9662615"/>
              <a:gd name="connsiteY72" fmla="*/ 1516288 h 1603018"/>
              <a:gd name="connsiteX73" fmla="*/ 3540258 w 9662615"/>
              <a:gd name="connsiteY73" fmla="*/ 1516976 h 1603018"/>
              <a:gd name="connsiteX74" fmla="*/ 3534780 w 9662615"/>
              <a:gd name="connsiteY74" fmla="*/ 1522141 h 1603018"/>
              <a:gd name="connsiteX75" fmla="*/ 3504783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565233 w 9662615"/>
              <a:gd name="connsiteY71" fmla="*/ 1515122 h 1603018"/>
              <a:gd name="connsiteX72" fmla="*/ 3560267 w 9662615"/>
              <a:gd name="connsiteY72" fmla="*/ 1516288 h 1603018"/>
              <a:gd name="connsiteX73" fmla="*/ 3540258 w 9662615"/>
              <a:gd name="connsiteY73" fmla="*/ 1516976 h 1603018"/>
              <a:gd name="connsiteX74" fmla="*/ 3534780 w 9662615"/>
              <a:gd name="connsiteY74" fmla="*/ 1522141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565233 w 9662615"/>
              <a:gd name="connsiteY71" fmla="*/ 1515122 h 1603018"/>
              <a:gd name="connsiteX72" fmla="*/ 3560267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612941 w 9662615"/>
              <a:gd name="connsiteY71" fmla="*/ 1411755 h 1603018"/>
              <a:gd name="connsiteX72" fmla="*/ 3560267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612941 w 9662615"/>
              <a:gd name="connsiteY71" fmla="*/ 141175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12941 w 9662615"/>
              <a:gd name="connsiteY71" fmla="*/ 141175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81031 w 9662615"/>
              <a:gd name="connsiteY90" fmla="*/ 1531361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81031 w 9662615"/>
              <a:gd name="connsiteY90" fmla="*/ 1531361 h 1603018"/>
              <a:gd name="connsiteX91" fmla="*/ 211261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81031 w 9662615"/>
              <a:gd name="connsiteY90" fmla="*/ 1531361 h 1603018"/>
              <a:gd name="connsiteX91" fmla="*/ 2112613 w 9662615"/>
              <a:gd name="connsiteY91" fmla="*/ 1524245 h 1603018"/>
              <a:gd name="connsiteX92" fmla="*/ 2046221 w 9662615"/>
              <a:gd name="connsiteY92" fmla="*/ 1523212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81031 w 9662615"/>
              <a:gd name="connsiteY90" fmla="*/ 1531361 h 1603018"/>
              <a:gd name="connsiteX91" fmla="*/ 2112613 w 9662615"/>
              <a:gd name="connsiteY91" fmla="*/ 1524245 h 1603018"/>
              <a:gd name="connsiteX92" fmla="*/ 2046221 w 9662615"/>
              <a:gd name="connsiteY92" fmla="*/ 1523212 h 1603018"/>
              <a:gd name="connsiteX93" fmla="*/ 2001057 w 9662615"/>
              <a:gd name="connsiteY93" fmla="*/ 1516449 h 1603018"/>
              <a:gd name="connsiteX94" fmla="*/ 1920184 w 9662615"/>
              <a:gd name="connsiteY94" fmla="*/ 1533676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9662615" h="1603018">
                <a:moveTo>
                  <a:pt x="0" y="0"/>
                </a:moveTo>
                <a:lnTo>
                  <a:pt x="9662615" y="0"/>
                </a:lnTo>
                <a:lnTo>
                  <a:pt x="9662615" y="1280346"/>
                </a:lnTo>
                <a:lnTo>
                  <a:pt x="9551077" y="1292033"/>
                </a:lnTo>
                <a:cubicBezTo>
                  <a:pt x="9489925" y="1291588"/>
                  <a:pt x="9543615" y="1296257"/>
                  <a:pt x="9469546" y="1289837"/>
                </a:cubicBezTo>
                <a:cubicBezTo>
                  <a:pt x="9413040" y="1331485"/>
                  <a:pt x="9340031" y="1268376"/>
                  <a:pt x="9326260" y="1277155"/>
                </a:cubicBezTo>
                <a:cubicBezTo>
                  <a:pt x="9234251" y="1284900"/>
                  <a:pt x="9225377" y="1258935"/>
                  <a:pt x="9144767" y="1264120"/>
                </a:cubicBezTo>
                <a:cubicBezTo>
                  <a:pt x="9159115" y="1310075"/>
                  <a:pt x="9066692" y="1304806"/>
                  <a:pt x="8976400" y="1326661"/>
                </a:cubicBezTo>
                <a:cubicBezTo>
                  <a:pt x="8931920" y="1325947"/>
                  <a:pt x="8871807" y="1351060"/>
                  <a:pt x="8828711" y="1346394"/>
                </a:cubicBezTo>
                <a:cubicBezTo>
                  <a:pt x="8809650" y="1326213"/>
                  <a:pt x="8718313" y="1358527"/>
                  <a:pt x="8695953" y="1346784"/>
                </a:cubicBezTo>
                <a:cubicBezTo>
                  <a:pt x="8694290" y="1355317"/>
                  <a:pt x="8661526" y="1349865"/>
                  <a:pt x="8652191" y="1345903"/>
                </a:cubicBezTo>
                <a:cubicBezTo>
                  <a:pt x="8641363" y="1349626"/>
                  <a:pt x="8603292" y="1341304"/>
                  <a:pt x="8591582" y="1341666"/>
                </a:cubicBezTo>
                <a:cubicBezTo>
                  <a:pt x="8568421" y="1323004"/>
                  <a:pt x="8565847" y="1352287"/>
                  <a:pt x="8537336" y="1341684"/>
                </a:cubicBezTo>
                <a:cubicBezTo>
                  <a:pt x="8524809" y="1348019"/>
                  <a:pt x="8445703" y="1377667"/>
                  <a:pt x="8416849" y="1367085"/>
                </a:cubicBezTo>
                <a:cubicBezTo>
                  <a:pt x="8350736" y="1379599"/>
                  <a:pt x="8346589" y="1391624"/>
                  <a:pt x="8278355" y="1386569"/>
                </a:cubicBezTo>
                <a:cubicBezTo>
                  <a:pt x="8268756" y="1398649"/>
                  <a:pt x="8183331" y="1371185"/>
                  <a:pt x="8197961" y="1392804"/>
                </a:cubicBezTo>
                <a:cubicBezTo>
                  <a:pt x="8175189" y="1391748"/>
                  <a:pt x="8158503" y="1383145"/>
                  <a:pt x="8171196" y="1397216"/>
                </a:cubicBezTo>
                <a:cubicBezTo>
                  <a:pt x="8141821" y="1397466"/>
                  <a:pt x="8125626" y="1386947"/>
                  <a:pt x="8087910" y="1386449"/>
                </a:cubicBezTo>
                <a:cubicBezTo>
                  <a:pt x="8029319" y="1362701"/>
                  <a:pt x="8020916" y="1407035"/>
                  <a:pt x="7974579" y="1383439"/>
                </a:cubicBezTo>
                <a:cubicBezTo>
                  <a:pt x="7912074" y="1402493"/>
                  <a:pt x="7841761" y="1389550"/>
                  <a:pt x="7768351" y="1395051"/>
                </a:cubicBezTo>
                <a:cubicBezTo>
                  <a:pt x="7741665" y="1390266"/>
                  <a:pt x="7663663" y="1410813"/>
                  <a:pt x="7635985" y="1386363"/>
                </a:cubicBezTo>
                <a:cubicBezTo>
                  <a:pt x="7646173" y="1415707"/>
                  <a:pt x="7542198" y="1378410"/>
                  <a:pt x="7466069" y="1377654"/>
                </a:cubicBezTo>
                <a:cubicBezTo>
                  <a:pt x="7427626" y="1403818"/>
                  <a:pt x="7337822" y="1398948"/>
                  <a:pt x="7355642" y="1407761"/>
                </a:cubicBezTo>
                <a:cubicBezTo>
                  <a:pt x="7270634" y="1390553"/>
                  <a:pt x="7306340" y="1403822"/>
                  <a:pt x="7215220" y="1397856"/>
                </a:cubicBezTo>
                <a:cubicBezTo>
                  <a:pt x="7175381" y="1421457"/>
                  <a:pt x="7122339" y="1428094"/>
                  <a:pt x="7082147" y="1406113"/>
                </a:cubicBezTo>
                <a:cubicBezTo>
                  <a:pt x="7040624" y="1425217"/>
                  <a:pt x="7029993" y="1391726"/>
                  <a:pt x="6987129" y="1404834"/>
                </a:cubicBezTo>
                <a:cubicBezTo>
                  <a:pt x="6953477" y="1411964"/>
                  <a:pt x="6957479" y="1421694"/>
                  <a:pt x="6907567" y="1419149"/>
                </a:cubicBezTo>
                <a:cubicBezTo>
                  <a:pt x="6863513" y="1408514"/>
                  <a:pt x="6803088" y="1434619"/>
                  <a:pt x="6748428" y="1420308"/>
                </a:cubicBezTo>
                <a:cubicBezTo>
                  <a:pt x="6728317" y="1416860"/>
                  <a:pt x="6666046" y="1417296"/>
                  <a:pt x="6654257" y="1424143"/>
                </a:cubicBezTo>
                <a:cubicBezTo>
                  <a:pt x="6641271" y="1425628"/>
                  <a:pt x="6626125" y="1423202"/>
                  <a:pt x="6620123" y="1430535"/>
                </a:cubicBezTo>
                <a:cubicBezTo>
                  <a:pt x="6610208" y="1439359"/>
                  <a:pt x="6564906" y="1425734"/>
                  <a:pt x="6571355" y="1436144"/>
                </a:cubicBezTo>
                <a:cubicBezTo>
                  <a:pt x="6539188" y="1426808"/>
                  <a:pt x="6513602" y="1445293"/>
                  <a:pt x="6486557" y="1449861"/>
                </a:cubicBezTo>
                <a:cubicBezTo>
                  <a:pt x="6461221" y="1440598"/>
                  <a:pt x="6429457" y="1459319"/>
                  <a:pt x="6370419" y="1461649"/>
                </a:cubicBezTo>
                <a:cubicBezTo>
                  <a:pt x="6342558" y="1450937"/>
                  <a:pt x="6330664" y="1463365"/>
                  <a:pt x="6278839" y="1449160"/>
                </a:cubicBezTo>
                <a:cubicBezTo>
                  <a:pt x="6277206" y="1450621"/>
                  <a:pt x="6275057" y="1451978"/>
                  <a:pt x="6272455" y="1453191"/>
                </a:cubicBezTo>
                <a:cubicBezTo>
                  <a:pt x="6257338" y="1460236"/>
                  <a:pt x="6230567" y="1460979"/>
                  <a:pt x="6212659" y="1454850"/>
                </a:cubicBezTo>
                <a:cubicBezTo>
                  <a:pt x="6130994" y="1436046"/>
                  <a:pt x="6135790" y="1448771"/>
                  <a:pt x="6069317" y="1445838"/>
                </a:cubicBezTo>
                <a:cubicBezTo>
                  <a:pt x="5994738" y="1444791"/>
                  <a:pt x="5975991" y="1456673"/>
                  <a:pt x="5878477" y="1439180"/>
                </a:cubicBezTo>
                <a:cubicBezTo>
                  <a:pt x="5870803" y="1447519"/>
                  <a:pt x="5859206" y="1448153"/>
                  <a:pt x="5838387" y="1444679"/>
                </a:cubicBezTo>
                <a:cubicBezTo>
                  <a:pt x="5802317" y="1444778"/>
                  <a:pt x="5810848" y="1465165"/>
                  <a:pt x="5771136" y="1453639"/>
                </a:cubicBezTo>
                <a:cubicBezTo>
                  <a:pt x="5780732" y="1464484"/>
                  <a:pt x="5704275" y="1459369"/>
                  <a:pt x="5724081" y="1470431"/>
                </a:cubicBezTo>
                <a:cubicBezTo>
                  <a:pt x="5703536" y="1480946"/>
                  <a:pt x="5687323" y="1464719"/>
                  <a:pt x="5666577" y="1473921"/>
                </a:cubicBezTo>
                <a:cubicBezTo>
                  <a:pt x="5640974" y="1476520"/>
                  <a:pt x="5678275" y="1461854"/>
                  <a:pt x="5649068" y="1461676"/>
                </a:cubicBezTo>
                <a:cubicBezTo>
                  <a:pt x="5614218" y="1463443"/>
                  <a:pt x="5608578" y="1443299"/>
                  <a:pt x="5588902" y="1469647"/>
                </a:cubicBezTo>
                <a:cubicBezTo>
                  <a:pt x="5550386" y="1464321"/>
                  <a:pt x="5546573" y="1476049"/>
                  <a:pt x="5498090" y="1483173"/>
                </a:cubicBezTo>
                <a:cubicBezTo>
                  <a:pt x="5475226" y="1477314"/>
                  <a:pt x="5459293" y="1480930"/>
                  <a:pt x="5444641" y="1487602"/>
                </a:cubicBezTo>
                <a:cubicBezTo>
                  <a:pt x="5395328" y="1487320"/>
                  <a:pt x="5353572" y="1498007"/>
                  <a:pt x="5299812" y="1503362"/>
                </a:cubicBezTo>
                <a:cubicBezTo>
                  <a:pt x="5238326" y="1497756"/>
                  <a:pt x="5303225" y="1514963"/>
                  <a:pt x="5245752" y="1520612"/>
                </a:cubicBezTo>
                <a:cubicBezTo>
                  <a:pt x="5190753" y="1507732"/>
                  <a:pt x="5205712" y="1518627"/>
                  <a:pt x="5177807" y="1526802"/>
                </a:cubicBezTo>
                <a:lnTo>
                  <a:pt x="5113910" y="1533205"/>
                </a:lnTo>
                <a:lnTo>
                  <a:pt x="5059484" y="1546802"/>
                </a:lnTo>
                <a:lnTo>
                  <a:pt x="5038524" y="1545675"/>
                </a:lnTo>
                <a:lnTo>
                  <a:pt x="5026564" y="1545376"/>
                </a:lnTo>
                <a:cubicBezTo>
                  <a:pt x="5006873" y="1544046"/>
                  <a:pt x="4987701" y="1552900"/>
                  <a:pt x="4969433" y="1550865"/>
                </a:cubicBezTo>
                <a:cubicBezTo>
                  <a:pt x="4943627" y="1555066"/>
                  <a:pt x="4892754" y="1568818"/>
                  <a:pt x="4871726" y="1570584"/>
                </a:cubicBezTo>
                <a:cubicBezTo>
                  <a:pt x="4863638" y="1570310"/>
                  <a:pt x="4846771" y="1559566"/>
                  <a:pt x="4843267" y="1561459"/>
                </a:cubicBezTo>
                <a:lnTo>
                  <a:pt x="4821058" y="1553078"/>
                </a:lnTo>
                <a:lnTo>
                  <a:pt x="4791466" y="1561324"/>
                </a:lnTo>
                <a:lnTo>
                  <a:pt x="4784247" y="1562342"/>
                </a:lnTo>
                <a:cubicBezTo>
                  <a:pt x="4770593" y="1574121"/>
                  <a:pt x="4776816" y="1558072"/>
                  <a:pt x="4739309" y="1553948"/>
                </a:cubicBezTo>
                <a:cubicBezTo>
                  <a:pt x="4684311" y="1578213"/>
                  <a:pt x="4712803" y="1566697"/>
                  <a:pt x="4697562" y="1551206"/>
                </a:cubicBezTo>
                <a:lnTo>
                  <a:pt x="4650737" y="1537381"/>
                </a:lnTo>
                <a:cubicBezTo>
                  <a:pt x="4628208" y="1530633"/>
                  <a:pt x="4609654" y="1567617"/>
                  <a:pt x="4583150" y="1529064"/>
                </a:cubicBezTo>
                <a:cubicBezTo>
                  <a:pt x="4575879" y="1527088"/>
                  <a:pt x="4527005" y="1532552"/>
                  <a:pt x="4521734" y="1529359"/>
                </a:cubicBezTo>
                <a:cubicBezTo>
                  <a:pt x="4457980" y="1517590"/>
                  <a:pt x="4465052" y="1532003"/>
                  <a:pt x="4382398" y="1534108"/>
                </a:cubicBezTo>
                <a:cubicBezTo>
                  <a:pt x="4347480" y="1506889"/>
                  <a:pt x="4310783" y="1494709"/>
                  <a:pt x="4221826" y="1500972"/>
                </a:cubicBezTo>
                <a:cubicBezTo>
                  <a:pt x="4174471" y="1526598"/>
                  <a:pt x="4136675" y="1542031"/>
                  <a:pt x="4096601" y="1521563"/>
                </a:cubicBezTo>
                <a:cubicBezTo>
                  <a:pt x="4015086" y="1550501"/>
                  <a:pt x="3986123" y="1519347"/>
                  <a:pt x="4002441" y="1528912"/>
                </a:cubicBezTo>
                <a:cubicBezTo>
                  <a:pt x="3967120" y="1539744"/>
                  <a:pt x="3931774" y="1526729"/>
                  <a:pt x="3833906" y="1516637"/>
                </a:cubicBezTo>
                <a:cubicBezTo>
                  <a:pt x="3781438" y="1538249"/>
                  <a:pt x="3822855" y="1526006"/>
                  <a:pt x="3763845" y="1501782"/>
                </a:cubicBezTo>
                <a:cubicBezTo>
                  <a:pt x="3734533" y="1525292"/>
                  <a:pt x="3677359" y="1524487"/>
                  <a:pt x="3673583" y="1501471"/>
                </a:cubicBezTo>
                <a:cubicBezTo>
                  <a:pt x="3663687" y="1502855"/>
                  <a:pt x="3650245" y="1528777"/>
                  <a:pt x="3640771" y="1531025"/>
                </a:cubicBezTo>
                <a:lnTo>
                  <a:pt x="3576170" y="1516288"/>
                </a:lnTo>
                <a:lnTo>
                  <a:pt x="3540258" y="1516976"/>
                </a:lnTo>
                <a:lnTo>
                  <a:pt x="3522853" y="1538044"/>
                </a:lnTo>
                <a:lnTo>
                  <a:pt x="3480929" y="1526739"/>
                </a:lnTo>
                <a:cubicBezTo>
                  <a:pt x="3469671" y="1527693"/>
                  <a:pt x="3444273" y="1543724"/>
                  <a:pt x="3430805" y="1542521"/>
                </a:cubicBezTo>
                <a:cubicBezTo>
                  <a:pt x="3386352" y="1529947"/>
                  <a:pt x="3347457" y="1537200"/>
                  <a:pt x="3292707" y="1520490"/>
                </a:cubicBezTo>
                <a:cubicBezTo>
                  <a:pt x="3271897" y="1516147"/>
                  <a:pt x="3203347" y="1513732"/>
                  <a:pt x="3187872" y="1519991"/>
                </a:cubicBezTo>
                <a:cubicBezTo>
                  <a:pt x="3173062" y="1520872"/>
                  <a:pt x="3157325" y="1517771"/>
                  <a:pt x="3148026" y="1524777"/>
                </a:cubicBezTo>
                <a:cubicBezTo>
                  <a:pt x="3133878" y="1533085"/>
                  <a:pt x="3089156" y="1517485"/>
                  <a:pt x="3092394" y="1528115"/>
                </a:cubicBezTo>
                <a:cubicBezTo>
                  <a:pt x="3060512" y="1517374"/>
                  <a:pt x="3025593" y="1534558"/>
                  <a:pt x="2994200" y="1537857"/>
                </a:cubicBezTo>
                <a:cubicBezTo>
                  <a:pt x="2969798" y="1527501"/>
                  <a:pt x="2927999" y="1544636"/>
                  <a:pt x="2862301" y="1544250"/>
                </a:cubicBezTo>
                <a:cubicBezTo>
                  <a:pt x="2835658" y="1532340"/>
                  <a:pt x="2818008" y="1544135"/>
                  <a:pt x="2766335" y="1527662"/>
                </a:cubicBezTo>
                <a:cubicBezTo>
                  <a:pt x="2764004" y="1529036"/>
                  <a:pt x="2761142" y="1530285"/>
                  <a:pt x="2757836" y="1531371"/>
                </a:cubicBezTo>
                <a:cubicBezTo>
                  <a:pt x="2738633" y="1537675"/>
                  <a:pt x="2708957" y="1537188"/>
                  <a:pt x="2691555" y="1530283"/>
                </a:cubicBezTo>
                <a:cubicBezTo>
                  <a:pt x="2608810" y="1507878"/>
                  <a:pt x="2611304" y="1510787"/>
                  <a:pt x="2539383" y="1504835"/>
                </a:cubicBezTo>
                <a:cubicBezTo>
                  <a:pt x="2457862" y="1500384"/>
                  <a:pt x="2478670" y="1542474"/>
                  <a:pt x="2378036" y="1520645"/>
                </a:cubicBezTo>
                <a:cubicBezTo>
                  <a:pt x="2366529" y="1528574"/>
                  <a:pt x="2341629" y="1515421"/>
                  <a:pt x="2320049" y="1511019"/>
                </a:cubicBezTo>
                <a:cubicBezTo>
                  <a:pt x="2280399" y="1509467"/>
                  <a:pt x="2278267" y="1522148"/>
                  <a:pt x="2238909" y="1508888"/>
                </a:cubicBezTo>
                <a:cubicBezTo>
                  <a:pt x="2245444" y="1520095"/>
                  <a:pt x="2163364" y="1519472"/>
                  <a:pt x="2181031" y="1531361"/>
                </a:cubicBezTo>
                <a:cubicBezTo>
                  <a:pt x="2154585" y="1540861"/>
                  <a:pt x="2138796" y="1516056"/>
                  <a:pt x="2112613" y="1524245"/>
                </a:cubicBezTo>
                <a:cubicBezTo>
                  <a:pt x="2083537" y="1525655"/>
                  <a:pt x="2078233" y="1524725"/>
                  <a:pt x="2046221" y="1523212"/>
                </a:cubicBezTo>
                <a:cubicBezTo>
                  <a:pt x="2007296" y="1523373"/>
                  <a:pt x="2032394" y="1491187"/>
                  <a:pt x="2001057" y="1516449"/>
                </a:cubicBezTo>
                <a:cubicBezTo>
                  <a:pt x="1960724" y="1509398"/>
                  <a:pt x="1976058" y="1528820"/>
                  <a:pt x="1920184" y="1533676"/>
                </a:cubicBezTo>
                <a:cubicBezTo>
                  <a:pt x="1897238" y="1526813"/>
                  <a:pt x="1877505" y="1527174"/>
                  <a:pt x="1835994" y="1527678"/>
                </a:cubicBezTo>
                <a:cubicBezTo>
                  <a:pt x="1794483" y="1528182"/>
                  <a:pt x="1726077" y="1533693"/>
                  <a:pt x="1671119" y="1536701"/>
                </a:cubicBezTo>
                <a:cubicBezTo>
                  <a:pt x="1605663" y="1528324"/>
                  <a:pt x="1630763" y="1553523"/>
                  <a:pt x="1565556" y="1556503"/>
                </a:cubicBezTo>
                <a:cubicBezTo>
                  <a:pt x="1501959" y="1539013"/>
                  <a:pt x="1462468" y="1572800"/>
                  <a:pt x="1407755" y="1571444"/>
                </a:cubicBezTo>
                <a:cubicBezTo>
                  <a:pt x="1319286" y="1555448"/>
                  <a:pt x="1429251" y="1585263"/>
                  <a:pt x="1291872" y="1579471"/>
                </a:cubicBezTo>
                <a:cubicBezTo>
                  <a:pt x="1284192" y="1576816"/>
                  <a:pt x="1243590" y="1599390"/>
                  <a:pt x="1245251" y="1603018"/>
                </a:cubicBezTo>
                <a:cubicBezTo>
                  <a:pt x="1236562" y="1601891"/>
                  <a:pt x="1184091" y="1586977"/>
                  <a:pt x="1181938" y="1592789"/>
                </a:cubicBezTo>
                <a:cubicBezTo>
                  <a:pt x="1138153" y="1593474"/>
                  <a:pt x="1130439" y="1578153"/>
                  <a:pt x="1091432" y="1571003"/>
                </a:cubicBezTo>
                <a:cubicBezTo>
                  <a:pt x="1007000" y="1580980"/>
                  <a:pt x="1001377" y="1557850"/>
                  <a:pt x="940355" y="1560638"/>
                </a:cubicBezTo>
                <a:cubicBezTo>
                  <a:pt x="891367" y="1572083"/>
                  <a:pt x="924846" y="1558773"/>
                  <a:pt x="868264" y="1566392"/>
                </a:cubicBezTo>
                <a:cubicBezTo>
                  <a:pt x="848640" y="1547574"/>
                  <a:pt x="814997" y="1568391"/>
                  <a:pt x="792765" y="1563102"/>
                </a:cubicBezTo>
                <a:cubicBezTo>
                  <a:pt x="758082" y="1585102"/>
                  <a:pt x="689950" y="1563038"/>
                  <a:pt x="653153" y="1563516"/>
                </a:cubicBezTo>
                <a:cubicBezTo>
                  <a:pt x="591300" y="1567692"/>
                  <a:pt x="576686" y="1582565"/>
                  <a:pt x="541933" y="1561051"/>
                </a:cubicBezTo>
                <a:cubicBezTo>
                  <a:pt x="537775" y="1570056"/>
                  <a:pt x="508236" y="1570304"/>
                  <a:pt x="472797" y="1568904"/>
                </a:cubicBezTo>
                <a:cubicBezTo>
                  <a:pt x="458898" y="1573560"/>
                  <a:pt x="425270" y="1567476"/>
                  <a:pt x="396059" y="1560970"/>
                </a:cubicBezTo>
                <a:cubicBezTo>
                  <a:pt x="431016" y="1548467"/>
                  <a:pt x="332180" y="1575204"/>
                  <a:pt x="336819" y="1560892"/>
                </a:cubicBezTo>
                <a:cubicBezTo>
                  <a:pt x="292157" y="1552383"/>
                  <a:pt x="263346" y="1557575"/>
                  <a:pt x="267163" y="1531913"/>
                </a:cubicBezTo>
                <a:cubicBezTo>
                  <a:pt x="253228" y="1516946"/>
                  <a:pt x="198100" y="1540864"/>
                  <a:pt x="196644" y="1524565"/>
                </a:cubicBezTo>
                <a:cubicBezTo>
                  <a:pt x="172602" y="1535342"/>
                  <a:pt x="127394" y="1518578"/>
                  <a:pt x="86819" y="1519517"/>
                </a:cubicBezTo>
                <a:cubicBezTo>
                  <a:pt x="78537" y="1512257"/>
                  <a:pt x="69224" y="1512723"/>
                  <a:pt x="53369" y="1516853"/>
                </a:cubicBezTo>
                <a:cubicBezTo>
                  <a:pt x="37131" y="1517503"/>
                  <a:pt x="19976" y="1516838"/>
                  <a:pt x="2359" y="1515247"/>
                </a:cubicBezTo>
                <a:lnTo>
                  <a:pt x="0" y="1514932"/>
                </a:lnTo>
                <a:lnTo>
                  <a:pt x="0" y="0"/>
                </a:lnTo>
                <a:close/>
              </a:path>
            </a:pathLst>
          </a:custGeom>
          <a:solidFill>
            <a:schemeClr val="bg1">
              <a:alpha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D0A87DC-C757-6FEC-1ADF-311AEE395487}"/>
              </a:ext>
            </a:extLst>
          </p:cNvPr>
          <p:cNvSpPr>
            <a:spLocks noGrp="1"/>
          </p:cNvSpPr>
          <p:nvPr>
            <p:ph type="title"/>
          </p:nvPr>
        </p:nvSpPr>
        <p:spPr>
          <a:xfrm>
            <a:off x="1629751" y="1118473"/>
            <a:ext cx="8924392" cy="1037867"/>
          </a:xfrm>
        </p:spPr>
        <p:txBody>
          <a:bodyPr>
            <a:normAutofit/>
          </a:bodyPr>
          <a:lstStyle/>
          <a:p>
            <a:pPr algn="ctr"/>
            <a:r>
              <a:rPr lang="en-US" dirty="0"/>
              <a:t>Own the comment by using “I”</a:t>
            </a:r>
            <a:endParaRPr lang="en-CA" dirty="0"/>
          </a:p>
        </p:txBody>
      </p:sp>
      <p:sp>
        <p:nvSpPr>
          <p:cNvPr id="14" name="Rectangle 6">
            <a:extLst>
              <a:ext uri="{FF2B5EF4-FFF2-40B4-BE49-F238E27FC236}">
                <a16:creationId xmlns:a16="http://schemas.microsoft.com/office/drawing/2014/main" id="{B24A3A03-2C4E-45B5-B388-FAD638CDF0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6548" y="662268"/>
            <a:ext cx="1707751" cy="42898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lnTo>
                  <a:pt x="2164992" y="12386"/>
                </a:lnTo>
                <a:cubicBezTo>
                  <a:pt x="2164717" y="43049"/>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60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1B4523A-09AF-A49B-B826-CF3E06096FAA}"/>
              </a:ext>
            </a:extLst>
          </p:cNvPr>
          <p:cNvSpPr>
            <a:spLocks noGrp="1"/>
          </p:cNvSpPr>
          <p:nvPr>
            <p:ph idx="1"/>
          </p:nvPr>
        </p:nvSpPr>
        <p:spPr>
          <a:xfrm>
            <a:off x="1337141" y="2910602"/>
            <a:ext cx="5007098" cy="2828925"/>
          </a:xfrm>
        </p:spPr>
        <p:txBody>
          <a:bodyPr>
            <a:normAutofit/>
          </a:bodyPr>
          <a:lstStyle/>
          <a:p>
            <a:r>
              <a:rPr lang="en-US" sz="2400" dirty="0">
                <a:latin typeface="Open Sans" pitchFamily="2" charset="0"/>
                <a:ea typeface="Open Sans" pitchFamily="2" charset="0"/>
                <a:cs typeface="Open Sans" pitchFamily="2" charset="0"/>
              </a:rPr>
              <a:t>Examples from </a:t>
            </a:r>
            <a:r>
              <a:rPr lang="en-US" sz="2400" dirty="0" err="1">
                <a:latin typeface="Open Sans" pitchFamily="2" charset="0"/>
                <a:ea typeface="Open Sans" pitchFamily="2" charset="0"/>
                <a:cs typeface="Open Sans" pitchFamily="2" charset="0"/>
              </a:rPr>
              <a:t>Karagianni</a:t>
            </a:r>
            <a:r>
              <a:rPr lang="en-US" sz="2400" dirty="0">
                <a:latin typeface="Open Sans" pitchFamily="2" charset="0"/>
                <a:ea typeface="Open Sans" pitchFamily="2" charset="0"/>
                <a:cs typeface="Open Sans" pitchFamily="2" charset="0"/>
              </a:rPr>
              <a:t> (113):</a:t>
            </a:r>
          </a:p>
          <a:p>
            <a:pPr lvl="1"/>
            <a:r>
              <a:rPr lang="en-US" dirty="0">
                <a:latin typeface="Open Sans" pitchFamily="2" charset="0"/>
                <a:ea typeface="Open Sans" pitchFamily="2" charset="0"/>
                <a:cs typeface="Open Sans" pitchFamily="2" charset="0"/>
              </a:rPr>
              <a:t>“I think you should feel proud…”</a:t>
            </a:r>
          </a:p>
          <a:p>
            <a:pPr lvl="1"/>
            <a:r>
              <a:rPr lang="en-US" dirty="0">
                <a:latin typeface="Open Sans" pitchFamily="2" charset="0"/>
                <a:ea typeface="Open Sans" pitchFamily="2" charset="0"/>
                <a:cs typeface="Open Sans" pitchFamily="2" charset="0"/>
              </a:rPr>
              <a:t>“I was really happy to see…”</a:t>
            </a:r>
          </a:p>
        </p:txBody>
      </p:sp>
      <p:sp>
        <p:nvSpPr>
          <p:cNvPr id="5" name="TextBox 4">
            <a:extLst>
              <a:ext uri="{FF2B5EF4-FFF2-40B4-BE49-F238E27FC236}">
                <a16:creationId xmlns:a16="http://schemas.microsoft.com/office/drawing/2014/main" id="{F7498795-9E5D-B7BA-7396-193307BD3DCB}"/>
              </a:ext>
            </a:extLst>
          </p:cNvPr>
          <p:cNvSpPr txBox="1"/>
          <p:nvPr/>
        </p:nvSpPr>
        <p:spPr>
          <a:xfrm>
            <a:off x="7209651" y="2910602"/>
            <a:ext cx="6094428" cy="2308324"/>
          </a:xfrm>
          <a:prstGeom prst="rect">
            <a:avLst/>
          </a:prstGeom>
          <a:noFill/>
        </p:spPr>
        <p:txBody>
          <a:bodyPr wrap="square">
            <a:spAutoFit/>
          </a:bodyPr>
          <a:lstStyle/>
          <a:p>
            <a:pPr marL="285750" indent="-285750">
              <a:buFont typeface="Arial" panose="020B0604020202020204" pitchFamily="34" charset="0"/>
              <a:buChar char="•"/>
            </a:pPr>
            <a:r>
              <a:rPr lang="en-US" sz="2400" dirty="0">
                <a:latin typeface="Open Sans" pitchFamily="2" charset="0"/>
                <a:ea typeface="Open Sans" pitchFamily="2" charset="0"/>
                <a:cs typeface="Open Sans" pitchFamily="2" charset="0"/>
              </a:rPr>
              <a:t>Other sentence stems:</a:t>
            </a:r>
          </a:p>
          <a:p>
            <a:pPr marL="742950" lvl="1" indent="-285750">
              <a:buFont typeface="Arial" panose="020B0604020202020204" pitchFamily="34" charset="0"/>
              <a:buChar char="•"/>
            </a:pPr>
            <a:r>
              <a:rPr lang="en-US" sz="2400" b="1" dirty="0">
                <a:latin typeface="Open Sans" pitchFamily="2" charset="0"/>
                <a:ea typeface="Open Sans" pitchFamily="2" charset="0"/>
                <a:cs typeface="Open Sans" pitchFamily="2" charset="0"/>
              </a:rPr>
              <a:t>I</a:t>
            </a:r>
            <a:r>
              <a:rPr lang="en-US" sz="2400" dirty="0">
                <a:latin typeface="Open Sans" pitchFamily="2" charset="0"/>
                <a:ea typeface="Open Sans" pitchFamily="2" charset="0"/>
                <a:cs typeface="Open Sans" pitchFamily="2" charset="0"/>
              </a:rPr>
              <a:t> found…</a:t>
            </a:r>
          </a:p>
          <a:p>
            <a:pPr marL="742950" lvl="1" indent="-285750">
              <a:buFont typeface="Arial" panose="020B0604020202020204" pitchFamily="34" charset="0"/>
              <a:buChar char="•"/>
            </a:pPr>
            <a:r>
              <a:rPr lang="en-US" sz="2400" b="1" dirty="0">
                <a:latin typeface="Open Sans" pitchFamily="2" charset="0"/>
                <a:ea typeface="Open Sans" pitchFamily="2" charset="0"/>
                <a:cs typeface="Open Sans" pitchFamily="2" charset="0"/>
              </a:rPr>
              <a:t>I</a:t>
            </a:r>
            <a:r>
              <a:rPr lang="en-US" sz="2400" dirty="0">
                <a:latin typeface="Open Sans" pitchFamily="2" charset="0"/>
                <a:ea typeface="Open Sans" pitchFamily="2" charset="0"/>
                <a:cs typeface="Open Sans" pitchFamily="2" charset="0"/>
              </a:rPr>
              <a:t> feel…</a:t>
            </a:r>
          </a:p>
          <a:p>
            <a:pPr marL="742950" lvl="1" indent="-285750">
              <a:buFont typeface="Arial" panose="020B0604020202020204" pitchFamily="34" charset="0"/>
              <a:buChar char="•"/>
            </a:pPr>
            <a:r>
              <a:rPr lang="en-US" sz="2400" b="1" dirty="0">
                <a:latin typeface="Open Sans" pitchFamily="2" charset="0"/>
                <a:ea typeface="Open Sans" pitchFamily="2" charset="0"/>
                <a:cs typeface="Open Sans" pitchFamily="2" charset="0"/>
              </a:rPr>
              <a:t>I</a:t>
            </a:r>
            <a:r>
              <a:rPr lang="en-US" sz="2400" dirty="0">
                <a:latin typeface="Open Sans" pitchFamily="2" charset="0"/>
                <a:ea typeface="Open Sans" pitchFamily="2" charset="0"/>
                <a:cs typeface="Open Sans" pitchFamily="2" charset="0"/>
              </a:rPr>
              <a:t> believe…</a:t>
            </a:r>
          </a:p>
          <a:p>
            <a:pPr marL="742950" lvl="1" indent="-285750">
              <a:buFont typeface="Arial" panose="020B0604020202020204" pitchFamily="34" charset="0"/>
              <a:buChar char="•"/>
            </a:pPr>
            <a:r>
              <a:rPr lang="en-US" sz="2400" b="1" dirty="0">
                <a:latin typeface="Open Sans" pitchFamily="2" charset="0"/>
                <a:ea typeface="Open Sans" pitchFamily="2" charset="0"/>
                <a:cs typeface="Open Sans" pitchFamily="2" charset="0"/>
              </a:rPr>
              <a:t>I</a:t>
            </a:r>
            <a:r>
              <a:rPr lang="en-US" sz="2400" dirty="0">
                <a:latin typeface="Open Sans" pitchFamily="2" charset="0"/>
                <a:ea typeface="Open Sans" pitchFamily="2" charset="0"/>
                <a:cs typeface="Open Sans" pitchFamily="2" charset="0"/>
              </a:rPr>
              <a:t> noticed…</a:t>
            </a:r>
          </a:p>
          <a:p>
            <a:pPr marL="742950" lvl="1" indent="-285750">
              <a:buFont typeface="Arial" panose="020B0604020202020204" pitchFamily="34" charset="0"/>
              <a:buChar char="•"/>
            </a:pPr>
            <a:r>
              <a:rPr lang="en-US" sz="2400" b="1" dirty="0">
                <a:latin typeface="Open Sans" pitchFamily="2" charset="0"/>
                <a:ea typeface="Open Sans" pitchFamily="2" charset="0"/>
                <a:cs typeface="Open Sans" pitchFamily="2" charset="0"/>
              </a:rPr>
              <a:t>I</a:t>
            </a:r>
            <a:r>
              <a:rPr lang="en-US" sz="2400" dirty="0">
                <a:latin typeface="Open Sans" pitchFamily="2" charset="0"/>
                <a:ea typeface="Open Sans" pitchFamily="2" charset="0"/>
                <a:cs typeface="Open Sans" pitchFamily="2" charset="0"/>
              </a:rPr>
              <a:t> enjoyed…</a:t>
            </a:r>
          </a:p>
        </p:txBody>
      </p:sp>
    </p:spTree>
    <p:extLst>
      <p:ext uri="{BB962C8B-B14F-4D97-AF65-F5344CB8AC3E}">
        <p14:creationId xmlns:p14="http://schemas.microsoft.com/office/powerpoint/2010/main" val="682004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A866F0E-F54B-4BF5-8A88-7D97BD45FC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8229EC50-E910-4AE2-9EEA-604A81EF61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custGeom>
            <a:avLst/>
            <a:gdLst>
              <a:gd name="connsiteX0" fmla="*/ 6941221 w 12192000"/>
              <a:gd name="connsiteY0" fmla="*/ 2015186 h 6858000"/>
              <a:gd name="connsiteX1" fmla="*/ 6907857 w 12192000"/>
              <a:gd name="connsiteY1" fmla="*/ 2033351 h 6858000"/>
              <a:gd name="connsiteX2" fmla="*/ 7093700 w 12192000"/>
              <a:gd name="connsiteY2" fmla="*/ 2101457 h 6858000"/>
              <a:gd name="connsiteX3" fmla="*/ 6803079 w 12192000"/>
              <a:gd name="connsiteY3" fmla="*/ 2065612 h 6858000"/>
              <a:gd name="connsiteX4" fmla="*/ 6798115 w 12192000"/>
              <a:gd name="connsiteY4" fmla="*/ 2088772 h 6858000"/>
              <a:gd name="connsiteX5" fmla="*/ 7128167 w 12192000"/>
              <a:gd name="connsiteY5" fmla="*/ 2176455 h 6858000"/>
              <a:gd name="connsiteX6" fmla="*/ 7098663 w 12192000"/>
              <a:gd name="connsiteY6" fmla="*/ 2189968 h 6858000"/>
              <a:gd name="connsiteX7" fmla="*/ 6923298 w 12192000"/>
              <a:gd name="connsiteY7" fmla="*/ 2156052 h 6858000"/>
              <a:gd name="connsiteX8" fmla="*/ 6888004 w 12192000"/>
              <a:gd name="connsiteY8" fmla="*/ 2164875 h 6858000"/>
              <a:gd name="connsiteX9" fmla="*/ 6905375 w 12192000"/>
              <a:gd name="connsiteY9" fmla="*/ 2205958 h 6858000"/>
              <a:gd name="connsiteX10" fmla="*/ 6981477 w 12192000"/>
              <a:gd name="connsiteY10" fmla="*/ 2221951 h 6858000"/>
              <a:gd name="connsiteX11" fmla="*/ 7100043 w 12192000"/>
              <a:gd name="connsiteY11" fmla="*/ 2318459 h 6858000"/>
              <a:gd name="connsiteX12" fmla="*/ 6920540 w 12192000"/>
              <a:gd name="connsiteY12" fmla="*/ 2306877 h 6858000"/>
              <a:gd name="connsiteX13" fmla="*/ 6888831 w 12192000"/>
              <a:gd name="connsiteY13" fmla="*/ 2330314 h 6858000"/>
              <a:gd name="connsiteX14" fmla="*/ 6876698 w 12192000"/>
              <a:gd name="connsiteY14" fmla="*/ 2360645 h 6858000"/>
              <a:gd name="connsiteX15" fmla="*/ 6807214 w 12192000"/>
              <a:gd name="connsiteY15" fmla="*/ 2385736 h 6858000"/>
              <a:gd name="connsiteX16" fmla="*/ 6916405 w 12192000"/>
              <a:gd name="connsiteY16" fmla="*/ 2413862 h 6858000"/>
              <a:gd name="connsiteX17" fmla="*/ 6799770 w 12192000"/>
              <a:gd name="connsiteY17" fmla="*/ 2413862 h 6858000"/>
              <a:gd name="connsiteX18" fmla="*/ 6665762 w 12192000"/>
              <a:gd name="connsiteY18" fmla="*/ 2394561 h 6858000"/>
              <a:gd name="connsiteX19" fmla="*/ 6522933 w 12192000"/>
              <a:gd name="connsiteY19" fmla="*/ 2400626 h 6858000"/>
              <a:gd name="connsiteX20" fmla="*/ 6237275 w 12192000"/>
              <a:gd name="connsiteY20" fmla="*/ 2365057 h 6858000"/>
              <a:gd name="connsiteX21" fmla="*/ 6101338 w 12192000"/>
              <a:gd name="connsiteY21" fmla="*/ 2367538 h 6858000"/>
              <a:gd name="connsiteX22" fmla="*/ 6857121 w 12192000"/>
              <a:gd name="connsiteY22" fmla="*/ 2606875 h 6858000"/>
              <a:gd name="connsiteX23" fmla="*/ 6818519 w 12192000"/>
              <a:gd name="connsiteY23" fmla="*/ 2659539 h 6858000"/>
              <a:gd name="connsiteX24" fmla="*/ 6976790 w 12192000"/>
              <a:gd name="connsiteY24" fmla="*/ 2716892 h 6858000"/>
              <a:gd name="connsiteX25" fmla="*/ 7015669 w 12192000"/>
              <a:gd name="connsiteY25" fmla="*/ 2773693 h 6858000"/>
              <a:gd name="connsiteX26" fmla="*/ 6966864 w 12192000"/>
              <a:gd name="connsiteY26" fmla="*/ 2768730 h 6858000"/>
              <a:gd name="connsiteX27" fmla="*/ 6924953 w 12192000"/>
              <a:gd name="connsiteY27" fmla="*/ 2779483 h 6858000"/>
              <a:gd name="connsiteX28" fmla="*/ 6942323 w 12192000"/>
              <a:gd name="connsiteY28" fmla="*/ 2851726 h 6858000"/>
              <a:gd name="connsiteX29" fmla="*/ 7165943 w 12192000"/>
              <a:gd name="connsiteY29" fmla="*/ 2944924 h 6858000"/>
              <a:gd name="connsiteX30" fmla="*/ 7186071 w 12192000"/>
              <a:gd name="connsiteY30" fmla="*/ 2975254 h 6858000"/>
              <a:gd name="connsiteX31" fmla="*/ 7159325 w 12192000"/>
              <a:gd name="connsiteY31" fmla="*/ 2996762 h 6858000"/>
              <a:gd name="connsiteX32" fmla="*/ 7087082 w 12192000"/>
              <a:gd name="connsiteY32" fmla="*/ 3007790 h 6858000"/>
              <a:gd name="connsiteX33" fmla="*/ 7188276 w 12192000"/>
              <a:gd name="connsiteY33" fmla="*/ 3111191 h 6858000"/>
              <a:gd name="connsiteX34" fmla="*/ 7225225 w 12192000"/>
              <a:gd name="connsiteY34" fmla="*/ 3139866 h 6858000"/>
              <a:gd name="connsiteX35" fmla="*/ 7288368 w 12192000"/>
              <a:gd name="connsiteY35" fmla="*/ 3184260 h 6858000"/>
              <a:gd name="connsiteX36" fmla="*/ 7289471 w 12192000"/>
              <a:gd name="connsiteY36" fmla="*/ 3197771 h 6858000"/>
              <a:gd name="connsiteX37" fmla="*/ 7203442 w 12192000"/>
              <a:gd name="connsiteY37" fmla="*/ 3245472 h 6858000"/>
              <a:gd name="connsiteX38" fmla="*/ 7048205 w 12192000"/>
              <a:gd name="connsiteY38" fmla="*/ 3232512 h 6858000"/>
              <a:gd name="connsiteX39" fmla="*/ 7277614 w 12192000"/>
              <a:gd name="connsiteY39" fmla="*/ 3303652 h 6858000"/>
              <a:gd name="connsiteX40" fmla="*/ 6535066 w 12192000"/>
              <a:gd name="connsiteY40" fmla="*/ 3134077 h 6858000"/>
              <a:gd name="connsiteX41" fmla="*/ 6582492 w 12192000"/>
              <a:gd name="connsiteY41" fmla="*/ 3178469 h 6858000"/>
              <a:gd name="connsiteX42" fmla="*/ 6842233 w 12192000"/>
              <a:gd name="connsiteY42" fmla="*/ 3295379 h 6858000"/>
              <a:gd name="connsiteX43" fmla="*/ 6915853 w 12192000"/>
              <a:gd name="connsiteY43" fmla="*/ 3368725 h 6858000"/>
              <a:gd name="connsiteX44" fmla="*/ 6993058 w 12192000"/>
              <a:gd name="connsiteY44" fmla="*/ 3409257 h 6858000"/>
              <a:gd name="connsiteX45" fmla="*/ 7101421 w 12192000"/>
              <a:gd name="connsiteY45" fmla="*/ 3408430 h 6858000"/>
              <a:gd name="connsiteX46" fmla="*/ 7178350 w 12192000"/>
              <a:gd name="connsiteY46" fmla="*/ 3470746 h 6858000"/>
              <a:gd name="connsiteX47" fmla="*/ 7098112 w 12192000"/>
              <a:gd name="connsiteY47" fmla="*/ 3483982 h 6858000"/>
              <a:gd name="connsiteX48" fmla="*/ 7004088 w 12192000"/>
              <a:gd name="connsiteY48" fmla="*/ 3473780 h 6858000"/>
              <a:gd name="connsiteX49" fmla="*/ 6801147 w 12192000"/>
              <a:gd name="connsiteY49" fmla="*/ 3477087 h 6858000"/>
              <a:gd name="connsiteX50" fmla="*/ 6684788 w 12192000"/>
              <a:gd name="connsiteY50" fmla="*/ 3489220 h 6858000"/>
              <a:gd name="connsiteX51" fmla="*/ 6417328 w 12192000"/>
              <a:gd name="connsiteY51" fmla="*/ 3468539 h 6858000"/>
              <a:gd name="connsiteX52" fmla="*/ 6433045 w 12192000"/>
              <a:gd name="connsiteY52" fmla="*/ 3521481 h 6858000"/>
              <a:gd name="connsiteX53" fmla="*/ 6423117 w 12192000"/>
              <a:gd name="connsiteY53" fmla="*/ 3567527 h 6858000"/>
              <a:gd name="connsiteX54" fmla="*/ 6419258 w 12192000"/>
              <a:gd name="connsiteY54" fmla="*/ 3667620 h 6858000"/>
              <a:gd name="connsiteX55" fmla="*/ 6421740 w 12192000"/>
              <a:gd name="connsiteY55" fmla="*/ 3683888 h 6858000"/>
              <a:gd name="connsiteX56" fmla="*/ 6361906 w 12192000"/>
              <a:gd name="connsiteY56" fmla="*/ 3694366 h 6858000"/>
              <a:gd name="connsiteX57" fmla="*/ 6718429 w 12192000"/>
              <a:gd name="connsiteY57" fmla="*/ 3902544 h 6858000"/>
              <a:gd name="connsiteX58" fmla="*/ 6480195 w 12192000"/>
              <a:gd name="connsiteY58" fmla="*/ 3849603 h 6858000"/>
              <a:gd name="connsiteX59" fmla="*/ 6447934 w 12192000"/>
              <a:gd name="connsiteY59" fmla="*/ 3937011 h 6858000"/>
              <a:gd name="connsiteX60" fmla="*/ 6559882 w 12192000"/>
              <a:gd name="connsiteY60" fmla="*/ 4014767 h 6858000"/>
              <a:gd name="connsiteX61" fmla="*/ 6601241 w 12192000"/>
              <a:gd name="connsiteY61" fmla="*/ 4168626 h 6858000"/>
              <a:gd name="connsiteX62" fmla="*/ 6581113 w 12192000"/>
              <a:gd name="connsiteY62" fmla="*/ 4309250 h 6858000"/>
              <a:gd name="connsiteX63" fmla="*/ 6533136 w 12192000"/>
              <a:gd name="connsiteY63" fmla="*/ 4353918 h 6858000"/>
              <a:gd name="connsiteX64" fmla="*/ 6463651 w 12192000"/>
              <a:gd name="connsiteY64" fmla="*/ 4434156 h 6858000"/>
              <a:gd name="connsiteX65" fmla="*/ 6420637 w 12192000"/>
              <a:gd name="connsiteY65" fmla="*/ 4483787 h 6858000"/>
              <a:gd name="connsiteX66" fmla="*/ 6271190 w 12192000"/>
              <a:gd name="connsiteY66" fmla="*/ 4464487 h 6858000"/>
              <a:gd name="connsiteX67" fmla="*/ 6470545 w 12192000"/>
              <a:gd name="connsiteY67" fmla="*/ 4590498 h 6858000"/>
              <a:gd name="connsiteX68" fmla="*/ 6308965 w 12192000"/>
              <a:gd name="connsiteY68" fmla="*/ 4574780 h 6858000"/>
              <a:gd name="connsiteX69" fmla="*/ 6256301 w 12192000"/>
              <a:gd name="connsiteY69" fmla="*/ 4583603 h 6858000"/>
              <a:gd name="connsiteX70" fmla="*/ 6286354 w 12192000"/>
              <a:gd name="connsiteY70" fmla="*/ 4624412 h 6858000"/>
              <a:gd name="connsiteX71" fmla="*/ 6404920 w 12192000"/>
              <a:gd name="connsiteY71" fmla="*/ 4693621 h 6858000"/>
              <a:gd name="connsiteX72" fmla="*/ 6649220 w 12192000"/>
              <a:gd name="connsiteY72" fmla="*/ 4881120 h 6858000"/>
              <a:gd name="connsiteX73" fmla="*/ 6412640 w 12192000"/>
              <a:gd name="connsiteY73" fmla="*/ 4795092 h 6858000"/>
              <a:gd name="connsiteX74" fmla="*/ 6661902 w 12192000"/>
              <a:gd name="connsiteY74" fmla="*/ 4987828 h 6858000"/>
              <a:gd name="connsiteX75" fmla="*/ 6717325 w 12192000"/>
              <a:gd name="connsiteY75" fmla="*/ 5051798 h 6858000"/>
              <a:gd name="connsiteX76" fmla="*/ 6829272 w 12192000"/>
              <a:gd name="connsiteY76" fmla="*/ 5210619 h 6858000"/>
              <a:gd name="connsiteX77" fmla="*/ 6823757 w 12192000"/>
              <a:gd name="connsiteY77" fmla="*/ 5228542 h 6858000"/>
              <a:gd name="connsiteX78" fmla="*/ 6694439 w 12192000"/>
              <a:gd name="connsiteY78" fmla="*/ 5202899 h 6858000"/>
              <a:gd name="connsiteX79" fmla="*/ 6862085 w 12192000"/>
              <a:gd name="connsiteY79" fmla="*/ 5336355 h 6858000"/>
              <a:gd name="connsiteX80" fmla="*/ 7035246 w 12192000"/>
              <a:gd name="connsiteY80" fmla="*/ 5438926 h 6858000"/>
              <a:gd name="connsiteX81" fmla="*/ 6912268 w 12192000"/>
              <a:gd name="connsiteY81" fmla="*/ 5423210 h 6858000"/>
              <a:gd name="connsiteX82" fmla="*/ 6743244 w 12192000"/>
              <a:gd name="connsiteY82" fmla="*/ 5364479 h 6858000"/>
              <a:gd name="connsiteX83" fmla="*/ 6684513 w 12192000"/>
              <a:gd name="connsiteY83" fmla="*/ 5386538 h 6858000"/>
              <a:gd name="connsiteX84" fmla="*/ 6844713 w 12192000"/>
              <a:gd name="connsiteY84" fmla="*/ 5483595 h 6858000"/>
              <a:gd name="connsiteX85" fmla="*/ 6936533 w 12192000"/>
              <a:gd name="connsiteY85" fmla="*/ 5528541 h 6858000"/>
              <a:gd name="connsiteX86" fmla="*/ 6973204 w 12192000"/>
              <a:gd name="connsiteY86" fmla="*/ 5563007 h 6858000"/>
              <a:gd name="connsiteX87" fmla="*/ 7077983 w 12192000"/>
              <a:gd name="connsiteY87" fmla="*/ 5685983 h 6858000"/>
              <a:gd name="connsiteX88" fmla="*/ 7385702 w 12192000"/>
              <a:gd name="connsiteY88" fmla="*/ 5820265 h 6858000"/>
              <a:gd name="connsiteX89" fmla="*/ 7673565 w 12192000"/>
              <a:gd name="connsiteY89" fmla="*/ 5987085 h 6858000"/>
              <a:gd name="connsiteX90" fmla="*/ 7898289 w 12192000"/>
              <a:gd name="connsiteY90" fmla="*/ 6091035 h 6858000"/>
              <a:gd name="connsiteX91" fmla="*/ 8466299 w 12192000"/>
              <a:gd name="connsiteY91" fmla="*/ 6224765 h 6858000"/>
              <a:gd name="connsiteX92" fmla="*/ 10620599 w 12192000"/>
              <a:gd name="connsiteY92" fmla="*/ 5317605 h 6858000"/>
              <a:gd name="connsiteX93" fmla="*/ 10647894 w 12192000"/>
              <a:gd name="connsiteY93" fmla="*/ 5290581 h 6858000"/>
              <a:gd name="connsiteX94" fmla="*/ 10752398 w 12192000"/>
              <a:gd name="connsiteY94" fmla="*/ 5188838 h 6858000"/>
              <a:gd name="connsiteX95" fmla="*/ 10841186 w 12192000"/>
              <a:gd name="connsiteY95" fmla="*/ 5097293 h 6858000"/>
              <a:gd name="connsiteX96" fmla="*/ 10794861 w 12192000"/>
              <a:gd name="connsiteY96" fmla="*/ 5066412 h 6858000"/>
              <a:gd name="connsiteX97" fmla="*/ 10857454 w 12192000"/>
              <a:gd name="connsiteY97" fmla="*/ 4979004 h 6858000"/>
              <a:gd name="connsiteX98" fmla="*/ 11056532 w 12192000"/>
              <a:gd name="connsiteY98" fmla="*/ 4709613 h 6858000"/>
              <a:gd name="connsiteX99" fmla="*/ 11143939 w 12192000"/>
              <a:gd name="connsiteY99" fmla="*/ 4650332 h 6858000"/>
              <a:gd name="connsiteX100" fmla="*/ 11250372 w 12192000"/>
              <a:gd name="connsiteY100" fmla="*/ 4501160 h 6858000"/>
              <a:gd name="connsiteX101" fmla="*/ 11265538 w 12192000"/>
              <a:gd name="connsiteY101" fmla="*/ 4466694 h 6858000"/>
              <a:gd name="connsiteX102" fmla="*/ 11243755 w 12192000"/>
              <a:gd name="connsiteY102" fmla="*/ 4422850 h 6858000"/>
              <a:gd name="connsiteX103" fmla="*/ 11227486 w 12192000"/>
              <a:gd name="connsiteY103" fmla="*/ 4378734 h 6858000"/>
              <a:gd name="connsiteX104" fmla="*/ 11248718 w 12192000"/>
              <a:gd name="connsiteY104" fmla="*/ 4365774 h 6858000"/>
              <a:gd name="connsiteX105" fmla="*/ 11385204 w 12192000"/>
              <a:gd name="connsiteY105" fmla="*/ 4343440 h 6858000"/>
              <a:gd name="connsiteX106" fmla="*/ 11306070 w 12192000"/>
              <a:gd name="connsiteY106" fmla="*/ 4259618 h 6858000"/>
              <a:gd name="connsiteX107" fmla="*/ 11166550 w 12192000"/>
              <a:gd name="connsiteY107" fmla="*/ 4134711 h 6858000"/>
              <a:gd name="connsiteX108" fmla="*/ 11103130 w 12192000"/>
              <a:gd name="connsiteY108" fmla="*/ 4045924 h 6858000"/>
              <a:gd name="connsiteX109" fmla="*/ 11095686 w 12192000"/>
              <a:gd name="connsiteY109" fmla="*/ 3966514 h 6858000"/>
              <a:gd name="connsiteX110" fmla="*/ 10971054 w 12192000"/>
              <a:gd name="connsiteY110" fmla="*/ 3919640 h 6858000"/>
              <a:gd name="connsiteX111" fmla="*/ 11088241 w 12192000"/>
              <a:gd name="connsiteY111" fmla="*/ 3751718 h 6858000"/>
              <a:gd name="connsiteX112" fmla="*/ 11100098 w 12192000"/>
              <a:gd name="connsiteY112" fmla="*/ 3716977 h 6858000"/>
              <a:gd name="connsiteX113" fmla="*/ 11029786 w 12192000"/>
              <a:gd name="connsiteY113" fmla="*/ 3592621 h 6858000"/>
              <a:gd name="connsiteX114" fmla="*/ 11018206 w 12192000"/>
              <a:gd name="connsiteY114" fmla="*/ 3572767 h 6858000"/>
              <a:gd name="connsiteX115" fmla="*/ 10992287 w 12192000"/>
              <a:gd name="connsiteY115" fmla="*/ 3533061 h 6858000"/>
              <a:gd name="connsiteX116" fmla="*/ 10917838 w 12192000"/>
              <a:gd name="connsiteY116" fmla="*/ 3523410 h 6858000"/>
              <a:gd name="connsiteX117" fmla="*/ 10956441 w 12192000"/>
              <a:gd name="connsiteY117" fmla="*/ 3495287 h 6858000"/>
              <a:gd name="connsiteX118" fmla="*/ 11031442 w 12192000"/>
              <a:gd name="connsiteY118" fmla="*/ 3400159 h 6858000"/>
              <a:gd name="connsiteX119" fmla="*/ 10981533 w 12192000"/>
              <a:gd name="connsiteY119" fmla="*/ 3309166 h 6858000"/>
              <a:gd name="connsiteX120" fmla="*/ 10978225 w 12192000"/>
              <a:gd name="connsiteY120" fmla="*/ 3258982 h 6858000"/>
              <a:gd name="connsiteX121" fmla="*/ 11062322 w 12192000"/>
              <a:gd name="connsiteY121" fmla="*/ 3194737 h 6858000"/>
              <a:gd name="connsiteX122" fmla="*/ 11125742 w 12192000"/>
              <a:gd name="connsiteY122" fmla="*/ 3169370 h 6858000"/>
              <a:gd name="connsiteX123" fmla="*/ 11154968 w 12192000"/>
              <a:gd name="connsiteY123" fmla="*/ 3132974 h 6858000"/>
              <a:gd name="connsiteX124" fmla="*/ 11120502 w 12192000"/>
              <a:gd name="connsiteY124" fmla="*/ 3102642 h 6858000"/>
              <a:gd name="connsiteX125" fmla="*/ 10967470 w 12192000"/>
              <a:gd name="connsiteY125" fmla="*/ 3030401 h 6858000"/>
              <a:gd name="connsiteX126" fmla="*/ 11049914 w 12192000"/>
              <a:gd name="connsiteY126" fmla="*/ 2970015 h 6858000"/>
              <a:gd name="connsiteX127" fmla="*/ 10618944 w 12192000"/>
              <a:gd name="connsiteY127" fmla="*/ 2685183 h 6858000"/>
              <a:gd name="connsiteX128" fmla="*/ 10566830 w 12192000"/>
              <a:gd name="connsiteY128" fmla="*/ 2641617 h 6858000"/>
              <a:gd name="connsiteX129" fmla="*/ 10290271 w 12192000"/>
              <a:gd name="connsiteY129" fmla="*/ 2536011 h 6858000"/>
              <a:gd name="connsiteX130" fmla="*/ 10005715 w 12192000"/>
              <a:gd name="connsiteY130" fmla="*/ 2461288 h 6858000"/>
              <a:gd name="connsiteX131" fmla="*/ 10203414 w 12192000"/>
              <a:gd name="connsiteY131" fmla="*/ 2303568 h 6858000"/>
              <a:gd name="connsiteX132" fmla="*/ 9901487 w 12192000"/>
              <a:gd name="connsiteY132" fmla="*/ 2266895 h 6858000"/>
              <a:gd name="connsiteX133" fmla="*/ 9871984 w 12192000"/>
              <a:gd name="connsiteY133" fmla="*/ 2267999 h 6858000"/>
              <a:gd name="connsiteX134" fmla="*/ 9279158 w 12192000"/>
              <a:gd name="connsiteY134" fmla="*/ 2243734 h 6858000"/>
              <a:gd name="connsiteX135" fmla="*/ 8429350 w 12192000"/>
              <a:gd name="connsiteY135" fmla="*/ 2163219 h 6858000"/>
              <a:gd name="connsiteX136" fmla="*/ 7725955 w 12192000"/>
              <a:gd name="connsiteY136" fmla="*/ 2114967 h 6858000"/>
              <a:gd name="connsiteX137" fmla="*/ 6977065 w 12192000"/>
              <a:gd name="connsiteY137" fmla="*/ 2021218 h 6858000"/>
              <a:gd name="connsiteX138" fmla="*/ 6941221 w 12192000"/>
              <a:gd name="connsiteY138" fmla="*/ 2015186 h 6858000"/>
              <a:gd name="connsiteX139" fmla="*/ 0 w 12192000"/>
              <a:gd name="connsiteY139" fmla="*/ 0 h 6858000"/>
              <a:gd name="connsiteX140" fmla="*/ 12192000 w 12192000"/>
              <a:gd name="connsiteY140" fmla="*/ 0 h 6858000"/>
              <a:gd name="connsiteX141" fmla="*/ 12192000 w 12192000"/>
              <a:gd name="connsiteY141" fmla="*/ 6858000 h 6858000"/>
              <a:gd name="connsiteX142" fmla="*/ 0 w 12192000"/>
              <a:gd name="connsiteY14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2192000" h="6858000">
                <a:moveTo>
                  <a:pt x="6941221" y="2015186"/>
                </a:moveTo>
                <a:cubicBezTo>
                  <a:pt x="6929158" y="2014876"/>
                  <a:pt x="6917508" y="2018599"/>
                  <a:pt x="6907857" y="2033351"/>
                </a:cubicBezTo>
                <a:cubicBezTo>
                  <a:pt x="6959143" y="2072228"/>
                  <a:pt x="7024491" y="2057614"/>
                  <a:pt x="7093700" y="2101457"/>
                </a:cubicBezTo>
                <a:cubicBezTo>
                  <a:pt x="6981202" y="2087669"/>
                  <a:pt x="6892139" y="2076639"/>
                  <a:pt x="6803079" y="2065612"/>
                </a:cubicBezTo>
                <a:cubicBezTo>
                  <a:pt x="6801424" y="2073332"/>
                  <a:pt x="6799770" y="2081052"/>
                  <a:pt x="6798115" y="2088772"/>
                </a:cubicBezTo>
                <a:cubicBezTo>
                  <a:pt x="6911993" y="2105040"/>
                  <a:pt x="7017322" y="2146951"/>
                  <a:pt x="7128167" y="2176455"/>
                </a:cubicBezTo>
                <a:cubicBezTo>
                  <a:pt x="7117964" y="2194655"/>
                  <a:pt x="7107764" y="2191070"/>
                  <a:pt x="7098663" y="2189968"/>
                </a:cubicBezTo>
                <a:cubicBezTo>
                  <a:pt x="7039381" y="2182798"/>
                  <a:pt x="6980099" y="2175629"/>
                  <a:pt x="6923298" y="2156052"/>
                </a:cubicBezTo>
                <a:cubicBezTo>
                  <a:pt x="6910614" y="2151639"/>
                  <a:pt x="6895172" y="2151639"/>
                  <a:pt x="6888004" y="2164875"/>
                </a:cubicBezTo>
                <a:cubicBezTo>
                  <a:pt x="6877801" y="2183625"/>
                  <a:pt x="6892414" y="2195758"/>
                  <a:pt x="6905375" y="2205958"/>
                </a:cubicBezTo>
                <a:cubicBezTo>
                  <a:pt x="6927985" y="2223606"/>
                  <a:pt x="6955282" y="2218643"/>
                  <a:pt x="6981477" y="2221951"/>
                </a:cubicBezTo>
                <a:cubicBezTo>
                  <a:pt x="7051237" y="2230499"/>
                  <a:pt x="7084601" y="2257245"/>
                  <a:pt x="7100043" y="2318459"/>
                </a:cubicBezTo>
                <a:cubicBezTo>
                  <a:pt x="7038829" y="2293642"/>
                  <a:pt x="6979822" y="2324249"/>
                  <a:pt x="6920540" y="2306877"/>
                </a:cubicBezTo>
                <a:cubicBezTo>
                  <a:pt x="6905099" y="2302466"/>
                  <a:pt x="6880559" y="2309083"/>
                  <a:pt x="6888831" y="2330314"/>
                </a:cubicBezTo>
                <a:cubicBezTo>
                  <a:pt x="6896552" y="2350168"/>
                  <a:pt x="6922195" y="2364505"/>
                  <a:pt x="6876698" y="2360645"/>
                </a:cubicBezTo>
                <a:cubicBezTo>
                  <a:pt x="6844163" y="2357887"/>
                  <a:pt x="6780468" y="2380223"/>
                  <a:pt x="6807214" y="2385736"/>
                </a:cubicBezTo>
                <a:cubicBezTo>
                  <a:pt x="6840853" y="2392631"/>
                  <a:pt x="6873666" y="2402557"/>
                  <a:pt x="6916405" y="2413862"/>
                </a:cubicBezTo>
                <a:cubicBezTo>
                  <a:pt x="6869254" y="2432335"/>
                  <a:pt x="6835338" y="2428475"/>
                  <a:pt x="6799770" y="2413862"/>
                </a:cubicBezTo>
                <a:cubicBezTo>
                  <a:pt x="6756756" y="2396214"/>
                  <a:pt x="6700781" y="2374708"/>
                  <a:pt x="6665762" y="2394561"/>
                </a:cubicBezTo>
                <a:cubicBezTo>
                  <a:pt x="6613373" y="2424340"/>
                  <a:pt x="6569807" y="2405589"/>
                  <a:pt x="6522933" y="2400626"/>
                </a:cubicBezTo>
                <a:cubicBezTo>
                  <a:pt x="6427531" y="2390424"/>
                  <a:pt x="6332953" y="2373328"/>
                  <a:pt x="6237275" y="2365057"/>
                </a:cubicBezTo>
                <a:cubicBezTo>
                  <a:pt x="6198948" y="2361748"/>
                  <a:pt x="6157588" y="2346032"/>
                  <a:pt x="6101338" y="2367538"/>
                </a:cubicBezTo>
                <a:cubicBezTo>
                  <a:pt x="6356116" y="2477556"/>
                  <a:pt x="6629642" y="2470664"/>
                  <a:pt x="6857121" y="2606875"/>
                </a:cubicBezTo>
                <a:cubicBezTo>
                  <a:pt x="6847471" y="2619834"/>
                  <a:pt x="6798391" y="2656782"/>
                  <a:pt x="6818519" y="2659539"/>
                </a:cubicBezTo>
                <a:cubicBezTo>
                  <a:pt x="6875044" y="2667537"/>
                  <a:pt x="6925227" y="2694558"/>
                  <a:pt x="6976790" y="2716892"/>
                </a:cubicBezTo>
                <a:cubicBezTo>
                  <a:pt x="6999125" y="2726543"/>
                  <a:pt x="7026146" y="2739227"/>
                  <a:pt x="7015669" y="2773693"/>
                </a:cubicBezTo>
                <a:cubicBezTo>
                  <a:pt x="6996642" y="2783343"/>
                  <a:pt x="6982580" y="2769833"/>
                  <a:pt x="6966864" y="2768730"/>
                </a:cubicBezTo>
                <a:cubicBezTo>
                  <a:pt x="6950871" y="2767628"/>
                  <a:pt x="6915025" y="2774796"/>
                  <a:pt x="6924953" y="2779483"/>
                </a:cubicBezTo>
                <a:cubicBezTo>
                  <a:pt x="6970172" y="2800715"/>
                  <a:pt x="6888831" y="2851726"/>
                  <a:pt x="6942323" y="2851726"/>
                </a:cubicBezTo>
                <a:cubicBezTo>
                  <a:pt x="7031937" y="2852001"/>
                  <a:pt x="7079638" y="2942441"/>
                  <a:pt x="7165943" y="2944924"/>
                </a:cubicBezTo>
                <a:cubicBezTo>
                  <a:pt x="7179728" y="2945198"/>
                  <a:pt x="7186346" y="2961191"/>
                  <a:pt x="7186071" y="2975254"/>
                </a:cubicBezTo>
                <a:cubicBezTo>
                  <a:pt x="7186071" y="2992074"/>
                  <a:pt x="7173387" y="2995107"/>
                  <a:pt x="7159325" y="2996762"/>
                </a:cubicBezTo>
                <a:cubicBezTo>
                  <a:pt x="7137817" y="2999242"/>
                  <a:pt x="7115483" y="2975254"/>
                  <a:pt x="7087082" y="3007790"/>
                </a:cubicBezTo>
                <a:cubicBezTo>
                  <a:pt x="7138094" y="3026815"/>
                  <a:pt x="7189103" y="3045842"/>
                  <a:pt x="7188276" y="3111191"/>
                </a:cubicBezTo>
                <a:cubicBezTo>
                  <a:pt x="7188001" y="3128836"/>
                  <a:pt x="7209232" y="3135454"/>
                  <a:pt x="7225225" y="3139866"/>
                </a:cubicBezTo>
                <a:cubicBezTo>
                  <a:pt x="7251696" y="3147036"/>
                  <a:pt x="7274028" y="3159720"/>
                  <a:pt x="7288368" y="3184260"/>
                </a:cubicBezTo>
                <a:cubicBezTo>
                  <a:pt x="7288092" y="3188948"/>
                  <a:pt x="7287816" y="3193910"/>
                  <a:pt x="7289471" y="3197771"/>
                </a:cubicBezTo>
                <a:cubicBezTo>
                  <a:pt x="7284784" y="3257053"/>
                  <a:pt x="7246181" y="3255398"/>
                  <a:pt x="7203442" y="3245472"/>
                </a:cubicBezTo>
                <a:cubicBezTo>
                  <a:pt x="7152432" y="3233340"/>
                  <a:pt x="7101973" y="3211281"/>
                  <a:pt x="7048205" y="3232512"/>
                </a:cubicBezTo>
                <a:cubicBezTo>
                  <a:pt x="7124032" y="3260913"/>
                  <a:pt x="7206475" y="3263118"/>
                  <a:pt x="7277614" y="3303652"/>
                </a:cubicBezTo>
                <a:cubicBezTo>
                  <a:pt x="7017322" y="3311097"/>
                  <a:pt x="6787361" y="3183155"/>
                  <a:pt x="6535066" y="3134077"/>
                </a:cubicBezTo>
                <a:cubicBezTo>
                  <a:pt x="6543614" y="3166887"/>
                  <a:pt x="6564017" y="3173505"/>
                  <a:pt x="6582492" y="3178469"/>
                </a:cubicBezTo>
                <a:cubicBezTo>
                  <a:pt x="6675690" y="3203286"/>
                  <a:pt x="6757305" y="3252642"/>
                  <a:pt x="6842233" y="3295379"/>
                </a:cubicBezTo>
                <a:cubicBezTo>
                  <a:pt x="6877249" y="3313026"/>
                  <a:pt x="6902618" y="3330674"/>
                  <a:pt x="6915853" y="3368725"/>
                </a:cubicBezTo>
                <a:cubicBezTo>
                  <a:pt x="6927710" y="3403192"/>
                  <a:pt x="6950596" y="3419185"/>
                  <a:pt x="6993058" y="3409257"/>
                </a:cubicBezTo>
                <a:cubicBezTo>
                  <a:pt x="7027524" y="3400985"/>
                  <a:pt x="7065299" y="3405397"/>
                  <a:pt x="7101421" y="3408430"/>
                </a:cubicBezTo>
                <a:cubicBezTo>
                  <a:pt x="7143057" y="3411739"/>
                  <a:pt x="7189655" y="3450618"/>
                  <a:pt x="7178350" y="3470746"/>
                </a:cubicBezTo>
                <a:cubicBezTo>
                  <a:pt x="7159050" y="3504937"/>
                  <a:pt x="7126789" y="3487842"/>
                  <a:pt x="7098112" y="3483982"/>
                </a:cubicBezTo>
                <a:cubicBezTo>
                  <a:pt x="7065575" y="3479295"/>
                  <a:pt x="7005191" y="3469643"/>
                  <a:pt x="7004088" y="3473780"/>
                </a:cubicBezTo>
                <a:cubicBezTo>
                  <a:pt x="6982854" y="3559532"/>
                  <a:pt x="6833408" y="3484809"/>
                  <a:pt x="6801147" y="3477087"/>
                </a:cubicBezTo>
                <a:cubicBezTo>
                  <a:pt x="6760891" y="3467437"/>
                  <a:pt x="6723115" y="3485085"/>
                  <a:pt x="6684788" y="3489220"/>
                </a:cubicBezTo>
                <a:cubicBezTo>
                  <a:pt x="6650597" y="3493080"/>
                  <a:pt x="6457309" y="3504937"/>
                  <a:pt x="6417328" y="3468539"/>
                </a:cubicBezTo>
                <a:cubicBezTo>
                  <a:pt x="6411813" y="3496940"/>
                  <a:pt x="6423393" y="3508521"/>
                  <a:pt x="6433045" y="3521481"/>
                </a:cubicBezTo>
                <a:cubicBezTo>
                  <a:pt x="6446556" y="3539954"/>
                  <a:pt x="6448762" y="3552914"/>
                  <a:pt x="6423117" y="3567527"/>
                </a:cubicBezTo>
                <a:cubicBezTo>
                  <a:pt x="6350049" y="3609441"/>
                  <a:pt x="6351153" y="3610818"/>
                  <a:pt x="6419258" y="3667620"/>
                </a:cubicBezTo>
                <a:cubicBezTo>
                  <a:pt x="6422568" y="3670100"/>
                  <a:pt x="6421188" y="3678373"/>
                  <a:pt x="6421740" y="3683888"/>
                </a:cubicBezTo>
                <a:cubicBezTo>
                  <a:pt x="6403817" y="3692711"/>
                  <a:pt x="6382861" y="3670652"/>
                  <a:pt x="6361906" y="3694366"/>
                </a:cubicBezTo>
                <a:cubicBezTo>
                  <a:pt x="6453173" y="3798591"/>
                  <a:pt x="6592418" y="3824234"/>
                  <a:pt x="6718429" y="3902544"/>
                </a:cubicBezTo>
                <a:cubicBezTo>
                  <a:pt x="6616407" y="3928462"/>
                  <a:pt x="6555194" y="3838022"/>
                  <a:pt x="6480195" y="3849603"/>
                </a:cubicBezTo>
                <a:cubicBezTo>
                  <a:pt x="6442696" y="3878004"/>
                  <a:pt x="6554091" y="3923499"/>
                  <a:pt x="6447934" y="3937011"/>
                </a:cubicBezTo>
                <a:cubicBezTo>
                  <a:pt x="6493983" y="3961826"/>
                  <a:pt x="6528173" y="3986089"/>
                  <a:pt x="6559882" y="4014767"/>
                </a:cubicBezTo>
                <a:cubicBezTo>
                  <a:pt x="6616407" y="4066053"/>
                  <a:pt x="6627437" y="4099693"/>
                  <a:pt x="6601241" y="4168626"/>
                </a:cubicBezTo>
                <a:cubicBezTo>
                  <a:pt x="6584145" y="4213846"/>
                  <a:pt x="6559054" y="4255483"/>
                  <a:pt x="6581113" y="4309250"/>
                </a:cubicBezTo>
                <a:cubicBezTo>
                  <a:pt x="6596553" y="4346198"/>
                  <a:pt x="6590487" y="4370461"/>
                  <a:pt x="6533136" y="4353918"/>
                </a:cubicBezTo>
                <a:cubicBezTo>
                  <a:pt x="6471372" y="4336270"/>
                  <a:pt x="6448211" y="4369358"/>
                  <a:pt x="6463651" y="4434156"/>
                </a:cubicBezTo>
                <a:cubicBezTo>
                  <a:pt x="6473577" y="4475792"/>
                  <a:pt x="6463099" y="4488475"/>
                  <a:pt x="6420637" y="4483787"/>
                </a:cubicBezTo>
                <a:cubicBezTo>
                  <a:pt x="6373762" y="4478549"/>
                  <a:pt x="6329093" y="4451251"/>
                  <a:pt x="6271190" y="4464487"/>
                </a:cubicBezTo>
                <a:cubicBezTo>
                  <a:pt x="6317512" y="4540039"/>
                  <a:pt x="6416501" y="4518531"/>
                  <a:pt x="6470545" y="4590498"/>
                </a:cubicBezTo>
                <a:cubicBezTo>
                  <a:pt x="6406023" y="4590772"/>
                  <a:pt x="6356666" y="4590498"/>
                  <a:pt x="6308965" y="4574780"/>
                </a:cubicBezTo>
                <a:cubicBezTo>
                  <a:pt x="6289111" y="4568437"/>
                  <a:pt x="6267328" y="4561822"/>
                  <a:pt x="6256301" y="4583603"/>
                </a:cubicBezTo>
                <a:cubicBezTo>
                  <a:pt x="6243340" y="4609798"/>
                  <a:pt x="6270086" y="4619724"/>
                  <a:pt x="6286354" y="4624412"/>
                </a:cubicBezTo>
                <a:cubicBezTo>
                  <a:pt x="6332128" y="4637647"/>
                  <a:pt x="6367144" y="4669081"/>
                  <a:pt x="6404920" y="4693621"/>
                </a:cubicBezTo>
                <a:cubicBezTo>
                  <a:pt x="6487915" y="4747390"/>
                  <a:pt x="6578908" y="4792334"/>
                  <a:pt x="6649220" y="4881120"/>
                </a:cubicBezTo>
                <a:cubicBezTo>
                  <a:pt x="6560709" y="4858509"/>
                  <a:pt x="6494809" y="4805845"/>
                  <a:pt x="6412640" y="4795092"/>
                </a:cubicBezTo>
                <a:cubicBezTo>
                  <a:pt x="6483779" y="4875881"/>
                  <a:pt x="6575322" y="4929098"/>
                  <a:pt x="6661902" y="4987828"/>
                </a:cubicBezTo>
                <a:cubicBezTo>
                  <a:pt x="6686719" y="5004373"/>
                  <a:pt x="6711811" y="5015678"/>
                  <a:pt x="6717325" y="5051798"/>
                </a:cubicBezTo>
                <a:cubicBezTo>
                  <a:pt x="6728079" y="5121834"/>
                  <a:pt x="6760340" y="5179738"/>
                  <a:pt x="6829272" y="5210619"/>
                </a:cubicBezTo>
                <a:cubicBezTo>
                  <a:pt x="6829824" y="5210897"/>
                  <a:pt x="6825965" y="5221375"/>
                  <a:pt x="6823757" y="5228542"/>
                </a:cubicBezTo>
                <a:cubicBezTo>
                  <a:pt x="6781571" y="5230749"/>
                  <a:pt x="6748207" y="5189388"/>
                  <a:pt x="6694439" y="5202899"/>
                </a:cubicBezTo>
                <a:cubicBezTo>
                  <a:pt x="6746002" y="5259148"/>
                  <a:pt x="6789016" y="5309609"/>
                  <a:pt x="6862085" y="5336355"/>
                </a:cubicBezTo>
                <a:cubicBezTo>
                  <a:pt x="6920540" y="5357586"/>
                  <a:pt x="6992783" y="5369994"/>
                  <a:pt x="7035246" y="5438926"/>
                </a:cubicBezTo>
                <a:cubicBezTo>
                  <a:pt x="6985889" y="5452439"/>
                  <a:pt x="6949216" y="5435343"/>
                  <a:pt x="6912268" y="5423210"/>
                </a:cubicBezTo>
                <a:cubicBezTo>
                  <a:pt x="6855743" y="5404461"/>
                  <a:pt x="6799770" y="5383230"/>
                  <a:pt x="6743244" y="5364479"/>
                </a:cubicBezTo>
                <a:cubicBezTo>
                  <a:pt x="6721737" y="5357310"/>
                  <a:pt x="6698299" y="5352346"/>
                  <a:pt x="6684513" y="5386538"/>
                </a:cubicBezTo>
                <a:cubicBezTo>
                  <a:pt x="6756480" y="5393708"/>
                  <a:pt x="6799494" y="5440031"/>
                  <a:pt x="6844713" y="5483595"/>
                </a:cubicBezTo>
                <a:cubicBezTo>
                  <a:pt x="6870082" y="5508135"/>
                  <a:pt x="6890762" y="5540948"/>
                  <a:pt x="6936533" y="5528541"/>
                </a:cubicBezTo>
                <a:cubicBezTo>
                  <a:pt x="6960522" y="5521923"/>
                  <a:pt x="6975687" y="5540396"/>
                  <a:pt x="6973204" y="5563007"/>
                </a:cubicBezTo>
                <a:cubicBezTo>
                  <a:pt x="6964106" y="5642695"/>
                  <a:pt x="7020080" y="5670543"/>
                  <a:pt x="7077983" y="5685983"/>
                </a:cubicBezTo>
                <a:cubicBezTo>
                  <a:pt x="7187726" y="5714935"/>
                  <a:pt x="7278993" y="5783041"/>
                  <a:pt x="7385702" y="5820265"/>
                </a:cubicBezTo>
                <a:cubicBezTo>
                  <a:pt x="7489378" y="5856387"/>
                  <a:pt x="7569615" y="5942139"/>
                  <a:pt x="7673565" y="5987085"/>
                </a:cubicBezTo>
                <a:cubicBezTo>
                  <a:pt x="7748843" y="6019621"/>
                  <a:pt x="7820807" y="6061533"/>
                  <a:pt x="7898289" y="6091035"/>
                </a:cubicBezTo>
                <a:cubicBezTo>
                  <a:pt x="8081651" y="6160795"/>
                  <a:pt x="8268598" y="6216770"/>
                  <a:pt x="8466299" y="6224765"/>
                </a:cubicBezTo>
                <a:cubicBezTo>
                  <a:pt x="8629532" y="6231107"/>
                  <a:pt x="10045419" y="6225043"/>
                  <a:pt x="10620599" y="5317605"/>
                </a:cubicBezTo>
                <a:cubicBezTo>
                  <a:pt x="10631626" y="5313192"/>
                  <a:pt x="10644035" y="5301612"/>
                  <a:pt x="10647894" y="5290581"/>
                </a:cubicBezTo>
                <a:cubicBezTo>
                  <a:pt x="10666370" y="5239020"/>
                  <a:pt x="10711590" y="5216686"/>
                  <a:pt x="10752398" y="5188838"/>
                </a:cubicBezTo>
                <a:cubicBezTo>
                  <a:pt x="10788244" y="5164297"/>
                  <a:pt x="10826296" y="5138654"/>
                  <a:pt x="10841186" y="5097293"/>
                </a:cubicBezTo>
                <a:cubicBezTo>
                  <a:pt x="10860762" y="5042147"/>
                  <a:pt x="10805064" y="5087367"/>
                  <a:pt x="10794861" y="5066412"/>
                </a:cubicBezTo>
                <a:cubicBezTo>
                  <a:pt x="10816092" y="5037737"/>
                  <a:pt x="10848906" y="5011540"/>
                  <a:pt x="10857454" y="4979004"/>
                </a:cubicBezTo>
                <a:cubicBezTo>
                  <a:pt x="10888610" y="4861543"/>
                  <a:pt x="10955890" y="4776065"/>
                  <a:pt x="11056532" y="4709613"/>
                </a:cubicBezTo>
                <a:cubicBezTo>
                  <a:pt x="11085484" y="4690588"/>
                  <a:pt x="11104509" y="4655845"/>
                  <a:pt x="11143939" y="4650332"/>
                </a:cubicBezTo>
                <a:cubicBezTo>
                  <a:pt x="11231622" y="4638199"/>
                  <a:pt x="11204048" y="4543346"/>
                  <a:pt x="11250372" y="4501160"/>
                </a:cubicBezTo>
                <a:cubicBezTo>
                  <a:pt x="11259196" y="4493162"/>
                  <a:pt x="11267190" y="4477447"/>
                  <a:pt x="11265538" y="4466694"/>
                </a:cubicBezTo>
                <a:cubicBezTo>
                  <a:pt x="11263056" y="4451251"/>
                  <a:pt x="11252578" y="4436638"/>
                  <a:pt x="11243755" y="4422850"/>
                </a:cubicBezTo>
                <a:cubicBezTo>
                  <a:pt x="11234654" y="4409065"/>
                  <a:pt x="11220870" y="4396932"/>
                  <a:pt x="11227486" y="4378734"/>
                </a:cubicBezTo>
                <a:cubicBezTo>
                  <a:pt x="11230242" y="4371289"/>
                  <a:pt x="11228314" y="4345371"/>
                  <a:pt x="11248718" y="4365774"/>
                </a:cubicBezTo>
                <a:cubicBezTo>
                  <a:pt x="11304692" y="4421748"/>
                  <a:pt x="11337228" y="4368809"/>
                  <a:pt x="11385204" y="4343440"/>
                </a:cubicBezTo>
                <a:cubicBezTo>
                  <a:pt x="11346603" y="4317245"/>
                  <a:pt x="11311861" y="4298772"/>
                  <a:pt x="11306070" y="4259618"/>
                </a:cubicBezTo>
                <a:cubicBezTo>
                  <a:pt x="11294214" y="4178828"/>
                  <a:pt x="11243480" y="4141880"/>
                  <a:pt x="11166550" y="4134711"/>
                </a:cubicBezTo>
                <a:cubicBezTo>
                  <a:pt x="11194949" y="4056679"/>
                  <a:pt x="11194949" y="4056679"/>
                  <a:pt x="11103130" y="4045924"/>
                </a:cubicBezTo>
                <a:cubicBezTo>
                  <a:pt x="11138425" y="3996293"/>
                  <a:pt x="11138425" y="3983609"/>
                  <a:pt x="11095686" y="3966514"/>
                </a:cubicBezTo>
                <a:cubicBezTo>
                  <a:pt x="11054602" y="3950245"/>
                  <a:pt x="11009106" y="3944730"/>
                  <a:pt x="10971054" y="3919640"/>
                </a:cubicBezTo>
                <a:cubicBezTo>
                  <a:pt x="11006073" y="3856221"/>
                  <a:pt x="11015998" y="3782600"/>
                  <a:pt x="11088241" y="3751718"/>
                </a:cubicBezTo>
                <a:cubicBezTo>
                  <a:pt x="11099546" y="3747030"/>
                  <a:pt x="11107266" y="3728004"/>
                  <a:pt x="11100098" y="3716977"/>
                </a:cubicBezTo>
                <a:cubicBezTo>
                  <a:pt x="11073904" y="3676995"/>
                  <a:pt x="11111404" y="3601168"/>
                  <a:pt x="11029786" y="3592621"/>
                </a:cubicBezTo>
                <a:cubicBezTo>
                  <a:pt x="11019583" y="3591793"/>
                  <a:pt x="11010208" y="3583520"/>
                  <a:pt x="11018206" y="3572767"/>
                </a:cubicBezTo>
                <a:cubicBezTo>
                  <a:pt x="11045779" y="3535268"/>
                  <a:pt x="11012415" y="3537749"/>
                  <a:pt x="10992287" y="3533061"/>
                </a:cubicBezTo>
                <a:cubicBezTo>
                  <a:pt x="10968022" y="3527271"/>
                  <a:pt x="10940448" y="3543816"/>
                  <a:pt x="10917838" y="3523410"/>
                </a:cubicBezTo>
                <a:cubicBezTo>
                  <a:pt x="10923078" y="3501903"/>
                  <a:pt x="10942654" y="3502179"/>
                  <a:pt x="10956441" y="3495287"/>
                </a:cubicBezTo>
                <a:cubicBezTo>
                  <a:pt x="10996698" y="3475433"/>
                  <a:pt x="11029511" y="3451721"/>
                  <a:pt x="11031442" y="3400159"/>
                </a:cubicBezTo>
                <a:cubicBezTo>
                  <a:pt x="11032818" y="3358523"/>
                  <a:pt x="11037230" y="3321850"/>
                  <a:pt x="10981533" y="3309166"/>
                </a:cubicBezTo>
                <a:cubicBezTo>
                  <a:pt x="10958372" y="3303927"/>
                  <a:pt x="10964990" y="3273873"/>
                  <a:pt x="10978225" y="3258982"/>
                </a:cubicBezTo>
                <a:cubicBezTo>
                  <a:pt x="11001938" y="3232512"/>
                  <a:pt x="11021514" y="3197219"/>
                  <a:pt x="11062322" y="3194737"/>
                </a:cubicBezTo>
                <a:cubicBezTo>
                  <a:pt x="11087138" y="3193084"/>
                  <a:pt x="11106164" y="3182053"/>
                  <a:pt x="11125742" y="3169370"/>
                </a:cubicBezTo>
                <a:cubicBezTo>
                  <a:pt x="11139802" y="3160269"/>
                  <a:pt x="11156622" y="3152550"/>
                  <a:pt x="11154968" y="3132974"/>
                </a:cubicBezTo>
                <a:cubicBezTo>
                  <a:pt x="11153315" y="3114223"/>
                  <a:pt x="11137046" y="3106503"/>
                  <a:pt x="11120502" y="3102642"/>
                </a:cubicBezTo>
                <a:cubicBezTo>
                  <a:pt x="11065355" y="3090235"/>
                  <a:pt x="11013518" y="3072037"/>
                  <a:pt x="10967470" y="3030401"/>
                </a:cubicBezTo>
                <a:cubicBezTo>
                  <a:pt x="10998076" y="3008342"/>
                  <a:pt x="11027304" y="2992350"/>
                  <a:pt x="11049914" y="2970015"/>
                </a:cubicBezTo>
                <a:cubicBezTo>
                  <a:pt x="11104509" y="2915972"/>
                  <a:pt x="10642106" y="2745845"/>
                  <a:pt x="10618944" y="2685183"/>
                </a:cubicBezTo>
                <a:cubicBezTo>
                  <a:pt x="10611775" y="2666432"/>
                  <a:pt x="10587235" y="2647132"/>
                  <a:pt x="10566830" y="2641617"/>
                </a:cubicBezTo>
                <a:cubicBezTo>
                  <a:pt x="10471151" y="2615699"/>
                  <a:pt x="10388156" y="2557518"/>
                  <a:pt x="10290271" y="2536011"/>
                </a:cubicBezTo>
                <a:cubicBezTo>
                  <a:pt x="10197900" y="2515607"/>
                  <a:pt x="10106908" y="2488309"/>
                  <a:pt x="10005715" y="2461288"/>
                </a:cubicBezTo>
                <a:cubicBezTo>
                  <a:pt x="10067754" y="2393457"/>
                  <a:pt x="10177772" y="2401454"/>
                  <a:pt x="10203414" y="2303568"/>
                </a:cubicBezTo>
                <a:cubicBezTo>
                  <a:pt x="10103324" y="2278201"/>
                  <a:pt x="9997996" y="2307154"/>
                  <a:pt x="9901487" y="2266895"/>
                </a:cubicBezTo>
                <a:cubicBezTo>
                  <a:pt x="9893216" y="2263312"/>
                  <a:pt x="9881910" y="2266895"/>
                  <a:pt x="9871984" y="2267999"/>
                </a:cubicBezTo>
                <a:cubicBezTo>
                  <a:pt x="9673181" y="2289506"/>
                  <a:pt x="9475204" y="2270758"/>
                  <a:pt x="9279158" y="2243734"/>
                </a:cubicBezTo>
                <a:cubicBezTo>
                  <a:pt x="8996808" y="2205133"/>
                  <a:pt x="8713354" y="2180592"/>
                  <a:pt x="8429350" y="2163219"/>
                </a:cubicBezTo>
                <a:cubicBezTo>
                  <a:pt x="8194701" y="2148882"/>
                  <a:pt x="7959502" y="2142541"/>
                  <a:pt x="7725955" y="2114967"/>
                </a:cubicBezTo>
                <a:cubicBezTo>
                  <a:pt x="7476142" y="2085464"/>
                  <a:pt x="7226605" y="2052100"/>
                  <a:pt x="6977065" y="2021218"/>
                </a:cubicBezTo>
                <a:cubicBezTo>
                  <a:pt x="6965761" y="2019839"/>
                  <a:pt x="6953283" y="2015496"/>
                  <a:pt x="6941221" y="2015186"/>
                </a:cubicBezTo>
                <a:close/>
                <a:moveTo>
                  <a:pt x="0" y="0"/>
                </a:moveTo>
                <a:lnTo>
                  <a:pt x="12192000" y="0"/>
                </a:lnTo>
                <a:lnTo>
                  <a:pt x="12192000" y="6858000"/>
                </a:lnTo>
                <a:lnTo>
                  <a:pt x="0" y="6858000"/>
                </a:ln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2594384-D603-FA06-7853-854D03FB1013}"/>
              </a:ext>
            </a:extLst>
          </p:cNvPr>
          <p:cNvSpPr>
            <a:spLocks noGrp="1"/>
          </p:cNvSpPr>
          <p:nvPr>
            <p:ph type="title"/>
          </p:nvPr>
        </p:nvSpPr>
        <p:spPr>
          <a:xfrm>
            <a:off x="838200" y="365125"/>
            <a:ext cx="10515600" cy="1325563"/>
          </a:xfrm>
        </p:spPr>
        <p:txBody>
          <a:bodyPr vert="horz" lIns="91440" tIns="45720" rIns="91440" bIns="45720" rtlCol="0" anchor="ctr">
            <a:normAutofit/>
          </a:bodyPr>
          <a:lstStyle/>
          <a:p>
            <a:r>
              <a:rPr lang="en-US" kern="1200" dirty="0">
                <a:solidFill>
                  <a:schemeClr val="tx1"/>
                </a:solidFill>
                <a:latin typeface="+mj-lt"/>
                <a:ea typeface="+mj-ea"/>
                <a:cs typeface="+mj-cs"/>
              </a:rPr>
              <a:t>Strategies: “</a:t>
            </a:r>
            <a:r>
              <a:rPr lang="en-US" dirty="0"/>
              <a:t>It v</a:t>
            </a:r>
            <a:r>
              <a:rPr lang="en-US" kern="1200" dirty="0">
                <a:solidFill>
                  <a:schemeClr val="tx1"/>
                </a:solidFill>
                <a:latin typeface="+mj-lt"/>
                <a:ea typeface="+mj-ea"/>
                <a:cs typeface="+mj-cs"/>
              </a:rPr>
              <a:t>iolates academic freedom”</a:t>
            </a:r>
          </a:p>
        </p:txBody>
      </p:sp>
      <p:pic>
        <p:nvPicPr>
          <p:cNvPr id="5" name="Content Placeholder 4" descr="Question Mark outline">
            <a:extLst>
              <a:ext uri="{FF2B5EF4-FFF2-40B4-BE49-F238E27FC236}">
                <a16:creationId xmlns:a16="http://schemas.microsoft.com/office/drawing/2014/main" id="{987BCE65-2859-26E2-969B-6761E3128048}"/>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p:blipFill>
        <p:spPr>
          <a:xfrm>
            <a:off x="7446901" y="2786009"/>
            <a:ext cx="2751667" cy="2751667"/>
          </a:xfrm>
          <a:prstGeom prst="rect">
            <a:avLst/>
          </a:prstGeom>
        </p:spPr>
      </p:pic>
      <p:graphicFrame>
        <p:nvGraphicFramePr>
          <p:cNvPr id="3" name="Content Placeholder 2">
            <a:extLst>
              <a:ext uri="{FF2B5EF4-FFF2-40B4-BE49-F238E27FC236}">
                <a16:creationId xmlns:a16="http://schemas.microsoft.com/office/drawing/2014/main" id="{D204B805-82EF-B749-967F-8CC9EF56BF69}"/>
              </a:ext>
            </a:extLst>
          </p:cNvPr>
          <p:cNvGraphicFramePr>
            <a:graphicFrameLocks/>
          </p:cNvGraphicFramePr>
          <p:nvPr>
            <p:extLst>
              <p:ext uri="{D42A27DB-BD31-4B8C-83A1-F6EECF244321}">
                <p14:modId xmlns:p14="http://schemas.microsoft.com/office/powerpoint/2010/main" val="3717545752"/>
              </p:ext>
            </p:extLst>
          </p:nvPr>
        </p:nvGraphicFramePr>
        <p:xfrm>
          <a:off x="911130" y="1201621"/>
          <a:ext cx="4295524" cy="543137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37294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D839A9B9-F246-4779-A2BA-7AD3DAB541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689FF3C7-B796-4C63-BF20-B2EE568883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96" y="1"/>
            <a:ext cx="11282409" cy="2930115"/>
          </a:xfrm>
          <a:custGeom>
            <a:avLst/>
            <a:gdLst>
              <a:gd name="connsiteX0" fmla="*/ 1277174 w 11282409"/>
              <a:gd name="connsiteY0" fmla="*/ 0 h 2930115"/>
              <a:gd name="connsiteX1" fmla="*/ 11077320 w 11282409"/>
              <a:gd name="connsiteY1" fmla="*/ 0 h 2930115"/>
              <a:gd name="connsiteX2" fmla="*/ 10933044 w 11282409"/>
              <a:gd name="connsiteY2" fmla="*/ 93916 h 2930115"/>
              <a:gd name="connsiteX3" fmla="*/ 11087630 w 11282409"/>
              <a:gd name="connsiteY3" fmla="*/ 165214 h 2930115"/>
              <a:gd name="connsiteX4" fmla="*/ 10401271 w 11282409"/>
              <a:gd name="connsiteY4" fmla="*/ 582307 h 2930115"/>
              <a:gd name="connsiteX5" fmla="*/ 11038163 w 11282409"/>
              <a:gd name="connsiteY5" fmla="*/ 511009 h 2930115"/>
              <a:gd name="connsiteX6" fmla="*/ 11004154 w 11282409"/>
              <a:gd name="connsiteY6" fmla="*/ 568047 h 2930115"/>
              <a:gd name="connsiteX7" fmla="*/ 10970146 w 11282409"/>
              <a:gd name="connsiteY7" fmla="*/ 625085 h 2930115"/>
              <a:gd name="connsiteX8" fmla="*/ 11270042 w 11282409"/>
              <a:gd name="connsiteY8" fmla="*/ 589437 h 2930115"/>
              <a:gd name="connsiteX9" fmla="*/ 11270042 w 11282409"/>
              <a:gd name="connsiteY9" fmla="*/ 650039 h 2930115"/>
              <a:gd name="connsiteX10" fmla="*/ 11177291 w 11282409"/>
              <a:gd name="connsiteY10" fmla="*/ 721337 h 2930115"/>
              <a:gd name="connsiteX11" fmla="*/ 11270042 w 11282409"/>
              <a:gd name="connsiteY11" fmla="*/ 703512 h 2930115"/>
              <a:gd name="connsiteX12" fmla="*/ 11282409 w 11282409"/>
              <a:gd name="connsiteY12" fmla="*/ 703512 h 2930115"/>
              <a:gd name="connsiteX13" fmla="*/ 11282409 w 11282409"/>
              <a:gd name="connsiteY13" fmla="*/ 981574 h 2930115"/>
              <a:gd name="connsiteX14" fmla="*/ 4053985 w 11282409"/>
              <a:gd name="connsiteY14" fmla="*/ 2928005 h 2930115"/>
              <a:gd name="connsiteX15" fmla="*/ 3386175 w 11282409"/>
              <a:gd name="connsiteY15" fmla="*/ 2892355 h 2930115"/>
              <a:gd name="connsiteX16" fmla="*/ 3228499 w 11282409"/>
              <a:gd name="connsiteY16" fmla="*/ 2774714 h 2930115"/>
              <a:gd name="connsiteX17" fmla="*/ 3389267 w 11282409"/>
              <a:gd name="connsiteY17" fmla="*/ 2717676 h 2930115"/>
              <a:gd name="connsiteX18" fmla="*/ 3883942 w 11282409"/>
              <a:gd name="connsiteY18" fmla="*/ 2535866 h 2930115"/>
              <a:gd name="connsiteX19" fmla="*/ 3401634 w 11282409"/>
              <a:gd name="connsiteY19" fmla="*/ 2564386 h 2930115"/>
              <a:gd name="connsiteX20" fmla="*/ 4087994 w 11282409"/>
              <a:gd name="connsiteY20" fmla="*/ 2414660 h 2930115"/>
              <a:gd name="connsiteX21" fmla="*/ 4285864 w 11282409"/>
              <a:gd name="connsiteY21" fmla="*/ 2336233 h 2930115"/>
              <a:gd name="connsiteX22" fmla="*/ 4091088 w 11282409"/>
              <a:gd name="connsiteY22" fmla="*/ 2304149 h 2930115"/>
              <a:gd name="connsiteX23" fmla="*/ 3148114 w 11282409"/>
              <a:gd name="connsiteY23" fmla="*/ 2400401 h 2930115"/>
              <a:gd name="connsiteX24" fmla="*/ 3058455 w 11282409"/>
              <a:gd name="connsiteY24" fmla="*/ 2411095 h 2930115"/>
              <a:gd name="connsiteX25" fmla="*/ 2443203 w 11282409"/>
              <a:gd name="connsiteY25" fmla="*/ 2336233 h 2930115"/>
              <a:gd name="connsiteX26" fmla="*/ 2786383 w 11282409"/>
              <a:gd name="connsiteY26" fmla="*/ 2257805 h 2930115"/>
              <a:gd name="connsiteX27" fmla="*/ 2390644 w 11282409"/>
              <a:gd name="connsiteY27" fmla="*/ 2211461 h 2930115"/>
              <a:gd name="connsiteX28" fmla="*/ 1911429 w 11282409"/>
              <a:gd name="connsiteY28" fmla="*/ 2168683 h 2930115"/>
              <a:gd name="connsiteX29" fmla="*/ 1416755 w 11282409"/>
              <a:gd name="connsiteY29" fmla="*/ 2026087 h 2930115"/>
              <a:gd name="connsiteX30" fmla="*/ 1070483 w 11282409"/>
              <a:gd name="connsiteY30" fmla="*/ 1979743 h 2930115"/>
              <a:gd name="connsiteX31" fmla="*/ 1104491 w 11282409"/>
              <a:gd name="connsiteY31" fmla="*/ 1854972 h 2930115"/>
              <a:gd name="connsiteX32" fmla="*/ 1039566 w 11282409"/>
              <a:gd name="connsiteY32" fmla="*/ 1748026 h 2930115"/>
              <a:gd name="connsiteX33" fmla="*/ 1623900 w 11282409"/>
              <a:gd name="connsiteY33" fmla="*/ 1694553 h 2930115"/>
              <a:gd name="connsiteX34" fmla="*/ 1401296 w 11282409"/>
              <a:gd name="connsiteY34" fmla="*/ 1676728 h 2930115"/>
              <a:gd name="connsiteX35" fmla="*/ 1302362 w 11282409"/>
              <a:gd name="connsiteY35" fmla="*/ 1623255 h 2930115"/>
              <a:gd name="connsiteX36" fmla="*/ 1385838 w 11282409"/>
              <a:gd name="connsiteY36" fmla="*/ 1566216 h 2930115"/>
              <a:gd name="connsiteX37" fmla="*/ 1756843 w 11282409"/>
              <a:gd name="connsiteY37" fmla="*/ 1377277 h 2930115"/>
              <a:gd name="connsiteX38" fmla="*/ 721120 w 11282409"/>
              <a:gd name="connsiteY38" fmla="*/ 1387972 h 2930115"/>
              <a:gd name="connsiteX39" fmla="*/ 857154 w 11282409"/>
              <a:gd name="connsiteY39" fmla="*/ 1323803 h 2930115"/>
              <a:gd name="connsiteX40" fmla="*/ 2285525 w 11282409"/>
              <a:gd name="connsiteY40" fmla="*/ 924536 h 2930115"/>
              <a:gd name="connsiteX41" fmla="*/ 2569963 w 11282409"/>
              <a:gd name="connsiteY41" fmla="*/ 874628 h 2930115"/>
              <a:gd name="connsiteX42" fmla="*/ 1803218 w 11282409"/>
              <a:gd name="connsiteY42" fmla="*/ 856803 h 2930115"/>
              <a:gd name="connsiteX43" fmla="*/ 625276 w 11282409"/>
              <a:gd name="connsiteY43" fmla="*/ 682124 h 2930115"/>
              <a:gd name="connsiteX44" fmla="*/ 736578 w 11282409"/>
              <a:gd name="connsiteY44" fmla="*/ 521703 h 2930115"/>
              <a:gd name="connsiteX45" fmla="*/ 155336 w 11282409"/>
              <a:gd name="connsiteY45" fmla="*/ 550222 h 2930115"/>
              <a:gd name="connsiteX46" fmla="*/ 421223 w 11282409"/>
              <a:gd name="connsiteY46" fmla="*/ 425451 h 2930115"/>
              <a:gd name="connsiteX47" fmla="*/ 201712 w 11282409"/>
              <a:gd name="connsiteY47" fmla="*/ 404062 h 2930115"/>
              <a:gd name="connsiteX48" fmla="*/ 3843 w 11282409"/>
              <a:gd name="connsiteY48" fmla="*/ 314939 h 2930115"/>
              <a:gd name="connsiteX49" fmla="*/ 829329 w 11282409"/>
              <a:gd name="connsiteY49" fmla="*/ 175909 h 2930115"/>
              <a:gd name="connsiteX50" fmla="*/ 1045749 w 11282409"/>
              <a:gd name="connsiteY50" fmla="*/ 47572 h 2930115"/>
              <a:gd name="connsiteX51" fmla="*/ 1172509 w 11282409"/>
              <a:gd name="connsiteY51" fmla="*/ 11924 h 2930115"/>
              <a:gd name="connsiteX52" fmla="*/ 1257531 w 11282409"/>
              <a:gd name="connsiteY52" fmla="*/ 7914 h 2930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1282409" h="2930115">
                <a:moveTo>
                  <a:pt x="1277174" y="0"/>
                </a:moveTo>
                <a:lnTo>
                  <a:pt x="11077320" y="0"/>
                </a:lnTo>
                <a:lnTo>
                  <a:pt x="10933044" y="93916"/>
                </a:lnTo>
                <a:cubicBezTo>
                  <a:pt x="10973237" y="147389"/>
                  <a:pt x="11059805" y="83222"/>
                  <a:pt x="11087630" y="165214"/>
                </a:cubicBezTo>
                <a:cubicBezTo>
                  <a:pt x="10865028" y="304245"/>
                  <a:pt x="10660974" y="478924"/>
                  <a:pt x="10401271" y="582307"/>
                </a:cubicBezTo>
                <a:cubicBezTo>
                  <a:pt x="10614599" y="507443"/>
                  <a:pt x="10827927" y="543093"/>
                  <a:pt x="11038163" y="511009"/>
                </a:cubicBezTo>
                <a:cubicBezTo>
                  <a:pt x="11065988" y="553787"/>
                  <a:pt x="11019613" y="553787"/>
                  <a:pt x="11004154" y="568047"/>
                </a:cubicBezTo>
                <a:cubicBezTo>
                  <a:pt x="10988696" y="582307"/>
                  <a:pt x="10967053" y="593001"/>
                  <a:pt x="10970146" y="625085"/>
                </a:cubicBezTo>
                <a:cubicBezTo>
                  <a:pt x="11065988" y="639345"/>
                  <a:pt x="11171107" y="589437"/>
                  <a:pt x="11270042" y="589437"/>
                </a:cubicBezTo>
                <a:lnTo>
                  <a:pt x="11270042" y="650039"/>
                </a:lnTo>
                <a:cubicBezTo>
                  <a:pt x="11236032" y="671428"/>
                  <a:pt x="11192750" y="678558"/>
                  <a:pt x="11177291" y="721337"/>
                </a:cubicBezTo>
                <a:cubicBezTo>
                  <a:pt x="11208207" y="714208"/>
                  <a:pt x="11239125" y="710643"/>
                  <a:pt x="11270042" y="703512"/>
                </a:cubicBezTo>
                <a:lnTo>
                  <a:pt x="11282409" y="703512"/>
                </a:lnTo>
                <a:lnTo>
                  <a:pt x="11282409" y="981574"/>
                </a:lnTo>
                <a:cubicBezTo>
                  <a:pt x="9254245" y="2952959"/>
                  <a:pt x="4397165" y="2906615"/>
                  <a:pt x="4053985" y="2928005"/>
                </a:cubicBezTo>
                <a:cubicBezTo>
                  <a:pt x="3945776" y="2935134"/>
                  <a:pt x="3491294" y="2924439"/>
                  <a:pt x="3386175" y="2892355"/>
                </a:cubicBezTo>
                <a:cubicBezTo>
                  <a:pt x="3243956" y="2853141"/>
                  <a:pt x="3228499" y="2774714"/>
                  <a:pt x="3228499" y="2774714"/>
                </a:cubicBezTo>
                <a:cubicBezTo>
                  <a:pt x="3228499" y="2774714"/>
                  <a:pt x="3299608" y="2742630"/>
                  <a:pt x="3389267" y="2717676"/>
                </a:cubicBezTo>
                <a:cubicBezTo>
                  <a:pt x="3562404" y="2667768"/>
                  <a:pt x="3704623" y="2575080"/>
                  <a:pt x="3883942" y="2535866"/>
                </a:cubicBezTo>
                <a:cubicBezTo>
                  <a:pt x="3723173" y="2546561"/>
                  <a:pt x="3562404" y="2553691"/>
                  <a:pt x="3401634" y="2564386"/>
                </a:cubicBezTo>
                <a:cubicBezTo>
                  <a:pt x="3624237" y="2468133"/>
                  <a:pt x="3859208" y="2453874"/>
                  <a:pt x="4087994" y="2414660"/>
                </a:cubicBezTo>
                <a:cubicBezTo>
                  <a:pt x="4162197" y="2403966"/>
                  <a:pt x="4285864" y="2436049"/>
                  <a:pt x="4285864" y="2336233"/>
                </a:cubicBezTo>
                <a:cubicBezTo>
                  <a:pt x="4282774" y="2272064"/>
                  <a:pt x="4162197" y="2300584"/>
                  <a:pt x="4091088" y="2304149"/>
                </a:cubicBezTo>
                <a:cubicBezTo>
                  <a:pt x="3775732" y="2314843"/>
                  <a:pt x="3463469" y="2361187"/>
                  <a:pt x="3148114" y="2400401"/>
                </a:cubicBezTo>
                <a:cubicBezTo>
                  <a:pt x="3117196" y="2403966"/>
                  <a:pt x="3080097" y="2421790"/>
                  <a:pt x="3058455" y="2411095"/>
                </a:cubicBezTo>
                <a:cubicBezTo>
                  <a:pt x="2879135" y="2339797"/>
                  <a:pt x="2675082" y="2357622"/>
                  <a:pt x="2443203" y="2336233"/>
                </a:cubicBezTo>
                <a:cubicBezTo>
                  <a:pt x="2569963" y="2254241"/>
                  <a:pt x="2678173" y="2311278"/>
                  <a:pt x="2786383" y="2257805"/>
                </a:cubicBezTo>
                <a:cubicBezTo>
                  <a:pt x="2653440" y="2200766"/>
                  <a:pt x="2517405" y="2225722"/>
                  <a:pt x="2390644" y="2211461"/>
                </a:cubicBezTo>
                <a:cubicBezTo>
                  <a:pt x="2297893" y="2200766"/>
                  <a:pt x="1963988" y="2186507"/>
                  <a:pt x="1911429" y="2168683"/>
                </a:cubicBezTo>
                <a:cubicBezTo>
                  <a:pt x="1750660" y="2115209"/>
                  <a:pt x="1558974" y="2122339"/>
                  <a:pt x="1416755" y="2026087"/>
                </a:cubicBezTo>
                <a:cubicBezTo>
                  <a:pt x="1314728" y="1958354"/>
                  <a:pt x="1178693" y="2015393"/>
                  <a:pt x="1070483" y="1979743"/>
                </a:cubicBezTo>
                <a:cubicBezTo>
                  <a:pt x="1024107" y="1929835"/>
                  <a:pt x="1089033" y="1894186"/>
                  <a:pt x="1104491" y="1854972"/>
                </a:cubicBezTo>
                <a:cubicBezTo>
                  <a:pt x="1126133" y="1805064"/>
                  <a:pt x="1067391" y="1794370"/>
                  <a:pt x="1039566" y="1748026"/>
                </a:cubicBezTo>
                <a:cubicBezTo>
                  <a:pt x="1231252" y="1751591"/>
                  <a:pt x="1413663" y="1737331"/>
                  <a:pt x="1623900" y="1694553"/>
                </a:cubicBezTo>
                <a:cubicBezTo>
                  <a:pt x="1537332" y="1630384"/>
                  <a:pt x="1463130" y="1690987"/>
                  <a:pt x="1401296" y="1676728"/>
                </a:cubicBezTo>
                <a:cubicBezTo>
                  <a:pt x="1358012" y="1666033"/>
                  <a:pt x="1302362" y="1676728"/>
                  <a:pt x="1302362" y="1623255"/>
                </a:cubicBezTo>
                <a:cubicBezTo>
                  <a:pt x="1302362" y="1580476"/>
                  <a:pt x="1351829" y="1573345"/>
                  <a:pt x="1385838" y="1566216"/>
                </a:cubicBezTo>
                <a:cubicBezTo>
                  <a:pt x="1518781" y="1541262"/>
                  <a:pt x="1648633" y="1509178"/>
                  <a:pt x="1756843" y="1377277"/>
                </a:cubicBezTo>
                <a:cubicBezTo>
                  <a:pt x="1407480" y="1334499"/>
                  <a:pt x="1048840" y="1502049"/>
                  <a:pt x="721120" y="1387972"/>
                </a:cubicBezTo>
                <a:cubicBezTo>
                  <a:pt x="748945" y="1313109"/>
                  <a:pt x="813871" y="1327368"/>
                  <a:pt x="857154" y="1323803"/>
                </a:cubicBezTo>
                <a:cubicBezTo>
                  <a:pt x="1147775" y="1291720"/>
                  <a:pt x="2127849" y="903147"/>
                  <a:pt x="2285525" y="924536"/>
                </a:cubicBezTo>
                <a:cubicBezTo>
                  <a:pt x="2381369" y="935231"/>
                  <a:pt x="2480304" y="928101"/>
                  <a:pt x="2569963" y="874628"/>
                </a:cubicBezTo>
                <a:cubicBezTo>
                  <a:pt x="2678173" y="810460"/>
                  <a:pt x="1988721" y="945926"/>
                  <a:pt x="1803218" y="856803"/>
                </a:cubicBezTo>
                <a:cubicBezTo>
                  <a:pt x="1713559" y="814024"/>
                  <a:pt x="956090" y="689253"/>
                  <a:pt x="625276" y="682124"/>
                </a:cubicBezTo>
                <a:cubicBezTo>
                  <a:pt x="656194" y="614390"/>
                  <a:pt x="770587" y="617955"/>
                  <a:pt x="736578" y="521703"/>
                </a:cubicBezTo>
                <a:cubicBezTo>
                  <a:pt x="557259" y="514574"/>
                  <a:pt x="365573" y="575176"/>
                  <a:pt x="155336" y="550222"/>
                </a:cubicBezTo>
                <a:cubicBezTo>
                  <a:pt x="229537" y="464666"/>
                  <a:pt x="337746" y="471795"/>
                  <a:pt x="421223" y="425451"/>
                </a:cubicBezTo>
                <a:cubicBezTo>
                  <a:pt x="356297" y="361283"/>
                  <a:pt x="275913" y="400497"/>
                  <a:pt x="201712" y="404062"/>
                </a:cubicBezTo>
                <a:cubicBezTo>
                  <a:pt x="136786" y="407627"/>
                  <a:pt x="-27075" y="318505"/>
                  <a:pt x="3843" y="314939"/>
                </a:cubicBezTo>
                <a:cubicBezTo>
                  <a:pt x="282096" y="293551"/>
                  <a:pt x="551076" y="197299"/>
                  <a:pt x="829329" y="175909"/>
                </a:cubicBezTo>
                <a:cubicBezTo>
                  <a:pt x="922080" y="168779"/>
                  <a:pt x="1027200" y="175909"/>
                  <a:pt x="1045749" y="47572"/>
                </a:cubicBezTo>
                <a:cubicBezTo>
                  <a:pt x="1048840" y="11924"/>
                  <a:pt x="1039566" y="4795"/>
                  <a:pt x="1172509" y="11924"/>
                </a:cubicBezTo>
                <a:cubicBezTo>
                  <a:pt x="1198789" y="13707"/>
                  <a:pt x="1228933" y="14598"/>
                  <a:pt x="1257531" y="7914"/>
                </a:cubicBezTo>
                <a:close/>
              </a:path>
            </a:pathLst>
          </a:custGeom>
          <a:solidFill>
            <a:schemeClr val="bg2">
              <a:alpha val="5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CDDCCF72-63AB-9717-F01E-A1B59977CE24}"/>
              </a:ext>
            </a:extLst>
          </p:cNvPr>
          <p:cNvSpPr>
            <a:spLocks noGrp="1"/>
          </p:cNvSpPr>
          <p:nvPr>
            <p:ph type="title"/>
          </p:nvPr>
        </p:nvSpPr>
        <p:spPr>
          <a:xfrm>
            <a:off x="1524000" y="1834964"/>
            <a:ext cx="9144000" cy="2387600"/>
          </a:xfrm>
        </p:spPr>
        <p:txBody>
          <a:bodyPr vert="horz" lIns="91440" tIns="45720" rIns="91440" bIns="45720" rtlCol="0" anchor="b">
            <a:normAutofit/>
          </a:bodyPr>
          <a:lstStyle/>
          <a:p>
            <a:pPr algn="ctr"/>
            <a:r>
              <a:rPr lang="en-US" sz="5200" kern="1200" dirty="0">
                <a:solidFill>
                  <a:schemeClr val="tx1"/>
                </a:solidFill>
                <a:latin typeface="+mj-lt"/>
                <a:ea typeface="+mj-ea"/>
                <a:cs typeface="+mj-cs"/>
              </a:rPr>
              <a:t>Thank you!</a:t>
            </a:r>
          </a:p>
        </p:txBody>
      </p:sp>
    </p:spTree>
    <p:extLst>
      <p:ext uri="{BB962C8B-B14F-4D97-AF65-F5344CB8AC3E}">
        <p14:creationId xmlns:p14="http://schemas.microsoft.com/office/powerpoint/2010/main" val="4051258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7E9FF7ED-C67F-4E8D-8157-6BB83D644C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2325" y="643467"/>
            <a:ext cx="10407351" cy="1891626"/>
          </a:xfrm>
          <a:custGeom>
            <a:avLst/>
            <a:gdLst>
              <a:gd name="connsiteX0" fmla="*/ 0 w 10407351"/>
              <a:gd name="connsiteY0" fmla="*/ 0 h 1891626"/>
              <a:gd name="connsiteX1" fmla="*/ 10407351 w 10407351"/>
              <a:gd name="connsiteY1" fmla="*/ 0 h 1891626"/>
              <a:gd name="connsiteX2" fmla="*/ 10407351 w 10407351"/>
              <a:gd name="connsiteY2" fmla="*/ 1364684 h 1891626"/>
              <a:gd name="connsiteX3" fmla="*/ 10278187 w 10407351"/>
              <a:gd name="connsiteY3" fmla="*/ 1375369 h 1891626"/>
              <a:gd name="connsiteX4" fmla="*/ 10183452 w 10407351"/>
              <a:gd name="connsiteY4" fmla="*/ 1391690 h 1891626"/>
              <a:gd name="connsiteX5" fmla="*/ 9936834 w 10407351"/>
              <a:gd name="connsiteY5" fmla="*/ 1413567 h 1891626"/>
              <a:gd name="connsiteX6" fmla="*/ 9633679 w 10407351"/>
              <a:gd name="connsiteY6" fmla="*/ 1479227 h 1891626"/>
              <a:gd name="connsiteX7" fmla="*/ 9464371 w 10407351"/>
              <a:gd name="connsiteY7" fmla="*/ 1479341 h 1891626"/>
              <a:gd name="connsiteX8" fmla="*/ 9351136 w 10407351"/>
              <a:gd name="connsiteY8" fmla="*/ 1473048 h 1891626"/>
              <a:gd name="connsiteX9" fmla="*/ 9277477 w 10407351"/>
              <a:gd name="connsiteY9" fmla="*/ 1467445 h 1891626"/>
              <a:gd name="connsiteX10" fmla="*/ 9221081 w 10407351"/>
              <a:gd name="connsiteY10" fmla="*/ 1462245 h 1891626"/>
              <a:gd name="connsiteX11" fmla="*/ 9145968 w 10407351"/>
              <a:gd name="connsiteY11" fmla="*/ 1462282 h 1891626"/>
              <a:gd name="connsiteX12" fmla="*/ 9023280 w 10407351"/>
              <a:gd name="connsiteY12" fmla="*/ 1511217 h 1891626"/>
              <a:gd name="connsiteX13" fmla="*/ 8830925 w 10407351"/>
              <a:gd name="connsiteY13" fmla="*/ 1554093 h 1891626"/>
              <a:gd name="connsiteX14" fmla="*/ 8676048 w 10407351"/>
              <a:gd name="connsiteY14" fmla="*/ 1560374 h 1891626"/>
              <a:gd name="connsiteX15" fmla="*/ 8638989 w 10407351"/>
              <a:gd name="connsiteY15" fmla="*/ 1568839 h 1891626"/>
              <a:gd name="connsiteX16" fmla="*/ 8456861 w 10407351"/>
              <a:gd name="connsiteY16" fmla="*/ 1566972 h 1891626"/>
              <a:gd name="connsiteX17" fmla="*/ 8189198 w 10407351"/>
              <a:gd name="connsiteY17" fmla="*/ 1584307 h 1891626"/>
              <a:gd name="connsiteX18" fmla="*/ 7898401 w 10407351"/>
              <a:gd name="connsiteY18" fmla="*/ 1565768 h 1891626"/>
              <a:gd name="connsiteX19" fmla="*/ 7563813 w 10407351"/>
              <a:gd name="connsiteY19" fmla="*/ 1558454 h 1891626"/>
              <a:gd name="connsiteX20" fmla="*/ 7349063 w 10407351"/>
              <a:gd name="connsiteY20" fmla="*/ 1551966 h 1891626"/>
              <a:gd name="connsiteX21" fmla="*/ 7131024 w 10407351"/>
              <a:gd name="connsiteY21" fmla="*/ 1585911 h 1891626"/>
              <a:gd name="connsiteX22" fmla="*/ 6889291 w 10407351"/>
              <a:gd name="connsiteY22" fmla="*/ 1610925 h 1891626"/>
              <a:gd name="connsiteX23" fmla="*/ 6668938 w 10407351"/>
              <a:gd name="connsiteY23" fmla="*/ 1613148 h 1891626"/>
              <a:gd name="connsiteX24" fmla="*/ 6538541 w 10407351"/>
              <a:gd name="connsiteY24" fmla="*/ 1620507 h 1891626"/>
              <a:gd name="connsiteX25" fmla="*/ 6491279 w 10407351"/>
              <a:gd name="connsiteY25" fmla="*/ 1632773 h 1891626"/>
              <a:gd name="connsiteX26" fmla="*/ 6423751 w 10407351"/>
              <a:gd name="connsiteY26" fmla="*/ 1643536 h 1891626"/>
              <a:gd name="connsiteX27" fmla="*/ 6306336 w 10407351"/>
              <a:gd name="connsiteY27" fmla="*/ 1669857 h 1891626"/>
              <a:gd name="connsiteX28" fmla="*/ 6155679 w 10407351"/>
              <a:gd name="connsiteY28" fmla="*/ 1680409 h 1891626"/>
              <a:gd name="connsiteX29" fmla="*/ 6018716 w 10407351"/>
              <a:gd name="connsiteY29" fmla="*/ 1668513 h 1891626"/>
              <a:gd name="connsiteX30" fmla="*/ 5927081 w 10407351"/>
              <a:gd name="connsiteY30" fmla="*/ 1663779 h 1891626"/>
              <a:gd name="connsiteX31" fmla="*/ 5704857 w 10407351"/>
              <a:gd name="connsiteY31" fmla="*/ 1661355 h 1891626"/>
              <a:gd name="connsiteX32" fmla="*/ 5464353 w 10407351"/>
              <a:gd name="connsiteY32" fmla="*/ 1649361 h 1891626"/>
              <a:gd name="connsiteX33" fmla="*/ 5408840 w 10407351"/>
              <a:gd name="connsiteY33" fmla="*/ 1659913 h 1891626"/>
              <a:gd name="connsiteX34" fmla="*/ 5315720 w 10407351"/>
              <a:gd name="connsiteY34" fmla="*/ 1677105 h 1891626"/>
              <a:gd name="connsiteX35" fmla="*/ 5250566 w 10407351"/>
              <a:gd name="connsiteY35" fmla="*/ 1709327 h 1891626"/>
              <a:gd name="connsiteX36" fmla="*/ 5170942 w 10407351"/>
              <a:gd name="connsiteY36" fmla="*/ 1716026 h 1891626"/>
              <a:gd name="connsiteX37" fmla="*/ 5063388 w 10407351"/>
              <a:gd name="connsiteY37" fmla="*/ 1707824 h 1891626"/>
              <a:gd name="connsiteX38" fmla="*/ 4937644 w 10407351"/>
              <a:gd name="connsiteY38" fmla="*/ 1733778 h 1891626"/>
              <a:gd name="connsiteX39" fmla="*/ 4863636 w 10407351"/>
              <a:gd name="connsiteY39" fmla="*/ 1742276 h 1891626"/>
              <a:gd name="connsiteX40" fmla="*/ 4663097 w 10407351"/>
              <a:gd name="connsiteY40" fmla="*/ 1772517 h 1891626"/>
              <a:gd name="connsiteX41" fmla="*/ 4576142 w 10407351"/>
              <a:gd name="connsiteY41" fmla="*/ 1801338 h 1891626"/>
              <a:gd name="connsiteX42" fmla="*/ 4432728 w 10407351"/>
              <a:gd name="connsiteY42" fmla="*/ 1821550 h 1891626"/>
              <a:gd name="connsiteX43" fmla="*/ 4330325 w 10407351"/>
              <a:gd name="connsiteY43" fmla="*/ 1832397 h 1891626"/>
              <a:gd name="connsiteX44" fmla="*/ 4301301 w 10407351"/>
              <a:gd name="connsiteY44" fmla="*/ 1853709 h 1891626"/>
              <a:gd name="connsiteX45" fmla="*/ 4300886 w 10407351"/>
              <a:gd name="connsiteY45" fmla="*/ 1854105 h 1891626"/>
              <a:gd name="connsiteX46" fmla="*/ 4238651 w 10407351"/>
              <a:gd name="connsiteY46" fmla="*/ 1857049 h 1891626"/>
              <a:gd name="connsiteX47" fmla="*/ 4102292 w 10407351"/>
              <a:gd name="connsiteY47" fmla="*/ 1880193 h 1891626"/>
              <a:gd name="connsiteX48" fmla="*/ 4059333 w 10407351"/>
              <a:gd name="connsiteY48" fmla="*/ 1886249 h 1891626"/>
              <a:gd name="connsiteX49" fmla="*/ 4036441 w 10407351"/>
              <a:gd name="connsiteY49" fmla="*/ 1891626 h 1891626"/>
              <a:gd name="connsiteX50" fmla="*/ 4002125 w 10407351"/>
              <a:gd name="connsiteY50" fmla="*/ 1877697 h 1891626"/>
              <a:gd name="connsiteX51" fmla="*/ 3959209 w 10407351"/>
              <a:gd name="connsiteY51" fmla="*/ 1883738 h 1891626"/>
              <a:gd name="connsiteX52" fmla="*/ 3949215 w 10407351"/>
              <a:gd name="connsiteY52" fmla="*/ 1885692 h 1891626"/>
              <a:gd name="connsiteX53" fmla="*/ 3874146 w 10407351"/>
              <a:gd name="connsiteY53" fmla="*/ 1872130 h 1891626"/>
              <a:gd name="connsiteX54" fmla="*/ 3866827 w 10407351"/>
              <a:gd name="connsiteY54" fmla="*/ 1866688 h 1891626"/>
              <a:gd name="connsiteX55" fmla="*/ 3829184 w 10407351"/>
              <a:gd name="connsiteY55" fmla="*/ 1864322 h 1891626"/>
              <a:gd name="connsiteX56" fmla="*/ 3824903 w 10407351"/>
              <a:gd name="connsiteY56" fmla="*/ 1865766 h 1891626"/>
              <a:gd name="connsiteX57" fmla="*/ 3793706 w 10407351"/>
              <a:gd name="connsiteY57" fmla="*/ 1857436 h 1891626"/>
              <a:gd name="connsiteX58" fmla="*/ 3668616 w 10407351"/>
              <a:gd name="connsiteY58" fmla="*/ 1842745 h 1891626"/>
              <a:gd name="connsiteX59" fmla="*/ 3428086 w 10407351"/>
              <a:gd name="connsiteY59" fmla="*/ 1835034 h 1891626"/>
              <a:gd name="connsiteX60" fmla="*/ 3177594 w 10407351"/>
              <a:gd name="connsiteY60" fmla="*/ 1813026 h 1891626"/>
              <a:gd name="connsiteX61" fmla="*/ 2940077 w 10407351"/>
              <a:gd name="connsiteY61" fmla="*/ 1821546 h 1891626"/>
              <a:gd name="connsiteX62" fmla="*/ 2508536 w 10407351"/>
              <a:gd name="connsiteY62" fmla="*/ 1797990 h 1891626"/>
              <a:gd name="connsiteX63" fmla="*/ 2360486 w 10407351"/>
              <a:gd name="connsiteY63" fmla="*/ 1795882 h 1891626"/>
              <a:gd name="connsiteX64" fmla="*/ 2261294 w 10407351"/>
              <a:gd name="connsiteY64" fmla="*/ 1795084 h 1891626"/>
              <a:gd name="connsiteX65" fmla="*/ 2254419 w 10407351"/>
              <a:gd name="connsiteY65" fmla="*/ 1797320 h 1891626"/>
              <a:gd name="connsiteX66" fmla="*/ 2226713 w 10407351"/>
              <a:gd name="connsiteY66" fmla="*/ 1798641 h 1891626"/>
              <a:gd name="connsiteX67" fmla="*/ 2219128 w 10407351"/>
              <a:gd name="connsiteY67" fmla="*/ 1808552 h 1891626"/>
              <a:gd name="connsiteX68" fmla="*/ 2126538 w 10407351"/>
              <a:gd name="connsiteY68" fmla="*/ 1817143 h 1891626"/>
              <a:gd name="connsiteX69" fmla="*/ 1903694 w 10407351"/>
              <a:gd name="connsiteY69" fmla="*/ 1821035 h 1891626"/>
              <a:gd name="connsiteX70" fmla="*/ 1738778 w 10407351"/>
              <a:gd name="connsiteY70" fmla="*/ 1804426 h 1891626"/>
              <a:gd name="connsiteX71" fmla="*/ 1683603 w 10407351"/>
              <a:gd name="connsiteY71" fmla="*/ 1813609 h 1891626"/>
              <a:gd name="connsiteX72" fmla="*/ 1613964 w 10407351"/>
              <a:gd name="connsiteY72" fmla="*/ 1812650 h 1891626"/>
              <a:gd name="connsiteX73" fmla="*/ 1613403 w 10407351"/>
              <a:gd name="connsiteY73" fmla="*/ 1813209 h 1891626"/>
              <a:gd name="connsiteX74" fmla="*/ 1602061 w 10407351"/>
              <a:gd name="connsiteY74" fmla="*/ 1811331 h 1891626"/>
              <a:gd name="connsiteX75" fmla="*/ 1395632 w 10407351"/>
              <a:gd name="connsiteY75" fmla="*/ 1797257 h 1891626"/>
              <a:gd name="connsiteX76" fmla="*/ 1181443 w 10407351"/>
              <a:gd name="connsiteY76" fmla="*/ 1751614 h 1891626"/>
              <a:gd name="connsiteX77" fmla="*/ 974248 w 10407351"/>
              <a:gd name="connsiteY77" fmla="*/ 1721123 h 1891626"/>
              <a:gd name="connsiteX78" fmla="*/ 867706 w 10407351"/>
              <a:gd name="connsiteY78" fmla="*/ 1694653 h 1891626"/>
              <a:gd name="connsiteX79" fmla="*/ 841666 w 10407351"/>
              <a:gd name="connsiteY79" fmla="*/ 1683413 h 1891626"/>
              <a:gd name="connsiteX80" fmla="*/ 837797 w 10407351"/>
              <a:gd name="connsiteY80" fmla="*/ 1684443 h 1891626"/>
              <a:gd name="connsiteX81" fmla="*/ 805502 w 10407351"/>
              <a:gd name="connsiteY81" fmla="*/ 1678518 h 1891626"/>
              <a:gd name="connsiteX82" fmla="*/ 799788 w 10407351"/>
              <a:gd name="connsiteY82" fmla="*/ 1672416 h 1891626"/>
              <a:gd name="connsiteX83" fmla="*/ 736389 w 10407351"/>
              <a:gd name="connsiteY83" fmla="*/ 1651814 h 1891626"/>
              <a:gd name="connsiteX84" fmla="*/ 727522 w 10407351"/>
              <a:gd name="connsiteY84" fmla="*/ 1652807 h 1891626"/>
              <a:gd name="connsiteX85" fmla="*/ 689713 w 10407351"/>
              <a:gd name="connsiteY85" fmla="*/ 1654738 h 1891626"/>
              <a:gd name="connsiteX86" fmla="*/ 661608 w 10407351"/>
              <a:gd name="connsiteY86" fmla="*/ 1637638 h 1891626"/>
              <a:gd name="connsiteX87" fmla="*/ 641195 w 10407351"/>
              <a:gd name="connsiteY87" fmla="*/ 1640809 h 1891626"/>
              <a:gd name="connsiteX88" fmla="*/ 603348 w 10407351"/>
              <a:gd name="connsiteY88" fmla="*/ 1642751 h 1891626"/>
              <a:gd name="connsiteX89" fmla="*/ 482767 w 10407351"/>
              <a:gd name="connsiteY89" fmla="*/ 1652811 h 1891626"/>
              <a:gd name="connsiteX90" fmla="*/ 428597 w 10407351"/>
              <a:gd name="connsiteY90" fmla="*/ 1649830 h 1891626"/>
              <a:gd name="connsiteX91" fmla="*/ 428193 w 10407351"/>
              <a:gd name="connsiteY91" fmla="*/ 1650184 h 1891626"/>
              <a:gd name="connsiteX92" fmla="*/ 400669 w 10407351"/>
              <a:gd name="connsiteY92" fmla="*/ 1668609 h 1891626"/>
              <a:gd name="connsiteX93" fmla="*/ 310856 w 10407351"/>
              <a:gd name="connsiteY93" fmla="*/ 1669671 h 1891626"/>
              <a:gd name="connsiteX94" fmla="*/ 184505 w 10407351"/>
              <a:gd name="connsiteY94" fmla="*/ 1676148 h 1891626"/>
              <a:gd name="connsiteX95" fmla="*/ 106017 w 10407351"/>
              <a:gd name="connsiteY95" fmla="*/ 1696538 h 1891626"/>
              <a:gd name="connsiteX96" fmla="*/ 15107 w 10407351"/>
              <a:gd name="connsiteY96" fmla="*/ 1705860 h 1891626"/>
              <a:gd name="connsiteX97" fmla="*/ 0 w 10407351"/>
              <a:gd name="connsiteY97" fmla="*/ 1707056 h 1891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10407351" h="1891626">
                <a:moveTo>
                  <a:pt x="0" y="0"/>
                </a:moveTo>
                <a:lnTo>
                  <a:pt x="10407351" y="0"/>
                </a:lnTo>
                <a:lnTo>
                  <a:pt x="10407351" y="1364684"/>
                </a:lnTo>
                <a:lnTo>
                  <a:pt x="10278187" y="1375369"/>
                </a:lnTo>
                <a:cubicBezTo>
                  <a:pt x="10230814" y="1379006"/>
                  <a:pt x="10192985" y="1383268"/>
                  <a:pt x="10183452" y="1391690"/>
                </a:cubicBezTo>
                <a:cubicBezTo>
                  <a:pt x="10056050" y="1406552"/>
                  <a:pt x="10047372" y="1392862"/>
                  <a:pt x="9936834" y="1413567"/>
                </a:cubicBezTo>
                <a:cubicBezTo>
                  <a:pt x="9842543" y="1449236"/>
                  <a:pt x="9758704" y="1437289"/>
                  <a:pt x="9633679" y="1479227"/>
                </a:cubicBezTo>
                <a:cubicBezTo>
                  <a:pt x="9572087" y="1477856"/>
                  <a:pt x="9524044" y="1488294"/>
                  <a:pt x="9464371" y="1479341"/>
                </a:cubicBezTo>
                <a:cubicBezTo>
                  <a:pt x="9437979" y="1471131"/>
                  <a:pt x="9382095" y="1495583"/>
                  <a:pt x="9351136" y="1473048"/>
                </a:cubicBezTo>
                <a:cubicBezTo>
                  <a:pt x="9348834" y="1489421"/>
                  <a:pt x="9290403" y="1475047"/>
                  <a:pt x="9277477" y="1467445"/>
                </a:cubicBezTo>
                <a:cubicBezTo>
                  <a:pt x="9262484" y="1474590"/>
                  <a:pt x="9237294" y="1461551"/>
                  <a:pt x="9221081" y="1462245"/>
                </a:cubicBezTo>
                <a:cubicBezTo>
                  <a:pt x="9189009" y="1426438"/>
                  <a:pt x="9185445" y="1482627"/>
                  <a:pt x="9145968" y="1462282"/>
                </a:cubicBezTo>
                <a:cubicBezTo>
                  <a:pt x="9128623" y="1474438"/>
                  <a:pt x="9069817" y="1500224"/>
                  <a:pt x="9023280" y="1511217"/>
                </a:cubicBezTo>
                <a:cubicBezTo>
                  <a:pt x="8931735" y="1535229"/>
                  <a:pt x="8925405" y="1563795"/>
                  <a:pt x="8830925" y="1554093"/>
                </a:cubicBezTo>
                <a:cubicBezTo>
                  <a:pt x="8817633" y="1577274"/>
                  <a:pt x="8655791" y="1518891"/>
                  <a:pt x="8676048" y="1560374"/>
                </a:cubicBezTo>
                <a:cubicBezTo>
                  <a:pt x="8644516" y="1558347"/>
                  <a:pt x="8621413" y="1541838"/>
                  <a:pt x="8638989" y="1568839"/>
                </a:cubicBezTo>
                <a:lnTo>
                  <a:pt x="8456861" y="1566972"/>
                </a:lnTo>
                <a:cubicBezTo>
                  <a:pt x="8355907" y="1574502"/>
                  <a:pt x="8292865" y="1594374"/>
                  <a:pt x="8189198" y="1584307"/>
                </a:cubicBezTo>
                <a:cubicBezTo>
                  <a:pt x="8087659" y="1583101"/>
                  <a:pt x="8036427" y="1565402"/>
                  <a:pt x="7898401" y="1565768"/>
                </a:cubicBezTo>
                <a:cubicBezTo>
                  <a:pt x="7801198" y="1563426"/>
                  <a:pt x="7662139" y="1549692"/>
                  <a:pt x="7563813" y="1558454"/>
                </a:cubicBezTo>
                <a:cubicBezTo>
                  <a:pt x="7446107" y="1537502"/>
                  <a:pt x="7475233" y="1563414"/>
                  <a:pt x="7349063" y="1551966"/>
                </a:cubicBezTo>
                <a:cubicBezTo>
                  <a:pt x="7293901" y="1597253"/>
                  <a:pt x="7197687" y="1574689"/>
                  <a:pt x="7131024" y="1585911"/>
                </a:cubicBezTo>
                <a:cubicBezTo>
                  <a:pt x="7054397" y="1595738"/>
                  <a:pt x="6966306" y="1606385"/>
                  <a:pt x="6889291" y="1610925"/>
                </a:cubicBezTo>
                <a:cubicBezTo>
                  <a:pt x="6828293" y="1590519"/>
                  <a:pt x="6744624" y="1640610"/>
                  <a:pt x="6668938" y="1613148"/>
                </a:cubicBezTo>
                <a:cubicBezTo>
                  <a:pt x="6641091" y="1606533"/>
                  <a:pt x="6554865" y="1607368"/>
                  <a:pt x="6538541" y="1620507"/>
                </a:cubicBezTo>
                <a:cubicBezTo>
                  <a:pt x="6520561" y="1623357"/>
                  <a:pt x="6499589" y="1618703"/>
                  <a:pt x="6491279" y="1632773"/>
                </a:cubicBezTo>
                <a:cubicBezTo>
                  <a:pt x="6477549" y="1649705"/>
                  <a:pt x="6414822" y="1623561"/>
                  <a:pt x="6423751" y="1643536"/>
                </a:cubicBezTo>
                <a:cubicBezTo>
                  <a:pt x="6379212" y="1625620"/>
                  <a:pt x="6343784" y="1661091"/>
                  <a:pt x="6306336" y="1669857"/>
                </a:cubicBezTo>
                <a:cubicBezTo>
                  <a:pt x="6271255" y="1652084"/>
                  <a:pt x="6237427" y="1675939"/>
                  <a:pt x="6155679" y="1680409"/>
                </a:cubicBezTo>
                <a:cubicBezTo>
                  <a:pt x="6117102" y="1659854"/>
                  <a:pt x="6090477" y="1695769"/>
                  <a:pt x="6018716" y="1668513"/>
                </a:cubicBezTo>
                <a:cubicBezTo>
                  <a:pt x="5980616" y="1668349"/>
                  <a:pt x="5992558" y="1668233"/>
                  <a:pt x="5927081" y="1663779"/>
                </a:cubicBezTo>
                <a:cubicBezTo>
                  <a:pt x="5827173" y="1658997"/>
                  <a:pt x="5796898" y="1666984"/>
                  <a:pt x="5704857" y="1661355"/>
                </a:cubicBezTo>
                <a:cubicBezTo>
                  <a:pt x="5601589" y="1659346"/>
                  <a:pt x="5599375" y="1682928"/>
                  <a:pt x="5464353" y="1649361"/>
                </a:cubicBezTo>
                <a:cubicBezTo>
                  <a:pt x="5453726" y="1665362"/>
                  <a:pt x="5437668" y="1666580"/>
                  <a:pt x="5408840" y="1659913"/>
                </a:cubicBezTo>
                <a:cubicBezTo>
                  <a:pt x="5358895" y="1660103"/>
                  <a:pt x="5370707" y="1699223"/>
                  <a:pt x="5315720" y="1677105"/>
                </a:cubicBezTo>
                <a:cubicBezTo>
                  <a:pt x="5329008" y="1697915"/>
                  <a:pt x="5223140" y="1688103"/>
                  <a:pt x="5250566" y="1709327"/>
                </a:cubicBezTo>
                <a:cubicBezTo>
                  <a:pt x="5222116" y="1729504"/>
                  <a:pt x="5199669" y="1698367"/>
                  <a:pt x="5170942" y="1716026"/>
                </a:cubicBezTo>
                <a:cubicBezTo>
                  <a:pt x="5139745" y="1715775"/>
                  <a:pt x="5102270" y="1704865"/>
                  <a:pt x="5063388" y="1707824"/>
                </a:cubicBezTo>
                <a:cubicBezTo>
                  <a:pt x="5010058" y="1697604"/>
                  <a:pt x="5004778" y="1720109"/>
                  <a:pt x="4937644" y="1733778"/>
                </a:cubicBezTo>
                <a:cubicBezTo>
                  <a:pt x="4905985" y="1722536"/>
                  <a:pt x="4883924" y="1729474"/>
                  <a:pt x="4863636" y="1742276"/>
                </a:cubicBezTo>
                <a:cubicBezTo>
                  <a:pt x="4795354" y="1741736"/>
                  <a:pt x="4737536" y="1762242"/>
                  <a:pt x="4663097" y="1772517"/>
                </a:cubicBezTo>
                <a:cubicBezTo>
                  <a:pt x="4581331" y="1791410"/>
                  <a:pt x="4626382" y="1787132"/>
                  <a:pt x="4576142" y="1801338"/>
                </a:cubicBezTo>
                <a:lnTo>
                  <a:pt x="4432728" y="1821550"/>
                </a:lnTo>
                <a:lnTo>
                  <a:pt x="4330325" y="1832397"/>
                </a:lnTo>
                <a:lnTo>
                  <a:pt x="4301301" y="1853709"/>
                </a:lnTo>
                <a:lnTo>
                  <a:pt x="4300886" y="1854105"/>
                </a:lnTo>
                <a:lnTo>
                  <a:pt x="4238651" y="1857049"/>
                </a:lnTo>
                <a:cubicBezTo>
                  <a:pt x="4205553" y="1861397"/>
                  <a:pt x="4139860" y="1874675"/>
                  <a:pt x="4102292" y="1880193"/>
                </a:cubicBezTo>
                <a:cubicBezTo>
                  <a:pt x="4068199" y="1876181"/>
                  <a:pt x="4047224" y="1858325"/>
                  <a:pt x="4059333" y="1886249"/>
                </a:cubicBezTo>
                <a:cubicBezTo>
                  <a:pt x="4048134" y="1885724"/>
                  <a:pt x="4041292" y="1887993"/>
                  <a:pt x="4036441" y="1891626"/>
                </a:cubicBezTo>
                <a:lnTo>
                  <a:pt x="4002125" y="1877697"/>
                </a:lnTo>
                <a:lnTo>
                  <a:pt x="3959209" y="1883738"/>
                </a:lnTo>
                <a:lnTo>
                  <a:pt x="3949215" y="1885692"/>
                </a:lnTo>
                <a:lnTo>
                  <a:pt x="3874146" y="1872130"/>
                </a:lnTo>
                <a:lnTo>
                  <a:pt x="3866827" y="1866688"/>
                </a:lnTo>
                <a:cubicBezTo>
                  <a:pt x="3858976" y="1863338"/>
                  <a:pt x="3847802" y="1861787"/>
                  <a:pt x="3829184" y="1864322"/>
                </a:cubicBezTo>
                <a:lnTo>
                  <a:pt x="3824903" y="1865766"/>
                </a:lnTo>
                <a:lnTo>
                  <a:pt x="3793706" y="1857436"/>
                </a:lnTo>
                <a:cubicBezTo>
                  <a:pt x="3783639" y="1853644"/>
                  <a:pt x="3675915" y="1848872"/>
                  <a:pt x="3668616" y="1842745"/>
                </a:cubicBezTo>
                <a:cubicBezTo>
                  <a:pt x="3550655" y="1857913"/>
                  <a:pt x="3542534" y="1830996"/>
                  <a:pt x="3428086" y="1835034"/>
                </a:cubicBezTo>
                <a:cubicBezTo>
                  <a:pt x="3328965" y="1794018"/>
                  <a:pt x="3266446" y="1819001"/>
                  <a:pt x="3177594" y="1813026"/>
                </a:cubicBezTo>
                <a:cubicBezTo>
                  <a:pt x="3092965" y="1808822"/>
                  <a:pt x="3053780" y="1822095"/>
                  <a:pt x="2940077" y="1821546"/>
                </a:cubicBezTo>
                <a:cubicBezTo>
                  <a:pt x="2819604" y="1812601"/>
                  <a:pt x="2644050" y="1817354"/>
                  <a:pt x="2508536" y="1797990"/>
                </a:cubicBezTo>
                <a:cubicBezTo>
                  <a:pt x="2402062" y="1791757"/>
                  <a:pt x="2401694" y="1796365"/>
                  <a:pt x="2360486" y="1795882"/>
                </a:cubicBezTo>
                <a:cubicBezTo>
                  <a:pt x="2346784" y="1798538"/>
                  <a:pt x="2274412" y="1790769"/>
                  <a:pt x="2261294" y="1795084"/>
                </a:cubicBezTo>
                <a:lnTo>
                  <a:pt x="2254419" y="1797320"/>
                </a:lnTo>
                <a:lnTo>
                  <a:pt x="2226713" y="1798641"/>
                </a:lnTo>
                <a:lnTo>
                  <a:pt x="2219128" y="1808552"/>
                </a:lnTo>
                <a:lnTo>
                  <a:pt x="2126538" y="1817143"/>
                </a:lnTo>
                <a:cubicBezTo>
                  <a:pt x="2064983" y="1793016"/>
                  <a:pt x="2012426" y="1821800"/>
                  <a:pt x="1903694" y="1821035"/>
                </a:cubicBezTo>
                <a:cubicBezTo>
                  <a:pt x="1874879" y="1812700"/>
                  <a:pt x="1760206" y="1792415"/>
                  <a:pt x="1738778" y="1804426"/>
                </a:cubicBezTo>
                <a:cubicBezTo>
                  <a:pt x="1718271" y="1806115"/>
                  <a:pt x="1696479" y="1800166"/>
                  <a:pt x="1683603" y="1813609"/>
                </a:cubicBezTo>
                <a:cubicBezTo>
                  <a:pt x="1668912" y="1825566"/>
                  <a:pt x="1630407" y="1811717"/>
                  <a:pt x="1613964" y="1812650"/>
                </a:cubicBezTo>
                <a:lnTo>
                  <a:pt x="1613403" y="1813209"/>
                </a:lnTo>
                <a:lnTo>
                  <a:pt x="1602061" y="1811331"/>
                </a:lnTo>
                <a:cubicBezTo>
                  <a:pt x="1503765" y="1799996"/>
                  <a:pt x="1468364" y="1809467"/>
                  <a:pt x="1395632" y="1797257"/>
                </a:cubicBezTo>
                <a:cubicBezTo>
                  <a:pt x="1319449" y="1782888"/>
                  <a:pt x="1262534" y="1801782"/>
                  <a:pt x="1181443" y="1751614"/>
                </a:cubicBezTo>
                <a:cubicBezTo>
                  <a:pt x="1081982" y="1744765"/>
                  <a:pt x="1078010" y="1717244"/>
                  <a:pt x="974248" y="1721123"/>
                </a:cubicBezTo>
                <a:cubicBezTo>
                  <a:pt x="968629" y="1714342"/>
                  <a:pt x="875985" y="1699376"/>
                  <a:pt x="867706" y="1694653"/>
                </a:cubicBezTo>
                <a:lnTo>
                  <a:pt x="841666" y="1683413"/>
                </a:lnTo>
                <a:lnTo>
                  <a:pt x="837797" y="1684443"/>
                </a:lnTo>
                <a:cubicBezTo>
                  <a:pt x="821405" y="1685195"/>
                  <a:pt x="811914" y="1682594"/>
                  <a:pt x="805502" y="1678518"/>
                </a:cubicBezTo>
                <a:lnTo>
                  <a:pt x="799788" y="1672416"/>
                </a:lnTo>
                <a:lnTo>
                  <a:pt x="736389" y="1651814"/>
                </a:lnTo>
                <a:lnTo>
                  <a:pt x="727522" y="1652807"/>
                </a:lnTo>
                <a:lnTo>
                  <a:pt x="689713" y="1654738"/>
                </a:lnTo>
                <a:lnTo>
                  <a:pt x="661608" y="1637638"/>
                </a:lnTo>
                <a:cubicBezTo>
                  <a:pt x="657000" y="1640788"/>
                  <a:pt x="650823" y="1642394"/>
                  <a:pt x="641195" y="1640809"/>
                </a:cubicBezTo>
                <a:cubicBezTo>
                  <a:pt x="648504" y="1669709"/>
                  <a:pt x="632384" y="1649973"/>
                  <a:pt x="603348" y="1642751"/>
                </a:cubicBezTo>
                <a:cubicBezTo>
                  <a:pt x="570224" y="1644670"/>
                  <a:pt x="511891" y="1651631"/>
                  <a:pt x="482767" y="1652811"/>
                </a:cubicBezTo>
                <a:lnTo>
                  <a:pt x="428597" y="1649830"/>
                </a:lnTo>
                <a:lnTo>
                  <a:pt x="428193" y="1650184"/>
                </a:lnTo>
                <a:lnTo>
                  <a:pt x="400669" y="1668609"/>
                </a:lnTo>
                <a:lnTo>
                  <a:pt x="310856" y="1669671"/>
                </a:lnTo>
                <a:lnTo>
                  <a:pt x="184505" y="1676148"/>
                </a:lnTo>
                <a:cubicBezTo>
                  <a:pt x="139434" y="1685497"/>
                  <a:pt x="178890" y="1685521"/>
                  <a:pt x="106017" y="1696538"/>
                </a:cubicBezTo>
                <a:cubicBezTo>
                  <a:pt x="73238" y="1698110"/>
                  <a:pt x="43763" y="1702620"/>
                  <a:pt x="15107" y="1705860"/>
                </a:cubicBezTo>
                <a:lnTo>
                  <a:pt x="0" y="1707056"/>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E5560E8-E577-9538-E81B-5143DA9AC1E7}"/>
              </a:ext>
            </a:extLst>
          </p:cNvPr>
          <p:cNvSpPr>
            <a:spLocks noGrp="1"/>
          </p:cNvSpPr>
          <p:nvPr>
            <p:ph type="title"/>
          </p:nvPr>
        </p:nvSpPr>
        <p:spPr>
          <a:xfrm>
            <a:off x="1288576" y="975815"/>
            <a:ext cx="9614848" cy="1126780"/>
          </a:xfrm>
        </p:spPr>
        <p:txBody>
          <a:bodyPr>
            <a:normAutofit/>
          </a:bodyPr>
          <a:lstStyle/>
          <a:p>
            <a:pPr algn="ctr"/>
            <a:r>
              <a:rPr lang="en-US"/>
              <a:t>Works Cited</a:t>
            </a:r>
            <a:endParaRPr lang="en-CA" dirty="0"/>
          </a:p>
        </p:txBody>
      </p:sp>
      <p:sp>
        <p:nvSpPr>
          <p:cNvPr id="12" name="Rectangle 6">
            <a:extLst>
              <a:ext uri="{FF2B5EF4-FFF2-40B4-BE49-F238E27FC236}">
                <a16:creationId xmlns:a16="http://schemas.microsoft.com/office/drawing/2014/main" id="{9A36BEEB-EAB3-44BC-BC82-10039F230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1727" y="419766"/>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8311374-31AF-BF10-6713-CAB3EBAD85D4}"/>
              </a:ext>
            </a:extLst>
          </p:cNvPr>
          <p:cNvSpPr>
            <a:spLocks noGrp="1"/>
          </p:cNvSpPr>
          <p:nvPr>
            <p:ph idx="1"/>
          </p:nvPr>
        </p:nvSpPr>
        <p:spPr>
          <a:xfrm>
            <a:off x="1959310" y="2918128"/>
            <a:ext cx="8273380" cy="3053301"/>
          </a:xfrm>
        </p:spPr>
        <p:txBody>
          <a:bodyPr anchor="ctr">
            <a:normAutofit/>
          </a:bodyPr>
          <a:lstStyle/>
          <a:p>
            <a:pPr marL="457200" indent="-457200">
              <a:spcBef>
                <a:spcPts val="1200"/>
              </a:spcBef>
              <a:spcAft>
                <a:spcPts val="1200"/>
              </a:spcAft>
            </a:pPr>
            <a:r>
              <a:rPr lang="en-CA" sz="1600" kern="100" dirty="0">
                <a:effectLst/>
                <a:latin typeface="Open Sans" pitchFamily="2" charset="0"/>
                <a:ea typeface="Noto Serif CJK SC"/>
                <a:cs typeface="Lohit Devanagari"/>
              </a:rPr>
              <a:t>Ferris, Dana. “Preparing Teachers to Respond to Student Writing.” </a:t>
            </a:r>
            <a:r>
              <a:rPr lang="en-CA" sz="1600" i="1" kern="100" dirty="0">
                <a:effectLst/>
                <a:latin typeface="Open Sans" pitchFamily="2" charset="0"/>
                <a:ea typeface="Noto Serif CJK SC"/>
                <a:cs typeface="Lohit Devanagari"/>
              </a:rPr>
              <a:t>Journal of Second Language Writing</a:t>
            </a:r>
            <a:r>
              <a:rPr lang="en-CA" sz="1600" kern="100" dirty="0">
                <a:effectLst/>
                <a:latin typeface="Open Sans" pitchFamily="2" charset="0"/>
                <a:ea typeface="Noto Serif CJK SC"/>
                <a:cs typeface="Lohit Devanagari"/>
              </a:rPr>
              <a:t>, vol. 16, no. 3, Sept. 2007, pp. 165–93. </a:t>
            </a:r>
            <a:r>
              <a:rPr lang="en-CA" sz="1600" i="1" kern="100" dirty="0">
                <a:effectLst/>
                <a:latin typeface="Open Sans" pitchFamily="2" charset="0"/>
                <a:ea typeface="Noto Serif CJK SC"/>
                <a:cs typeface="Lohit Devanagari"/>
              </a:rPr>
              <a:t>EBSCOhost</a:t>
            </a:r>
            <a:r>
              <a:rPr lang="en-CA" sz="1600" kern="100" dirty="0">
                <a:effectLst/>
                <a:latin typeface="Open Sans" pitchFamily="2" charset="0"/>
                <a:ea typeface="Noto Serif CJK SC"/>
                <a:cs typeface="Lohit Devanagari"/>
              </a:rPr>
              <a:t>, </a:t>
            </a:r>
            <a:r>
              <a:rPr lang="en-CA" sz="1600" u="sng" kern="100" dirty="0">
                <a:effectLst/>
                <a:latin typeface="Open Sans" pitchFamily="2" charset="0"/>
                <a:ea typeface="Noto Serif CJK SC"/>
                <a:cs typeface="Lohit Devanagari"/>
                <a:hlinkClick r:id="rId2"/>
              </a:rPr>
              <a:t>https://doi.org/10.1016/j.jslw.2007.07.003</a:t>
            </a:r>
            <a:r>
              <a:rPr lang="en-CA" sz="1600" kern="100" dirty="0">
                <a:effectLst/>
                <a:latin typeface="Open Sans" pitchFamily="2" charset="0"/>
                <a:ea typeface="Noto Serif CJK SC"/>
                <a:cs typeface="Lohit Devanagari"/>
              </a:rPr>
              <a:t>.</a:t>
            </a:r>
          </a:p>
          <a:p>
            <a:pPr marL="457200" indent="-457200">
              <a:spcBef>
                <a:spcPts val="1200"/>
              </a:spcBef>
              <a:spcAft>
                <a:spcPts val="1200"/>
              </a:spcAft>
            </a:pPr>
            <a:r>
              <a:rPr lang="en-CA" sz="1600" kern="100" dirty="0">
                <a:effectLst/>
                <a:latin typeface="Open Sans" pitchFamily="2" charset="0"/>
                <a:ea typeface="Noto Serif CJK SC"/>
                <a:cs typeface="Lohit Devanagari"/>
              </a:rPr>
              <a:t>Hewitt, Mary Beth. “The Importance of Taking a Strength-Based Perspective.”</a:t>
            </a:r>
            <a:r>
              <a:rPr lang="en-CA" sz="1600" b="1" kern="100" dirty="0">
                <a:effectLst/>
                <a:latin typeface="Open Sans" pitchFamily="2" charset="0"/>
                <a:ea typeface="Noto Serif CJK SC"/>
                <a:cs typeface="Lohit Devanagari"/>
              </a:rPr>
              <a:t> </a:t>
            </a:r>
            <a:r>
              <a:rPr lang="en-CA" sz="1600" i="1" kern="100" dirty="0">
                <a:effectLst/>
                <a:latin typeface="Open Sans" pitchFamily="2" charset="0"/>
                <a:ea typeface="Noto Serif CJK SC"/>
                <a:cs typeface="Lohit Devanagari"/>
              </a:rPr>
              <a:t>Reclaiming Children and Youth</a:t>
            </a:r>
            <a:r>
              <a:rPr lang="en-CA" sz="1600" kern="100" dirty="0">
                <a:effectLst/>
                <a:latin typeface="Open Sans" pitchFamily="2" charset="0"/>
                <a:ea typeface="Noto Serif CJK SC"/>
                <a:cs typeface="Lohit Devanagari"/>
              </a:rPr>
              <a:t>, vol. 14, no. 4, Spring 2005, pp. 23-26.</a:t>
            </a:r>
          </a:p>
          <a:p>
            <a:pPr marL="457200" indent="-457200">
              <a:spcBef>
                <a:spcPts val="1200"/>
              </a:spcBef>
              <a:spcAft>
                <a:spcPts val="1200"/>
              </a:spcAft>
            </a:pPr>
            <a:r>
              <a:rPr lang="en-CA" sz="1600" kern="100" dirty="0" err="1">
                <a:effectLst/>
                <a:latin typeface="Open Sans" pitchFamily="2" charset="0"/>
                <a:ea typeface="Noto Serif CJK SC"/>
                <a:cs typeface="Lohit Devanagari"/>
              </a:rPr>
              <a:t>Karagianni</a:t>
            </a:r>
            <a:r>
              <a:rPr lang="en-CA" sz="1600" kern="100" dirty="0">
                <a:effectLst/>
                <a:latin typeface="Open Sans" pitchFamily="2" charset="0"/>
                <a:ea typeface="Noto Serif CJK SC"/>
                <a:cs typeface="Lohit Devanagari"/>
              </a:rPr>
              <a:t>, Evangelia. “Unravelling the Complexities of Tutors’ Feedback in Distance Education: Χαρα</a:t>
            </a:r>
            <a:r>
              <a:rPr lang="en-CA" sz="1600" kern="100" dirty="0" err="1">
                <a:effectLst/>
                <a:latin typeface="Open Sans" pitchFamily="2" charset="0"/>
                <a:ea typeface="Noto Serif CJK SC"/>
                <a:cs typeface="Lohit Devanagari"/>
              </a:rPr>
              <a:t>κτηριστικά</a:t>
            </a:r>
            <a:r>
              <a:rPr lang="en-CA" sz="1600" kern="100" dirty="0">
                <a:effectLst/>
                <a:latin typeface="Open Sans" pitchFamily="2" charset="0"/>
                <a:ea typeface="Noto Serif CJK SC"/>
                <a:cs typeface="Lohit Devanagari"/>
              </a:rPr>
              <a:t> </a:t>
            </a:r>
            <a:r>
              <a:rPr lang="en-CA" sz="1600" kern="100" dirty="0" err="1">
                <a:effectLst/>
                <a:latin typeface="Open Sans" pitchFamily="2" charset="0"/>
                <a:ea typeface="Noto Serif CJK SC"/>
                <a:cs typeface="Lohit Devanagari"/>
              </a:rPr>
              <a:t>Της</a:t>
            </a:r>
            <a:r>
              <a:rPr lang="en-CA" sz="1600" kern="100" dirty="0">
                <a:effectLst/>
                <a:latin typeface="Open Sans" pitchFamily="2" charset="0"/>
                <a:ea typeface="Noto Serif CJK SC"/>
                <a:cs typeface="Lohit Devanagari"/>
              </a:rPr>
              <a:t> </a:t>
            </a:r>
            <a:r>
              <a:rPr lang="en-CA" sz="1600" kern="100" dirty="0" err="1">
                <a:effectLst/>
                <a:latin typeface="Open Sans" pitchFamily="2" charset="0"/>
                <a:ea typeface="Noto Serif CJK SC"/>
                <a:cs typeface="Lohit Devanagari"/>
              </a:rPr>
              <a:t>Αν</a:t>
            </a:r>
            <a:r>
              <a:rPr lang="en-CA" sz="1600" kern="100" dirty="0">
                <a:effectLst/>
                <a:latin typeface="Open Sans" pitchFamily="2" charset="0"/>
                <a:ea typeface="Noto Serif CJK SC"/>
                <a:cs typeface="Lohit Devanagari"/>
              </a:rPr>
              <a:t>ατροφοδότησης Του Καθηγητή- Συμβούλου Στην Εξ Αποστάσεως Εκπαίδευση.” </a:t>
            </a:r>
            <a:r>
              <a:rPr lang="en-CA" sz="1600" i="1" kern="100" dirty="0">
                <a:effectLst/>
                <a:latin typeface="Open Sans" pitchFamily="2" charset="0"/>
                <a:ea typeface="Noto Serif CJK SC"/>
                <a:cs typeface="Lohit Devanagari"/>
              </a:rPr>
              <a:t>Research Papers in Language Teaching &amp; Learning</a:t>
            </a:r>
            <a:r>
              <a:rPr lang="en-CA" sz="1600" kern="100" dirty="0">
                <a:effectLst/>
                <a:latin typeface="Open Sans" pitchFamily="2" charset="0"/>
                <a:ea typeface="Noto Serif CJK SC"/>
                <a:cs typeface="Lohit Devanagari"/>
              </a:rPr>
              <a:t>, vol. 10, no. 1, Feb. 2019, pp. 100–16.</a:t>
            </a:r>
          </a:p>
          <a:p>
            <a:endParaRPr lang="en-CA" sz="1600" dirty="0"/>
          </a:p>
        </p:txBody>
      </p:sp>
    </p:spTree>
    <p:extLst>
      <p:ext uri="{BB962C8B-B14F-4D97-AF65-F5344CB8AC3E}">
        <p14:creationId xmlns:p14="http://schemas.microsoft.com/office/powerpoint/2010/main" val="4041035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8" name="Rectangle 38">
            <a:extLst>
              <a:ext uri="{FF2B5EF4-FFF2-40B4-BE49-F238E27FC236}">
                <a16:creationId xmlns:a16="http://schemas.microsoft.com/office/drawing/2014/main" id="{21EA7FA8-6652-4CC5-90F4-3D48CAC0C2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435D507-E30B-6979-3956-B5B73B6A1329}"/>
              </a:ext>
            </a:extLst>
          </p:cNvPr>
          <p:cNvSpPr>
            <a:spLocks noGrp="1"/>
          </p:cNvSpPr>
          <p:nvPr>
            <p:ph idx="1"/>
          </p:nvPr>
        </p:nvSpPr>
        <p:spPr>
          <a:xfrm>
            <a:off x="5090474" y="1183041"/>
            <a:ext cx="7003049" cy="4163337"/>
          </a:xfrm>
        </p:spPr>
        <p:txBody>
          <a:bodyPr>
            <a:normAutofit/>
          </a:bodyPr>
          <a:lstStyle/>
          <a:p>
            <a:pPr marL="0" indent="0">
              <a:buNone/>
            </a:pPr>
            <a:r>
              <a:rPr lang="en-CA" sz="3200" kern="100" dirty="0">
                <a:effectLst/>
                <a:ea typeface="Noto Serif CJK SC"/>
                <a:cs typeface="Lohit Devanagari"/>
              </a:rPr>
              <a:t>“[S]</a:t>
            </a:r>
            <a:r>
              <a:rPr lang="en-CA" sz="3200" kern="100" dirty="0" err="1">
                <a:effectLst/>
                <a:ea typeface="Noto Serif CJK SC"/>
                <a:cs typeface="Lohit Devanagari"/>
              </a:rPr>
              <a:t>trive</a:t>
            </a:r>
            <a:r>
              <a:rPr lang="en-CA" sz="3200" kern="100" dirty="0">
                <a:effectLst/>
                <a:ea typeface="Noto Serif CJK SC"/>
                <a:cs typeface="Lohit Devanagari"/>
              </a:rPr>
              <a:t> to identify and articulate what the student writer has done well before launching into a fix-it list” (Ferris 168).</a:t>
            </a:r>
            <a:endParaRPr lang="en-CA" sz="3200" dirty="0"/>
          </a:p>
        </p:txBody>
      </p:sp>
      <p:pic>
        <p:nvPicPr>
          <p:cNvPr id="12" name="Picture 4" descr="Books stacked on a table">
            <a:extLst>
              <a:ext uri="{FF2B5EF4-FFF2-40B4-BE49-F238E27FC236}">
                <a16:creationId xmlns:a16="http://schemas.microsoft.com/office/drawing/2014/main" id="{28EB8229-9A71-C507-B284-4A45A899C7B8}"/>
              </a:ext>
            </a:extLst>
          </p:cNvPr>
          <p:cNvPicPr>
            <a:picLocks noChangeAspect="1"/>
          </p:cNvPicPr>
          <p:nvPr/>
        </p:nvPicPr>
        <p:blipFill rotWithShape="1">
          <a:blip r:embed="rId2"/>
          <a:srcRect l="8866" r="7364" b="-3"/>
          <a:stretch/>
        </p:blipFill>
        <p:spPr>
          <a:xfrm>
            <a:off x="1165423" y="2550952"/>
            <a:ext cx="4488714" cy="3576825"/>
          </a:xfrm>
          <a:custGeom>
            <a:avLst/>
            <a:gdLst/>
            <a:ahLst/>
            <a:cxnLst/>
            <a:rect l="l" t="t" r="r" b="b"/>
            <a:pathLst>
              <a:path w="4488714" h="3576825">
                <a:moveTo>
                  <a:pt x="713492" y="15"/>
                </a:moveTo>
                <a:cubicBezTo>
                  <a:pt x="723739" y="278"/>
                  <a:pt x="734339" y="3967"/>
                  <a:pt x="743942" y="5139"/>
                </a:cubicBezTo>
                <a:cubicBezTo>
                  <a:pt x="955929" y="31374"/>
                  <a:pt x="1167914" y="59717"/>
                  <a:pt x="1380134" y="84780"/>
                </a:cubicBezTo>
                <a:cubicBezTo>
                  <a:pt x="1578535" y="108204"/>
                  <a:pt x="1778340" y="113591"/>
                  <a:pt x="1977677" y="125771"/>
                </a:cubicBezTo>
                <a:cubicBezTo>
                  <a:pt x="2218942" y="140529"/>
                  <a:pt x="2459740" y="161377"/>
                  <a:pt x="2699600" y="194169"/>
                </a:cubicBezTo>
                <a:cubicBezTo>
                  <a:pt x="2866144" y="217126"/>
                  <a:pt x="3034328" y="233053"/>
                  <a:pt x="3203214" y="214783"/>
                </a:cubicBezTo>
                <a:cubicBezTo>
                  <a:pt x="3211646" y="213845"/>
                  <a:pt x="3221250" y="210801"/>
                  <a:pt x="3228277" y="213845"/>
                </a:cubicBezTo>
                <a:cubicBezTo>
                  <a:pt x="3310262" y="248045"/>
                  <a:pt x="3399740" y="223449"/>
                  <a:pt x="3484768" y="244999"/>
                </a:cubicBezTo>
                <a:cubicBezTo>
                  <a:pt x="3462984" y="328154"/>
                  <a:pt x="3369523" y="321361"/>
                  <a:pt x="3316820" y="378984"/>
                </a:cubicBezTo>
                <a:cubicBezTo>
                  <a:pt x="3402785" y="401939"/>
                  <a:pt x="3480084" y="425129"/>
                  <a:pt x="3558554" y="442462"/>
                </a:cubicBezTo>
                <a:cubicBezTo>
                  <a:pt x="3641709" y="460733"/>
                  <a:pt x="3712214" y="510158"/>
                  <a:pt x="3793494" y="532176"/>
                </a:cubicBezTo>
                <a:cubicBezTo>
                  <a:pt x="3810829" y="536861"/>
                  <a:pt x="3831676" y="553257"/>
                  <a:pt x="3837766" y="569186"/>
                </a:cubicBezTo>
                <a:cubicBezTo>
                  <a:pt x="3857442" y="620719"/>
                  <a:pt x="4250260" y="765244"/>
                  <a:pt x="4203881" y="811154"/>
                </a:cubicBezTo>
                <a:cubicBezTo>
                  <a:pt x="4184673" y="830128"/>
                  <a:pt x="4159844" y="843714"/>
                  <a:pt x="4133843" y="862453"/>
                </a:cubicBezTo>
                <a:cubicBezTo>
                  <a:pt x="4172962" y="897823"/>
                  <a:pt x="4216998" y="913283"/>
                  <a:pt x="4263846" y="923823"/>
                </a:cubicBezTo>
                <a:cubicBezTo>
                  <a:pt x="4277901" y="927103"/>
                  <a:pt x="4291721" y="933661"/>
                  <a:pt x="4293126" y="949590"/>
                </a:cubicBezTo>
                <a:cubicBezTo>
                  <a:pt x="4294531" y="966220"/>
                  <a:pt x="4280242" y="972778"/>
                  <a:pt x="4268297" y="980509"/>
                </a:cubicBezTo>
                <a:cubicBezTo>
                  <a:pt x="4251666" y="991283"/>
                  <a:pt x="4235503" y="1000654"/>
                  <a:pt x="4214422" y="1002059"/>
                </a:cubicBezTo>
                <a:cubicBezTo>
                  <a:pt x="4179754" y="1004167"/>
                  <a:pt x="4163124" y="1034149"/>
                  <a:pt x="4142980" y="1056636"/>
                </a:cubicBezTo>
                <a:cubicBezTo>
                  <a:pt x="4131736" y="1069286"/>
                  <a:pt x="4126114" y="1094817"/>
                  <a:pt x="4145790" y="1099268"/>
                </a:cubicBezTo>
                <a:cubicBezTo>
                  <a:pt x="4193106" y="1110043"/>
                  <a:pt x="4189358" y="1141197"/>
                  <a:pt x="4188188" y="1176567"/>
                </a:cubicBezTo>
                <a:cubicBezTo>
                  <a:pt x="4186548" y="1220370"/>
                  <a:pt x="4158673" y="1240514"/>
                  <a:pt x="4124474" y="1257380"/>
                </a:cubicBezTo>
                <a:cubicBezTo>
                  <a:pt x="4112762" y="1263235"/>
                  <a:pt x="4096132" y="1263000"/>
                  <a:pt x="4091680" y="1281271"/>
                </a:cubicBezTo>
                <a:cubicBezTo>
                  <a:pt x="4110888" y="1298606"/>
                  <a:pt x="4134312" y="1284551"/>
                  <a:pt x="4154926" y="1289469"/>
                </a:cubicBezTo>
                <a:cubicBezTo>
                  <a:pt x="4172025" y="1293452"/>
                  <a:pt x="4200368" y="1291344"/>
                  <a:pt x="4176944" y="1323200"/>
                </a:cubicBezTo>
                <a:cubicBezTo>
                  <a:pt x="4170150" y="1332335"/>
                  <a:pt x="4178114" y="1339363"/>
                  <a:pt x="4186782" y="1340066"/>
                </a:cubicBezTo>
                <a:cubicBezTo>
                  <a:pt x="4256117" y="1347327"/>
                  <a:pt x="4224260" y="1411743"/>
                  <a:pt x="4246513" y="1445708"/>
                </a:cubicBezTo>
                <a:cubicBezTo>
                  <a:pt x="4252602" y="1455076"/>
                  <a:pt x="4246044" y="1471239"/>
                  <a:pt x="4236440" y="1475221"/>
                </a:cubicBezTo>
                <a:cubicBezTo>
                  <a:pt x="4175069" y="1501456"/>
                  <a:pt x="4166637" y="1563998"/>
                  <a:pt x="4136888" y="1617873"/>
                </a:cubicBezTo>
                <a:cubicBezTo>
                  <a:pt x="4169214" y="1639188"/>
                  <a:pt x="4207863" y="1643873"/>
                  <a:pt x="4242764" y="1657693"/>
                </a:cubicBezTo>
                <a:cubicBezTo>
                  <a:pt x="4279072" y="1672216"/>
                  <a:pt x="4279072" y="1682991"/>
                  <a:pt x="4249089" y="1725153"/>
                </a:cubicBezTo>
                <a:cubicBezTo>
                  <a:pt x="4327090" y="1734290"/>
                  <a:pt x="4327090" y="1734290"/>
                  <a:pt x="4302964" y="1800579"/>
                </a:cubicBezTo>
                <a:cubicBezTo>
                  <a:pt x="4368318" y="1806669"/>
                  <a:pt x="4411417" y="1838057"/>
                  <a:pt x="4421488" y="1906689"/>
                </a:cubicBezTo>
                <a:cubicBezTo>
                  <a:pt x="4426408" y="1939951"/>
                  <a:pt x="4455922" y="1955644"/>
                  <a:pt x="4488714" y="1977897"/>
                </a:cubicBezTo>
                <a:cubicBezTo>
                  <a:pt x="4447958" y="1999448"/>
                  <a:pt x="4420318" y="2044421"/>
                  <a:pt x="4372767" y="1996870"/>
                </a:cubicBezTo>
                <a:cubicBezTo>
                  <a:pt x="4355434" y="1979537"/>
                  <a:pt x="4357072" y="2001555"/>
                  <a:pt x="4354731" y="2007880"/>
                </a:cubicBezTo>
                <a:cubicBezTo>
                  <a:pt x="4349110" y="2023339"/>
                  <a:pt x="4360820" y="2033646"/>
                  <a:pt x="4368551" y="2045357"/>
                </a:cubicBezTo>
                <a:cubicBezTo>
                  <a:pt x="4376046" y="2057070"/>
                  <a:pt x="4384948" y="2069484"/>
                  <a:pt x="4387056" y="2082603"/>
                </a:cubicBezTo>
                <a:cubicBezTo>
                  <a:pt x="4388460" y="2091738"/>
                  <a:pt x="4381668" y="2105088"/>
                  <a:pt x="4374173" y="2111882"/>
                </a:cubicBezTo>
                <a:cubicBezTo>
                  <a:pt x="4334820" y="2147720"/>
                  <a:pt x="4358244" y="2228299"/>
                  <a:pt x="4283756" y="2238606"/>
                </a:cubicBezTo>
                <a:cubicBezTo>
                  <a:pt x="4250260" y="2243289"/>
                  <a:pt x="4234098" y="2272804"/>
                  <a:pt x="4209503" y="2288966"/>
                </a:cubicBezTo>
                <a:cubicBezTo>
                  <a:pt x="4124006" y="2345418"/>
                  <a:pt x="4066851" y="2418032"/>
                  <a:pt x="4040383" y="2517817"/>
                </a:cubicBezTo>
                <a:cubicBezTo>
                  <a:pt x="4033122" y="2545457"/>
                  <a:pt x="4005246" y="2567711"/>
                  <a:pt x="3987210" y="2592071"/>
                </a:cubicBezTo>
                <a:cubicBezTo>
                  <a:pt x="3995878" y="2609873"/>
                  <a:pt x="4043193" y="2571458"/>
                  <a:pt x="4026563" y="2618305"/>
                </a:cubicBezTo>
                <a:cubicBezTo>
                  <a:pt x="4013914" y="2653442"/>
                  <a:pt x="3981588" y="2675226"/>
                  <a:pt x="3951137" y="2696074"/>
                </a:cubicBezTo>
                <a:cubicBezTo>
                  <a:pt x="3916470" y="2719731"/>
                  <a:pt x="3878055" y="2738704"/>
                  <a:pt x="3862360" y="2782506"/>
                </a:cubicBezTo>
                <a:cubicBezTo>
                  <a:pt x="3859081" y="2791877"/>
                  <a:pt x="3848540" y="2801714"/>
                  <a:pt x="3839172" y="2805463"/>
                </a:cubicBezTo>
                <a:cubicBezTo>
                  <a:pt x="3350549" y="3576343"/>
                  <a:pt x="2147734" y="3581495"/>
                  <a:pt x="2009066" y="3576107"/>
                </a:cubicBezTo>
                <a:cubicBezTo>
                  <a:pt x="1841116" y="3569315"/>
                  <a:pt x="1682302" y="3521764"/>
                  <a:pt x="1526534" y="3462502"/>
                </a:cubicBezTo>
                <a:cubicBezTo>
                  <a:pt x="1460712" y="3437439"/>
                  <a:pt x="1399577" y="3401835"/>
                  <a:pt x="1335628" y="3374195"/>
                </a:cubicBezTo>
                <a:cubicBezTo>
                  <a:pt x="1247321" y="3336013"/>
                  <a:pt x="1179158" y="3263165"/>
                  <a:pt x="1091084" y="3232479"/>
                </a:cubicBezTo>
                <a:cubicBezTo>
                  <a:pt x="1000434" y="3200857"/>
                  <a:pt x="922901" y="3143000"/>
                  <a:pt x="829673" y="3118405"/>
                </a:cubicBezTo>
                <a:cubicBezTo>
                  <a:pt x="780484" y="3105288"/>
                  <a:pt x="732933" y="3081631"/>
                  <a:pt x="740662" y="3013935"/>
                </a:cubicBezTo>
                <a:cubicBezTo>
                  <a:pt x="742771" y="2994727"/>
                  <a:pt x="729888" y="2979034"/>
                  <a:pt x="709509" y="2984656"/>
                </a:cubicBezTo>
                <a:cubicBezTo>
                  <a:pt x="670626" y="2995196"/>
                  <a:pt x="653058" y="2967321"/>
                  <a:pt x="631507" y="2946474"/>
                </a:cubicBezTo>
                <a:cubicBezTo>
                  <a:pt x="593093" y="2909465"/>
                  <a:pt x="556552" y="2870113"/>
                  <a:pt x="495415" y="2864022"/>
                </a:cubicBezTo>
                <a:cubicBezTo>
                  <a:pt x="507126" y="2834976"/>
                  <a:pt x="527037" y="2839193"/>
                  <a:pt x="545308" y="2845283"/>
                </a:cubicBezTo>
                <a:cubicBezTo>
                  <a:pt x="593327" y="2861212"/>
                  <a:pt x="640877" y="2879248"/>
                  <a:pt x="688896" y="2895176"/>
                </a:cubicBezTo>
                <a:cubicBezTo>
                  <a:pt x="720284" y="2905483"/>
                  <a:pt x="751438" y="2920006"/>
                  <a:pt x="793367" y="2908527"/>
                </a:cubicBezTo>
                <a:cubicBezTo>
                  <a:pt x="757294" y="2849968"/>
                  <a:pt x="695923" y="2839427"/>
                  <a:pt x="646265" y="2821391"/>
                </a:cubicBezTo>
                <a:cubicBezTo>
                  <a:pt x="584192" y="2798670"/>
                  <a:pt x="547651" y="2755803"/>
                  <a:pt x="503847" y="2708019"/>
                </a:cubicBezTo>
                <a:cubicBezTo>
                  <a:pt x="549524" y="2696541"/>
                  <a:pt x="577867" y="2731678"/>
                  <a:pt x="613705" y="2729803"/>
                </a:cubicBezTo>
                <a:cubicBezTo>
                  <a:pt x="615580" y="2723714"/>
                  <a:pt x="618859" y="2714813"/>
                  <a:pt x="618390" y="2714577"/>
                </a:cubicBezTo>
                <a:cubicBezTo>
                  <a:pt x="559831" y="2688343"/>
                  <a:pt x="532425" y="2639153"/>
                  <a:pt x="523289" y="2579656"/>
                </a:cubicBezTo>
                <a:cubicBezTo>
                  <a:pt x="518605" y="2548972"/>
                  <a:pt x="497289" y="2539368"/>
                  <a:pt x="476207" y="2525313"/>
                </a:cubicBezTo>
                <a:cubicBezTo>
                  <a:pt x="402656" y="2475421"/>
                  <a:pt x="324889" y="2430213"/>
                  <a:pt x="264455" y="2361581"/>
                </a:cubicBezTo>
                <a:cubicBezTo>
                  <a:pt x="334259" y="2370716"/>
                  <a:pt x="390242" y="2415455"/>
                  <a:pt x="465433" y="2434663"/>
                </a:cubicBezTo>
                <a:cubicBezTo>
                  <a:pt x="405702" y="2359238"/>
                  <a:pt x="328402" y="2321058"/>
                  <a:pt x="257897" y="2275380"/>
                </a:cubicBezTo>
                <a:cubicBezTo>
                  <a:pt x="225806" y="2254533"/>
                  <a:pt x="196059" y="2227830"/>
                  <a:pt x="157174" y="2216586"/>
                </a:cubicBezTo>
                <a:cubicBezTo>
                  <a:pt x="143354" y="2212604"/>
                  <a:pt x="120633" y="2204172"/>
                  <a:pt x="131643" y="2181919"/>
                </a:cubicBezTo>
                <a:cubicBezTo>
                  <a:pt x="141011" y="2163415"/>
                  <a:pt x="159516" y="2169035"/>
                  <a:pt x="176382" y="2174423"/>
                </a:cubicBezTo>
                <a:cubicBezTo>
                  <a:pt x="216905" y="2187776"/>
                  <a:pt x="258834" y="2188009"/>
                  <a:pt x="313646" y="2187776"/>
                </a:cubicBezTo>
                <a:cubicBezTo>
                  <a:pt x="267735" y="2126639"/>
                  <a:pt x="183643" y="2144910"/>
                  <a:pt x="144292" y="2080728"/>
                </a:cubicBezTo>
                <a:cubicBezTo>
                  <a:pt x="193481" y="2069484"/>
                  <a:pt x="231428" y="2092674"/>
                  <a:pt x="271249" y="2097124"/>
                </a:cubicBezTo>
                <a:cubicBezTo>
                  <a:pt x="307321" y="2101106"/>
                  <a:pt x="316222" y="2090332"/>
                  <a:pt x="307790" y="2054961"/>
                </a:cubicBezTo>
                <a:cubicBezTo>
                  <a:pt x="294673" y="1999915"/>
                  <a:pt x="314349" y="1971806"/>
                  <a:pt x="366818" y="1986798"/>
                </a:cubicBezTo>
                <a:cubicBezTo>
                  <a:pt x="415539" y="2000852"/>
                  <a:pt x="420692" y="1980240"/>
                  <a:pt x="407575" y="1948852"/>
                </a:cubicBezTo>
                <a:cubicBezTo>
                  <a:pt x="388836" y="1903176"/>
                  <a:pt x="410151" y="1867805"/>
                  <a:pt x="424674" y="1829390"/>
                </a:cubicBezTo>
                <a:cubicBezTo>
                  <a:pt x="446928" y="1770831"/>
                  <a:pt x="437558" y="1742253"/>
                  <a:pt x="389539" y="1698685"/>
                </a:cubicBezTo>
                <a:cubicBezTo>
                  <a:pt x="362602" y="1674323"/>
                  <a:pt x="333557" y="1653711"/>
                  <a:pt x="294438" y="1632630"/>
                </a:cubicBezTo>
                <a:cubicBezTo>
                  <a:pt x="384620" y="1621152"/>
                  <a:pt x="289988" y="1582503"/>
                  <a:pt x="321844" y="1558376"/>
                </a:cubicBezTo>
                <a:cubicBezTo>
                  <a:pt x="385557" y="1548538"/>
                  <a:pt x="437558" y="1625368"/>
                  <a:pt x="524227" y="1603350"/>
                </a:cubicBezTo>
                <a:cubicBezTo>
                  <a:pt x="417179" y="1536825"/>
                  <a:pt x="298889" y="1515041"/>
                  <a:pt x="221356" y="1426500"/>
                </a:cubicBezTo>
                <a:cubicBezTo>
                  <a:pt x="239158" y="1406355"/>
                  <a:pt x="256960" y="1425094"/>
                  <a:pt x="272186" y="1417599"/>
                </a:cubicBezTo>
                <a:cubicBezTo>
                  <a:pt x="271717" y="1412914"/>
                  <a:pt x="272889" y="1405886"/>
                  <a:pt x="270077" y="1403779"/>
                </a:cubicBezTo>
                <a:cubicBezTo>
                  <a:pt x="212221" y="1355525"/>
                  <a:pt x="211283" y="1354355"/>
                  <a:pt x="273356" y="1318749"/>
                </a:cubicBezTo>
                <a:cubicBezTo>
                  <a:pt x="295141" y="1306335"/>
                  <a:pt x="293267" y="1295325"/>
                  <a:pt x="281790" y="1279632"/>
                </a:cubicBezTo>
                <a:cubicBezTo>
                  <a:pt x="273590" y="1268622"/>
                  <a:pt x="263753" y="1258784"/>
                  <a:pt x="268438" y="1234657"/>
                </a:cubicBezTo>
                <a:cubicBezTo>
                  <a:pt x="302402" y="1265578"/>
                  <a:pt x="466603" y="1255505"/>
                  <a:pt x="495649" y="1252226"/>
                </a:cubicBezTo>
                <a:cubicBezTo>
                  <a:pt x="528208" y="1248713"/>
                  <a:pt x="560299" y="1233721"/>
                  <a:pt x="594497" y="1241919"/>
                </a:cubicBezTo>
                <a:cubicBezTo>
                  <a:pt x="621903" y="1248479"/>
                  <a:pt x="748860" y="1311957"/>
                  <a:pt x="766898" y="1239109"/>
                </a:cubicBezTo>
                <a:cubicBezTo>
                  <a:pt x="767835" y="1235595"/>
                  <a:pt x="819132" y="1243794"/>
                  <a:pt x="846773" y="1247776"/>
                </a:cubicBezTo>
                <a:cubicBezTo>
                  <a:pt x="871134" y="1251055"/>
                  <a:pt x="898540" y="1265578"/>
                  <a:pt x="914936" y="1236532"/>
                </a:cubicBezTo>
                <a:cubicBezTo>
                  <a:pt x="924540" y="1219433"/>
                  <a:pt x="884954" y="1186405"/>
                  <a:pt x="849584" y="1183594"/>
                </a:cubicBezTo>
                <a:cubicBezTo>
                  <a:pt x="818898" y="1181017"/>
                  <a:pt x="786807" y="1177269"/>
                  <a:pt x="757528" y="1184296"/>
                </a:cubicBezTo>
                <a:cubicBezTo>
                  <a:pt x="721456" y="1192730"/>
                  <a:pt x="702014" y="1179144"/>
                  <a:pt x="691941" y="1149864"/>
                </a:cubicBezTo>
                <a:cubicBezTo>
                  <a:pt x="680698" y="1117539"/>
                  <a:pt x="659147" y="1102547"/>
                  <a:pt x="629400" y="1087555"/>
                </a:cubicBezTo>
                <a:cubicBezTo>
                  <a:pt x="557253" y="1051250"/>
                  <a:pt x="487920" y="1009321"/>
                  <a:pt x="408747" y="988239"/>
                </a:cubicBezTo>
                <a:cubicBezTo>
                  <a:pt x="393052" y="984022"/>
                  <a:pt x="375719" y="978400"/>
                  <a:pt x="368458" y="950527"/>
                </a:cubicBezTo>
                <a:cubicBezTo>
                  <a:pt x="582786" y="992220"/>
                  <a:pt x="778141" y="1100908"/>
                  <a:pt x="999262" y="1094583"/>
                </a:cubicBezTo>
                <a:cubicBezTo>
                  <a:pt x="938829" y="1060149"/>
                  <a:pt x="868792" y="1058276"/>
                  <a:pt x="804376" y="1034149"/>
                </a:cubicBezTo>
                <a:cubicBezTo>
                  <a:pt x="850053" y="1016113"/>
                  <a:pt x="892918" y="1034852"/>
                  <a:pt x="936252" y="1045159"/>
                </a:cubicBezTo>
                <a:cubicBezTo>
                  <a:pt x="972559" y="1053591"/>
                  <a:pt x="1005353" y="1054997"/>
                  <a:pt x="1009335" y="1004636"/>
                </a:cubicBezTo>
                <a:cubicBezTo>
                  <a:pt x="1007929" y="1001356"/>
                  <a:pt x="1008163" y="997141"/>
                  <a:pt x="1008398" y="993158"/>
                </a:cubicBezTo>
                <a:cubicBezTo>
                  <a:pt x="996216" y="972311"/>
                  <a:pt x="977244" y="961536"/>
                  <a:pt x="954757" y="955445"/>
                </a:cubicBezTo>
                <a:cubicBezTo>
                  <a:pt x="941171" y="951697"/>
                  <a:pt x="923135" y="946075"/>
                  <a:pt x="923368" y="931085"/>
                </a:cubicBezTo>
                <a:cubicBezTo>
                  <a:pt x="924071" y="875570"/>
                  <a:pt x="880738" y="859407"/>
                  <a:pt x="837403" y="843245"/>
                </a:cubicBezTo>
                <a:cubicBezTo>
                  <a:pt x="861530" y="815605"/>
                  <a:pt x="880503" y="835983"/>
                  <a:pt x="898774" y="833876"/>
                </a:cubicBezTo>
                <a:cubicBezTo>
                  <a:pt x="910720" y="832470"/>
                  <a:pt x="921495" y="829894"/>
                  <a:pt x="921495" y="815605"/>
                </a:cubicBezTo>
                <a:cubicBezTo>
                  <a:pt x="921729" y="803658"/>
                  <a:pt x="916107" y="790072"/>
                  <a:pt x="904396" y="789839"/>
                </a:cubicBezTo>
                <a:cubicBezTo>
                  <a:pt x="831079" y="787730"/>
                  <a:pt x="790556" y="710900"/>
                  <a:pt x="714428" y="710666"/>
                </a:cubicBezTo>
                <a:cubicBezTo>
                  <a:pt x="668986" y="710666"/>
                  <a:pt x="738086" y="667332"/>
                  <a:pt x="699672" y="649295"/>
                </a:cubicBezTo>
                <a:cubicBezTo>
                  <a:pt x="691238" y="645313"/>
                  <a:pt x="721690" y="639224"/>
                  <a:pt x="735276" y="640160"/>
                </a:cubicBezTo>
                <a:cubicBezTo>
                  <a:pt x="748627" y="641097"/>
                  <a:pt x="760573" y="652574"/>
                  <a:pt x="776736" y="644376"/>
                </a:cubicBezTo>
                <a:cubicBezTo>
                  <a:pt x="785637" y="615097"/>
                  <a:pt x="762682" y="604322"/>
                  <a:pt x="743708" y="596123"/>
                </a:cubicBezTo>
                <a:cubicBezTo>
                  <a:pt x="699905" y="577150"/>
                  <a:pt x="657274" y="554195"/>
                  <a:pt x="609255" y="547401"/>
                </a:cubicBezTo>
                <a:cubicBezTo>
                  <a:pt x="592156" y="545059"/>
                  <a:pt x="633850" y="513671"/>
                  <a:pt x="642048" y="502662"/>
                </a:cubicBezTo>
                <a:cubicBezTo>
                  <a:pt x="448801" y="386949"/>
                  <a:pt x="216437" y="392804"/>
                  <a:pt x="0" y="299342"/>
                </a:cubicBezTo>
                <a:cubicBezTo>
                  <a:pt x="47785" y="281073"/>
                  <a:pt x="82921" y="294424"/>
                  <a:pt x="115480" y="297235"/>
                </a:cubicBezTo>
                <a:cubicBezTo>
                  <a:pt x="196760" y="304261"/>
                  <a:pt x="277105" y="318784"/>
                  <a:pt x="358151" y="327451"/>
                </a:cubicBezTo>
                <a:cubicBezTo>
                  <a:pt x="397971" y="331667"/>
                  <a:pt x="434981" y="347596"/>
                  <a:pt x="479486" y="322299"/>
                </a:cubicBezTo>
                <a:cubicBezTo>
                  <a:pt x="509235" y="305433"/>
                  <a:pt x="556786" y="323703"/>
                  <a:pt x="593327" y="338695"/>
                </a:cubicBezTo>
                <a:cubicBezTo>
                  <a:pt x="623543" y="351109"/>
                  <a:pt x="652355" y="354388"/>
                  <a:pt x="692410" y="338695"/>
                </a:cubicBezTo>
                <a:cubicBezTo>
                  <a:pt x="656103" y="329091"/>
                  <a:pt x="628228" y="320659"/>
                  <a:pt x="599651" y="314802"/>
                </a:cubicBezTo>
                <a:cubicBezTo>
                  <a:pt x="576930" y="310118"/>
                  <a:pt x="631040" y="291144"/>
                  <a:pt x="658679" y="293487"/>
                </a:cubicBezTo>
                <a:cubicBezTo>
                  <a:pt x="697329" y="296766"/>
                  <a:pt x="675545" y="284586"/>
                  <a:pt x="668986" y="267720"/>
                </a:cubicBezTo>
                <a:cubicBezTo>
                  <a:pt x="661959" y="249684"/>
                  <a:pt x="682806" y="244063"/>
                  <a:pt x="695923" y="247810"/>
                </a:cubicBezTo>
                <a:cubicBezTo>
                  <a:pt x="746284" y="262568"/>
                  <a:pt x="796411" y="236567"/>
                  <a:pt x="848413" y="257649"/>
                </a:cubicBezTo>
                <a:cubicBezTo>
                  <a:pt x="835295" y="205647"/>
                  <a:pt x="806952" y="182926"/>
                  <a:pt x="747690" y="175664"/>
                </a:cubicBezTo>
                <a:cubicBezTo>
                  <a:pt x="725437" y="172854"/>
                  <a:pt x="702248" y="177070"/>
                  <a:pt x="683040" y="162078"/>
                </a:cubicBezTo>
                <a:cubicBezTo>
                  <a:pt x="672030" y="153413"/>
                  <a:pt x="659616" y="143106"/>
                  <a:pt x="668283" y="127177"/>
                </a:cubicBezTo>
                <a:cubicBezTo>
                  <a:pt x="674373" y="115933"/>
                  <a:pt x="687491" y="115933"/>
                  <a:pt x="698266" y="119682"/>
                </a:cubicBezTo>
                <a:cubicBezTo>
                  <a:pt x="746519" y="136313"/>
                  <a:pt x="796880" y="142403"/>
                  <a:pt x="847241" y="148494"/>
                </a:cubicBezTo>
                <a:cubicBezTo>
                  <a:pt x="854972" y="149430"/>
                  <a:pt x="863637" y="152476"/>
                  <a:pt x="872305" y="137015"/>
                </a:cubicBezTo>
                <a:cubicBezTo>
                  <a:pt x="778141" y="111951"/>
                  <a:pt x="688662" y="76347"/>
                  <a:pt x="591921" y="62527"/>
                </a:cubicBezTo>
                <a:cubicBezTo>
                  <a:pt x="593327" y="55969"/>
                  <a:pt x="594732" y="49410"/>
                  <a:pt x="596138" y="42852"/>
                </a:cubicBezTo>
                <a:cubicBezTo>
                  <a:pt x="671796" y="52220"/>
                  <a:pt x="747456" y="61590"/>
                  <a:pt x="843025" y="73303"/>
                </a:cubicBezTo>
                <a:cubicBezTo>
                  <a:pt x="784231" y="36058"/>
                  <a:pt x="728717" y="48473"/>
                  <a:pt x="685149" y="15446"/>
                </a:cubicBezTo>
                <a:cubicBezTo>
                  <a:pt x="693347" y="2914"/>
                  <a:pt x="703244" y="-249"/>
                  <a:pt x="713492" y="15"/>
                </a:cubicBezTo>
                <a:close/>
              </a:path>
            </a:pathLst>
          </a:custGeom>
        </p:spPr>
      </p:pic>
    </p:spTree>
    <p:extLst>
      <p:ext uri="{BB962C8B-B14F-4D97-AF65-F5344CB8AC3E}">
        <p14:creationId xmlns:p14="http://schemas.microsoft.com/office/powerpoint/2010/main" val="1527932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625DF49-2C6B-24AD-900D-92A8A4EB3EA2}"/>
              </a:ext>
            </a:extLst>
          </p:cNvPr>
          <p:cNvSpPr>
            <a:spLocks noGrp="1"/>
          </p:cNvSpPr>
          <p:nvPr>
            <p:ph type="title"/>
          </p:nvPr>
        </p:nvSpPr>
        <p:spPr>
          <a:xfrm>
            <a:off x="1137036" y="548640"/>
            <a:ext cx="9543405" cy="1188720"/>
          </a:xfrm>
        </p:spPr>
        <p:txBody>
          <a:bodyPr>
            <a:normAutofit/>
          </a:bodyPr>
          <a:lstStyle/>
          <a:p>
            <a:r>
              <a:rPr lang="en-US">
                <a:solidFill>
                  <a:schemeClr val="tx1">
                    <a:lumMod val="85000"/>
                    <a:lumOff val="15000"/>
                  </a:schemeClr>
                </a:solidFill>
              </a:rPr>
              <a:t>Challenges</a:t>
            </a:r>
            <a:endParaRPr lang="en-CA">
              <a:solidFill>
                <a:schemeClr val="tx1">
                  <a:lumMod val="85000"/>
                  <a:lumOff val="15000"/>
                </a:schemeClr>
              </a:solidFill>
            </a:endParaRPr>
          </a:p>
        </p:txBody>
      </p:sp>
      <p:sp>
        <p:nvSpPr>
          <p:cNvPr id="3" name="Content Placeholder 2">
            <a:extLst>
              <a:ext uri="{FF2B5EF4-FFF2-40B4-BE49-F238E27FC236}">
                <a16:creationId xmlns:a16="http://schemas.microsoft.com/office/drawing/2014/main" id="{845D53A4-D102-1845-4AB1-26509560119D}"/>
              </a:ext>
            </a:extLst>
          </p:cNvPr>
          <p:cNvSpPr>
            <a:spLocks noGrp="1"/>
          </p:cNvSpPr>
          <p:nvPr>
            <p:ph idx="1"/>
          </p:nvPr>
        </p:nvSpPr>
        <p:spPr>
          <a:xfrm>
            <a:off x="1957987" y="2431765"/>
            <a:ext cx="8276026" cy="3320031"/>
          </a:xfrm>
        </p:spPr>
        <p:txBody>
          <a:bodyPr anchor="ctr">
            <a:normAutofit/>
          </a:bodyPr>
          <a:lstStyle/>
          <a:p>
            <a:r>
              <a:rPr lang="en-US" dirty="0">
                <a:solidFill>
                  <a:schemeClr val="tx1">
                    <a:lumMod val="85000"/>
                    <a:lumOff val="15000"/>
                  </a:schemeClr>
                </a:solidFill>
              </a:rPr>
              <a:t>It’s difficult</a:t>
            </a:r>
          </a:p>
          <a:p>
            <a:r>
              <a:rPr lang="en-US" dirty="0">
                <a:solidFill>
                  <a:schemeClr val="tx1">
                    <a:lumMod val="85000"/>
                    <a:lumOff val="15000"/>
                  </a:schemeClr>
                </a:solidFill>
              </a:rPr>
              <a:t>It may be misleading</a:t>
            </a:r>
          </a:p>
          <a:p>
            <a:r>
              <a:rPr lang="en-US" dirty="0">
                <a:solidFill>
                  <a:schemeClr val="tx1">
                    <a:lumMod val="85000"/>
                    <a:lumOff val="15000"/>
                  </a:schemeClr>
                </a:solidFill>
              </a:rPr>
              <a:t>It feels like evaluation</a:t>
            </a:r>
          </a:p>
          <a:p>
            <a:r>
              <a:rPr lang="en-US" dirty="0">
                <a:solidFill>
                  <a:schemeClr val="tx1">
                    <a:lumMod val="85000"/>
                    <a:lumOff val="15000"/>
                  </a:schemeClr>
                </a:solidFill>
              </a:rPr>
              <a:t>It violates academic freedom</a:t>
            </a:r>
            <a:endParaRPr lang="en-CA" dirty="0">
              <a:solidFill>
                <a:schemeClr val="tx1">
                  <a:lumMod val="85000"/>
                  <a:lumOff val="15000"/>
                </a:schemeClr>
              </a:solidFill>
            </a:endParaRP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4048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2070828-E616-4355-9C8A-A1065032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355161C6-1218-4EAF-A9E9-A319CFD760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5747" y="1905000"/>
            <a:ext cx="4536800" cy="3141047"/>
          </a:xfrm>
          <a:custGeom>
            <a:avLst/>
            <a:gdLst>
              <a:gd name="connsiteX0" fmla="*/ 3362388 w 6230568"/>
              <a:gd name="connsiteY0" fmla="*/ 861 h 4239440"/>
              <a:gd name="connsiteX1" fmla="*/ 4026621 w 6230568"/>
              <a:gd name="connsiteY1" fmla="*/ 15392 h 4239440"/>
              <a:gd name="connsiteX2" fmla="*/ 5114556 w 6230568"/>
              <a:gd name="connsiteY2" fmla="*/ 34130 h 4239440"/>
              <a:gd name="connsiteX3" fmla="*/ 5776495 w 6230568"/>
              <a:gd name="connsiteY3" fmla="*/ 112905 h 4239440"/>
              <a:gd name="connsiteX4" fmla="*/ 5862918 w 6230568"/>
              <a:gd name="connsiteY4" fmla="*/ 141585 h 4239440"/>
              <a:gd name="connsiteX5" fmla="*/ 5840738 w 6230568"/>
              <a:gd name="connsiteY5" fmla="*/ 200475 h 4239440"/>
              <a:gd name="connsiteX6" fmla="*/ 5691219 w 6230568"/>
              <a:gd name="connsiteY6" fmla="*/ 216153 h 4239440"/>
              <a:gd name="connsiteX7" fmla="*/ 5773053 w 6230568"/>
              <a:gd name="connsiteY7" fmla="*/ 260130 h 4239440"/>
              <a:gd name="connsiteX8" fmla="*/ 5593324 w 6230568"/>
              <a:gd name="connsiteY8" fmla="*/ 293781 h 4239440"/>
              <a:gd name="connsiteX9" fmla="*/ 5617033 w 6230568"/>
              <a:gd name="connsiteY9" fmla="*/ 317108 h 4239440"/>
              <a:gd name="connsiteX10" fmla="*/ 5641124 w 6230568"/>
              <a:gd name="connsiteY10" fmla="*/ 339287 h 4239440"/>
              <a:gd name="connsiteX11" fmla="*/ 5299256 w 6230568"/>
              <a:gd name="connsiteY11" fmla="*/ 396265 h 4239440"/>
              <a:gd name="connsiteX12" fmla="*/ 5703073 w 6230568"/>
              <a:gd name="connsiteY12" fmla="*/ 500661 h 4239440"/>
              <a:gd name="connsiteX13" fmla="*/ 5629652 w 6230568"/>
              <a:gd name="connsiteY13" fmla="*/ 556874 h 4239440"/>
              <a:gd name="connsiteX14" fmla="*/ 5862918 w 6230568"/>
              <a:gd name="connsiteY14" fmla="*/ 645591 h 4239440"/>
              <a:gd name="connsiteX15" fmla="*/ 6052207 w 6230568"/>
              <a:gd name="connsiteY15" fmla="*/ 756106 h 4239440"/>
              <a:gd name="connsiteX16" fmla="*/ 6158515 w 6230568"/>
              <a:gd name="connsiteY16" fmla="*/ 901419 h 4239440"/>
              <a:gd name="connsiteX17" fmla="*/ 6195990 w 6230568"/>
              <a:gd name="connsiteY17" fmla="*/ 966427 h 4239440"/>
              <a:gd name="connsiteX18" fmla="*/ 6229642 w 6230568"/>
              <a:gd name="connsiteY18" fmla="*/ 1034878 h 4239440"/>
              <a:gd name="connsiteX19" fmla="*/ 6171516 w 6230568"/>
              <a:gd name="connsiteY19" fmla="*/ 1102946 h 4239440"/>
              <a:gd name="connsiteX20" fmla="*/ 6133659 w 6230568"/>
              <a:gd name="connsiteY20" fmla="*/ 1185545 h 4239440"/>
              <a:gd name="connsiteX21" fmla="*/ 6168458 w 6230568"/>
              <a:gd name="connsiteY21" fmla="*/ 1234110 h 4239440"/>
              <a:gd name="connsiteX22" fmla="*/ 6169222 w 6230568"/>
              <a:gd name="connsiteY22" fmla="*/ 1342712 h 4239440"/>
              <a:gd name="connsiteX23" fmla="*/ 6145131 w 6230568"/>
              <a:gd name="connsiteY23" fmla="*/ 1393954 h 4239440"/>
              <a:gd name="connsiteX24" fmla="*/ 6071709 w 6230568"/>
              <a:gd name="connsiteY24" fmla="*/ 1505233 h 4239440"/>
              <a:gd name="connsiteX25" fmla="*/ 6009378 w 6230568"/>
              <a:gd name="connsiteY25" fmla="*/ 1530089 h 4239440"/>
              <a:gd name="connsiteX26" fmla="*/ 6015879 w 6230568"/>
              <a:gd name="connsiteY26" fmla="*/ 1979030 h 4239440"/>
              <a:gd name="connsiteX27" fmla="*/ 6061385 w 6230568"/>
              <a:gd name="connsiteY27" fmla="*/ 2196234 h 4239440"/>
              <a:gd name="connsiteX28" fmla="*/ 6029263 w 6230568"/>
              <a:gd name="connsiteY28" fmla="*/ 2440972 h 4239440"/>
              <a:gd name="connsiteX29" fmla="*/ 6135571 w 6230568"/>
              <a:gd name="connsiteY29" fmla="*/ 2621848 h 4239440"/>
              <a:gd name="connsiteX30" fmla="*/ 6091594 w 6230568"/>
              <a:gd name="connsiteY30" fmla="*/ 2691446 h 4239440"/>
              <a:gd name="connsiteX31" fmla="*/ 6215493 w 6230568"/>
              <a:gd name="connsiteY31" fmla="*/ 2769456 h 4239440"/>
              <a:gd name="connsiteX32" fmla="*/ 6100389 w 6230568"/>
              <a:gd name="connsiteY32" fmla="*/ 2880352 h 4239440"/>
              <a:gd name="connsiteX33" fmla="*/ 5909953 w 6230568"/>
              <a:gd name="connsiteY33" fmla="*/ 3053963 h 4239440"/>
              <a:gd name="connsiteX34" fmla="*/ 5741696 w 6230568"/>
              <a:gd name="connsiteY34" fmla="*/ 3798118 h 4239440"/>
              <a:gd name="connsiteX35" fmla="*/ 5493899 w 6230568"/>
              <a:gd name="connsiteY35" fmla="*/ 4026795 h 4239440"/>
              <a:gd name="connsiteX36" fmla="*/ 3773471 w 6230568"/>
              <a:gd name="connsiteY36" fmla="*/ 4239028 h 4239440"/>
              <a:gd name="connsiteX37" fmla="*/ 2569285 w 6230568"/>
              <a:gd name="connsiteY37" fmla="*/ 4103275 h 4239440"/>
              <a:gd name="connsiteX38" fmla="*/ 2693948 w 6230568"/>
              <a:gd name="connsiteY38" fmla="*/ 4061593 h 4239440"/>
              <a:gd name="connsiteX39" fmla="*/ 2588788 w 6230568"/>
              <a:gd name="connsiteY39" fmla="*/ 4062358 h 4239440"/>
              <a:gd name="connsiteX40" fmla="*/ 2300073 w 6230568"/>
              <a:gd name="connsiteY40" fmla="*/ 4008822 h 4239440"/>
              <a:gd name="connsiteX41" fmla="*/ 1508500 w 6230568"/>
              <a:gd name="connsiteY41" fmla="*/ 3798118 h 4239440"/>
              <a:gd name="connsiteX42" fmla="*/ 1061089 w 6230568"/>
              <a:gd name="connsiteY42" fmla="*/ 3697546 h 4239440"/>
              <a:gd name="connsiteX43" fmla="*/ 939102 w 6230568"/>
              <a:gd name="connsiteY43" fmla="*/ 3648216 h 4239440"/>
              <a:gd name="connsiteX44" fmla="*/ 1243495 w 6230568"/>
              <a:gd name="connsiteY44" fmla="*/ 3624890 h 4239440"/>
              <a:gd name="connsiteX45" fmla="*/ 1083651 w 6230568"/>
              <a:gd name="connsiteY45" fmla="*/ 3595827 h 4239440"/>
              <a:gd name="connsiteX46" fmla="*/ 966636 w 6230568"/>
              <a:gd name="connsiteY46" fmla="*/ 3605770 h 4239440"/>
              <a:gd name="connsiteX47" fmla="*/ 885566 w 6230568"/>
              <a:gd name="connsiteY47" fmla="*/ 3609976 h 4239440"/>
              <a:gd name="connsiteX48" fmla="*/ 641976 w 6230568"/>
              <a:gd name="connsiteY48" fmla="*/ 3567912 h 4239440"/>
              <a:gd name="connsiteX49" fmla="*/ 399533 w 6230568"/>
              <a:gd name="connsiteY49" fmla="*/ 3583590 h 4239440"/>
              <a:gd name="connsiteX50" fmla="*/ 409093 w 6230568"/>
              <a:gd name="connsiteY50" fmla="*/ 3548792 h 4239440"/>
              <a:gd name="connsiteX51" fmla="*/ 792642 w 6230568"/>
              <a:gd name="connsiteY51" fmla="*/ 3417628 h 4239440"/>
              <a:gd name="connsiteX52" fmla="*/ 771610 w 6230568"/>
              <a:gd name="connsiteY52" fmla="*/ 3345736 h 4239440"/>
              <a:gd name="connsiteX53" fmla="*/ 945986 w 6230568"/>
              <a:gd name="connsiteY53" fmla="*/ 3317056 h 4239440"/>
              <a:gd name="connsiteX54" fmla="*/ 892449 w 6230568"/>
              <a:gd name="connsiteY54" fmla="*/ 3285316 h 4239440"/>
              <a:gd name="connsiteX55" fmla="*/ 949045 w 6230568"/>
              <a:gd name="connsiteY55" fmla="*/ 3262755 h 4239440"/>
              <a:gd name="connsiteX56" fmla="*/ 1252673 w 6230568"/>
              <a:gd name="connsiteY56" fmla="*/ 3200041 h 4239440"/>
              <a:gd name="connsiteX57" fmla="*/ 388825 w 6230568"/>
              <a:gd name="connsiteY57" fmla="*/ 3176714 h 4239440"/>
              <a:gd name="connsiteX58" fmla="*/ 127644 w 6230568"/>
              <a:gd name="connsiteY58" fmla="*/ 3111323 h 4239440"/>
              <a:gd name="connsiteX59" fmla="*/ 437008 w 6230568"/>
              <a:gd name="connsiteY59" fmla="*/ 2921652 h 4239440"/>
              <a:gd name="connsiteX60" fmla="*/ 601441 w 6230568"/>
              <a:gd name="connsiteY60" fmla="*/ 2840965 h 4239440"/>
              <a:gd name="connsiteX61" fmla="*/ 330700 w 6230568"/>
              <a:gd name="connsiteY61" fmla="*/ 2859320 h 4239440"/>
              <a:gd name="connsiteX62" fmla="*/ 534521 w 6230568"/>
              <a:gd name="connsiteY62" fmla="*/ 2720126 h 4239440"/>
              <a:gd name="connsiteX63" fmla="*/ 492839 w 6230568"/>
              <a:gd name="connsiteY63" fmla="*/ 2694505 h 4239440"/>
              <a:gd name="connsiteX64" fmla="*/ 416358 w 6230568"/>
              <a:gd name="connsiteY64" fmla="*/ 2677297 h 4239440"/>
              <a:gd name="connsiteX65" fmla="*/ 761285 w 6230568"/>
              <a:gd name="connsiteY65" fmla="*/ 2589726 h 4239440"/>
              <a:gd name="connsiteX66" fmla="*/ 664920 w 6230568"/>
              <a:gd name="connsiteY66" fmla="*/ 2466593 h 4239440"/>
              <a:gd name="connsiteX67" fmla="*/ 740253 w 6230568"/>
              <a:gd name="connsiteY67" fmla="*/ 2438677 h 4239440"/>
              <a:gd name="connsiteX68" fmla="*/ 650006 w 6230568"/>
              <a:gd name="connsiteY68" fmla="*/ 2435236 h 4239440"/>
              <a:gd name="connsiteX69" fmla="*/ 578879 w 6230568"/>
              <a:gd name="connsiteY69" fmla="*/ 2435618 h 4239440"/>
              <a:gd name="connsiteX70" fmla="*/ 451157 w 6230568"/>
              <a:gd name="connsiteY70" fmla="*/ 2404644 h 4239440"/>
              <a:gd name="connsiteX71" fmla="*/ 2216 w 6230568"/>
              <a:gd name="connsiteY71" fmla="*/ 2456650 h 4239440"/>
              <a:gd name="connsiteX72" fmla="*/ 97052 w 6230568"/>
              <a:gd name="connsiteY72" fmla="*/ 2383611 h 4239440"/>
              <a:gd name="connsiteX73" fmla="*/ 210626 w 6230568"/>
              <a:gd name="connsiteY73" fmla="*/ 2341930 h 4239440"/>
              <a:gd name="connsiteX74" fmla="*/ 57282 w 6230568"/>
              <a:gd name="connsiteY74" fmla="*/ 2319750 h 4239440"/>
              <a:gd name="connsiteX75" fmla="*/ 365499 w 6230568"/>
              <a:gd name="connsiteY75" fmla="*/ 2250153 h 4239440"/>
              <a:gd name="connsiteX76" fmla="*/ 290548 w 6230568"/>
              <a:gd name="connsiteY76" fmla="*/ 2187821 h 4239440"/>
              <a:gd name="connsiteX77" fmla="*/ 482896 w 6230568"/>
              <a:gd name="connsiteY77" fmla="*/ 1906755 h 4239440"/>
              <a:gd name="connsiteX78" fmla="*/ 867211 w 6230568"/>
              <a:gd name="connsiteY78" fmla="*/ 1747294 h 4239440"/>
              <a:gd name="connsiteX79" fmla="*/ 1063766 w 6230568"/>
              <a:gd name="connsiteY79" fmla="*/ 1734674 h 4239440"/>
              <a:gd name="connsiteX80" fmla="*/ 1008701 w 6230568"/>
              <a:gd name="connsiteY80" fmla="*/ 1683432 h 4239440"/>
              <a:gd name="connsiteX81" fmla="*/ 1152865 w 6230568"/>
              <a:gd name="connsiteY81" fmla="*/ 1394719 h 4239440"/>
              <a:gd name="connsiteX82" fmla="*/ 998376 w 6230568"/>
              <a:gd name="connsiteY82" fmla="*/ 1411927 h 4239440"/>
              <a:gd name="connsiteX83" fmla="*/ 206419 w 6230568"/>
              <a:gd name="connsiteY83" fmla="*/ 1424164 h 4239440"/>
              <a:gd name="connsiteX84" fmla="*/ 128027 w 6230568"/>
              <a:gd name="connsiteY84" fmla="*/ 1413074 h 4239440"/>
              <a:gd name="connsiteX85" fmla="*/ 672950 w 6230568"/>
              <a:gd name="connsiteY85" fmla="*/ 1268143 h 4239440"/>
              <a:gd name="connsiteX86" fmla="*/ 457658 w 6230568"/>
              <a:gd name="connsiteY86" fmla="*/ 1229138 h 4239440"/>
              <a:gd name="connsiteX87" fmla="*/ 407945 w 6230568"/>
              <a:gd name="connsiteY87" fmla="*/ 1213459 h 4239440"/>
              <a:gd name="connsiteX88" fmla="*/ 453451 w 6230568"/>
              <a:gd name="connsiteY88" fmla="*/ 1172924 h 4239440"/>
              <a:gd name="connsiteX89" fmla="*/ 568172 w 6230568"/>
              <a:gd name="connsiteY89" fmla="*/ 1132007 h 4239440"/>
              <a:gd name="connsiteX90" fmla="*/ 255367 w 6230568"/>
              <a:gd name="connsiteY90" fmla="*/ 1190898 h 4239440"/>
              <a:gd name="connsiteX91" fmla="*/ 277546 w 6230568"/>
              <a:gd name="connsiteY91" fmla="*/ 1128567 h 4239440"/>
              <a:gd name="connsiteX92" fmla="*/ 246572 w 6230568"/>
              <a:gd name="connsiteY92" fmla="*/ 1072353 h 4239440"/>
              <a:gd name="connsiteX93" fmla="*/ 422859 w 6230568"/>
              <a:gd name="connsiteY93" fmla="*/ 1000078 h 4239440"/>
              <a:gd name="connsiteX94" fmla="*/ 668362 w 6230568"/>
              <a:gd name="connsiteY94" fmla="*/ 858972 h 4239440"/>
              <a:gd name="connsiteX95" fmla="*/ 914629 w 6230568"/>
              <a:gd name="connsiteY95" fmla="*/ 768725 h 4239440"/>
              <a:gd name="connsiteX96" fmla="*/ 1117684 w 6230568"/>
              <a:gd name="connsiteY96" fmla="*/ 688420 h 4239440"/>
              <a:gd name="connsiteX97" fmla="*/ 928778 w 6230568"/>
              <a:gd name="connsiteY97" fmla="*/ 701040 h 4239440"/>
              <a:gd name="connsiteX98" fmla="*/ 1243877 w 6230568"/>
              <a:gd name="connsiteY98" fmla="*/ 574464 h 4239440"/>
              <a:gd name="connsiteX99" fmla="*/ 1291678 w 6230568"/>
              <a:gd name="connsiteY99" fmla="*/ 566434 h 4239440"/>
              <a:gd name="connsiteX100" fmla="*/ 1797596 w 6230568"/>
              <a:gd name="connsiteY100" fmla="*/ 476952 h 4239440"/>
              <a:gd name="connsiteX101" fmla="*/ 1895491 w 6230568"/>
              <a:gd name="connsiteY101" fmla="*/ 432593 h 4239440"/>
              <a:gd name="connsiteX102" fmla="*/ 1782682 w 6230568"/>
              <a:gd name="connsiteY102" fmla="*/ 423033 h 4239440"/>
              <a:gd name="connsiteX103" fmla="*/ 1406781 w 6230568"/>
              <a:gd name="connsiteY103" fmla="*/ 449419 h 4239440"/>
              <a:gd name="connsiteX104" fmla="*/ 1662226 w 6230568"/>
              <a:gd name="connsiteY104" fmla="*/ 393970 h 4239440"/>
              <a:gd name="connsiteX105" fmla="*/ 1383837 w 6230568"/>
              <a:gd name="connsiteY105" fmla="*/ 376762 h 4239440"/>
              <a:gd name="connsiteX106" fmla="*/ 1318063 w 6230568"/>
              <a:gd name="connsiteY106" fmla="*/ 333168 h 4239440"/>
              <a:gd name="connsiteX107" fmla="*/ 1365099 w 6230568"/>
              <a:gd name="connsiteY107" fmla="*/ 290722 h 4239440"/>
              <a:gd name="connsiteX108" fmla="*/ 1536798 w 6230568"/>
              <a:gd name="connsiteY108" fmla="*/ 244069 h 4239440"/>
              <a:gd name="connsiteX109" fmla="*/ 1711938 w 6230568"/>
              <a:gd name="connsiteY109" fmla="*/ 175619 h 4239440"/>
              <a:gd name="connsiteX110" fmla="*/ 2273687 w 6230568"/>
              <a:gd name="connsiteY110" fmla="*/ 78488 h 4239440"/>
              <a:gd name="connsiteX111" fmla="*/ 2646913 w 6230568"/>
              <a:gd name="connsiteY111" fmla="*/ 46749 h 4239440"/>
              <a:gd name="connsiteX112" fmla="*/ 3362388 w 6230568"/>
              <a:gd name="connsiteY112" fmla="*/ 861 h 4239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6230568" h="4239440">
                <a:moveTo>
                  <a:pt x="3362388" y="861"/>
                </a:moveTo>
                <a:cubicBezTo>
                  <a:pt x="3584946" y="-3346"/>
                  <a:pt x="3805210" y="8891"/>
                  <a:pt x="4026621" y="15392"/>
                </a:cubicBezTo>
                <a:cubicBezTo>
                  <a:pt x="4388374" y="26482"/>
                  <a:pt x="4752039" y="26099"/>
                  <a:pt x="5114556" y="34130"/>
                </a:cubicBezTo>
                <a:cubicBezTo>
                  <a:pt x="5340556" y="39101"/>
                  <a:pt x="5563879" y="57074"/>
                  <a:pt x="5776495" y="112905"/>
                </a:cubicBezTo>
                <a:cubicBezTo>
                  <a:pt x="5806322" y="120935"/>
                  <a:pt x="5839973" y="122465"/>
                  <a:pt x="5862918" y="141585"/>
                </a:cubicBezTo>
                <a:cubicBezTo>
                  <a:pt x="5888539" y="162999"/>
                  <a:pt x="5878214" y="194356"/>
                  <a:pt x="5840738" y="200475"/>
                </a:cubicBezTo>
                <a:cubicBezTo>
                  <a:pt x="5792938" y="208505"/>
                  <a:pt x="5743991" y="210800"/>
                  <a:pt x="5691219" y="216153"/>
                </a:cubicBezTo>
                <a:cubicBezTo>
                  <a:pt x="5711486" y="245598"/>
                  <a:pt x="5760434" y="223419"/>
                  <a:pt x="5773053" y="260130"/>
                </a:cubicBezTo>
                <a:cubicBezTo>
                  <a:pt x="5716458" y="285368"/>
                  <a:pt x="5648008" y="268925"/>
                  <a:pt x="5593324" y="293781"/>
                </a:cubicBezTo>
                <a:cubicBezTo>
                  <a:pt x="5594854" y="310989"/>
                  <a:pt x="5607090" y="312519"/>
                  <a:pt x="5617033" y="317108"/>
                </a:cubicBezTo>
                <a:cubicBezTo>
                  <a:pt x="5626976" y="321314"/>
                  <a:pt x="5651831" y="315196"/>
                  <a:pt x="5641124" y="339287"/>
                </a:cubicBezTo>
                <a:cubicBezTo>
                  <a:pt x="5527551" y="353818"/>
                  <a:pt x="5418949" y="403148"/>
                  <a:pt x="5299256" y="396265"/>
                </a:cubicBezTo>
                <a:cubicBezTo>
                  <a:pt x="5447247" y="409649"/>
                  <a:pt x="5572292" y="464333"/>
                  <a:pt x="5703073" y="500661"/>
                </a:cubicBezTo>
                <a:cubicBezTo>
                  <a:pt x="5697720" y="543490"/>
                  <a:pt x="5644949" y="526282"/>
                  <a:pt x="5629652" y="556874"/>
                </a:cubicBezTo>
                <a:cubicBezTo>
                  <a:pt x="5713398" y="578288"/>
                  <a:pt x="5793703" y="603527"/>
                  <a:pt x="5862918" y="645591"/>
                </a:cubicBezTo>
                <a:cubicBezTo>
                  <a:pt x="5925250" y="683449"/>
                  <a:pt x="5984521" y="725131"/>
                  <a:pt x="6052207" y="756106"/>
                </a:cubicBezTo>
                <a:cubicBezTo>
                  <a:pt x="6123334" y="788611"/>
                  <a:pt x="6166545" y="830293"/>
                  <a:pt x="6158515" y="901419"/>
                </a:cubicBezTo>
                <a:cubicBezTo>
                  <a:pt x="6155073" y="930482"/>
                  <a:pt x="6164251" y="954955"/>
                  <a:pt x="6195990" y="966427"/>
                </a:cubicBezTo>
                <a:cubicBezTo>
                  <a:pt x="6235378" y="980576"/>
                  <a:pt x="6231172" y="1001990"/>
                  <a:pt x="6229642" y="1034878"/>
                </a:cubicBezTo>
                <a:cubicBezTo>
                  <a:pt x="6227347" y="1074265"/>
                  <a:pt x="6207080" y="1089562"/>
                  <a:pt x="6171516" y="1102946"/>
                </a:cubicBezTo>
                <a:cubicBezTo>
                  <a:pt x="6120657" y="1121682"/>
                  <a:pt x="6120274" y="1150745"/>
                  <a:pt x="6133659" y="1185545"/>
                </a:cubicBezTo>
                <a:cubicBezTo>
                  <a:pt x="6140925" y="1204664"/>
                  <a:pt x="6152014" y="1219961"/>
                  <a:pt x="6168458" y="1234110"/>
                </a:cubicBezTo>
                <a:cubicBezTo>
                  <a:pt x="6225435" y="1283439"/>
                  <a:pt x="6225053" y="1284204"/>
                  <a:pt x="6169222" y="1342712"/>
                </a:cubicBezTo>
                <a:cubicBezTo>
                  <a:pt x="6154308" y="1358390"/>
                  <a:pt x="6138247" y="1368715"/>
                  <a:pt x="6145131" y="1393954"/>
                </a:cubicBezTo>
                <a:cubicBezTo>
                  <a:pt x="6168458" y="1477700"/>
                  <a:pt x="6165398" y="1477700"/>
                  <a:pt x="6071709" y="1505233"/>
                </a:cubicBezTo>
                <a:cubicBezTo>
                  <a:pt x="6050295" y="1511734"/>
                  <a:pt x="6021615" y="1505998"/>
                  <a:pt x="6009378" y="1530089"/>
                </a:cubicBezTo>
                <a:cubicBezTo>
                  <a:pt x="6017026" y="1547680"/>
                  <a:pt x="5999053" y="1972146"/>
                  <a:pt x="6015879" y="1979030"/>
                </a:cubicBezTo>
                <a:cubicBezTo>
                  <a:pt x="6147425" y="2032948"/>
                  <a:pt x="6163868" y="2096427"/>
                  <a:pt x="6061385" y="2196234"/>
                </a:cubicBezTo>
                <a:cubicBezTo>
                  <a:pt x="5992552" y="2263155"/>
                  <a:pt x="6000582" y="2372522"/>
                  <a:pt x="6029263" y="2440972"/>
                </a:cubicBezTo>
                <a:cubicBezTo>
                  <a:pt x="6137482" y="2471182"/>
                  <a:pt x="6113774" y="2551486"/>
                  <a:pt x="6135571" y="2621848"/>
                </a:cubicBezTo>
                <a:cubicBezTo>
                  <a:pt x="6151632" y="2674620"/>
                  <a:pt x="6088535" y="2667354"/>
                  <a:pt x="6091594" y="2691446"/>
                </a:cubicBezTo>
                <a:cubicBezTo>
                  <a:pt x="6131364" y="2720508"/>
                  <a:pt x="6184518" y="2729686"/>
                  <a:pt x="6215493" y="2769456"/>
                </a:cubicBezTo>
                <a:cubicBezTo>
                  <a:pt x="6159662" y="2798518"/>
                  <a:pt x="6131364" y="2839435"/>
                  <a:pt x="6100389" y="2880352"/>
                </a:cubicBezTo>
                <a:cubicBezTo>
                  <a:pt x="6050295" y="2946890"/>
                  <a:pt x="5982227" y="3003103"/>
                  <a:pt x="5909953" y="3053963"/>
                </a:cubicBezTo>
                <a:cubicBezTo>
                  <a:pt x="5873243" y="3408068"/>
                  <a:pt x="5754698" y="3779763"/>
                  <a:pt x="5741696" y="3798118"/>
                </a:cubicBezTo>
                <a:cubicBezTo>
                  <a:pt x="5688160" y="3792764"/>
                  <a:pt x="5584146" y="4006910"/>
                  <a:pt x="5493899" y="4026795"/>
                </a:cubicBezTo>
                <a:cubicBezTo>
                  <a:pt x="5399063" y="4048592"/>
                  <a:pt x="3988763" y="4249736"/>
                  <a:pt x="3773471" y="4239028"/>
                </a:cubicBezTo>
                <a:cubicBezTo>
                  <a:pt x="2603319" y="4182050"/>
                  <a:pt x="2569285" y="4103275"/>
                  <a:pt x="2569285" y="4103275"/>
                </a:cubicBezTo>
                <a:cubicBezTo>
                  <a:pt x="2569285" y="4103275"/>
                  <a:pt x="2635823" y="4083773"/>
                  <a:pt x="2693948" y="4061593"/>
                </a:cubicBezTo>
                <a:cubicBezTo>
                  <a:pt x="2658767" y="4062741"/>
                  <a:pt x="2623587" y="4063505"/>
                  <a:pt x="2588788" y="4062358"/>
                </a:cubicBezTo>
                <a:cubicBezTo>
                  <a:pt x="2319193" y="4054328"/>
                  <a:pt x="2565461" y="4039414"/>
                  <a:pt x="2300073" y="4008822"/>
                </a:cubicBezTo>
                <a:cubicBezTo>
                  <a:pt x="1852280" y="3957198"/>
                  <a:pt x="1919582" y="3943813"/>
                  <a:pt x="1508500" y="3798118"/>
                </a:cubicBezTo>
                <a:cubicBezTo>
                  <a:pt x="1472171" y="3785116"/>
                  <a:pt x="1217109" y="3706342"/>
                  <a:pt x="1061089" y="3697546"/>
                </a:cubicBezTo>
                <a:cubicBezTo>
                  <a:pt x="1019790" y="3695252"/>
                  <a:pt x="974667" y="3696017"/>
                  <a:pt x="939102" y="3648216"/>
                </a:cubicBezTo>
                <a:cubicBezTo>
                  <a:pt x="1048088" y="3649746"/>
                  <a:pt x="1141776" y="3649746"/>
                  <a:pt x="1243495" y="3624890"/>
                </a:cubicBezTo>
                <a:cubicBezTo>
                  <a:pt x="1189194" y="3590473"/>
                  <a:pt x="1126862" y="3619919"/>
                  <a:pt x="1083651" y="3595827"/>
                </a:cubicBezTo>
                <a:cubicBezTo>
                  <a:pt x="1043116" y="3573648"/>
                  <a:pt x="1007935" y="3570589"/>
                  <a:pt x="966636" y="3605770"/>
                </a:cubicBezTo>
                <a:cubicBezTo>
                  <a:pt x="945221" y="3624125"/>
                  <a:pt x="907363" y="3620683"/>
                  <a:pt x="885566" y="3609976"/>
                </a:cubicBezTo>
                <a:cubicBezTo>
                  <a:pt x="768933" y="3552233"/>
                  <a:pt x="771610" y="3552998"/>
                  <a:pt x="641976" y="3567912"/>
                </a:cubicBezTo>
                <a:cubicBezTo>
                  <a:pt x="559377" y="3577089"/>
                  <a:pt x="475248" y="3593533"/>
                  <a:pt x="399533" y="3583590"/>
                </a:cubicBezTo>
                <a:cubicBezTo>
                  <a:pt x="389973" y="3561793"/>
                  <a:pt x="398385" y="3551851"/>
                  <a:pt x="409093" y="3548792"/>
                </a:cubicBezTo>
                <a:cubicBezTo>
                  <a:pt x="583468" y="3501374"/>
                  <a:pt x="615972" y="3447073"/>
                  <a:pt x="792642" y="3417628"/>
                </a:cubicBezTo>
                <a:cubicBezTo>
                  <a:pt x="805644" y="3384359"/>
                  <a:pt x="741400" y="3378622"/>
                  <a:pt x="771610" y="3345736"/>
                </a:cubicBezTo>
                <a:cubicBezTo>
                  <a:pt x="826676" y="3320115"/>
                  <a:pt x="891302" y="3350325"/>
                  <a:pt x="945986" y="3317056"/>
                </a:cubicBezTo>
                <a:cubicBezTo>
                  <a:pt x="936426" y="3293347"/>
                  <a:pt x="890537" y="3310555"/>
                  <a:pt x="892449" y="3285316"/>
                </a:cubicBezTo>
                <a:cubicBezTo>
                  <a:pt x="894744" y="3256254"/>
                  <a:pt x="926866" y="3260843"/>
                  <a:pt x="949045" y="3262755"/>
                </a:cubicBezTo>
                <a:cubicBezTo>
                  <a:pt x="1056500" y="3272697"/>
                  <a:pt x="1149806" y="3218396"/>
                  <a:pt x="1252673" y="3200041"/>
                </a:cubicBezTo>
                <a:cubicBezTo>
                  <a:pt x="1142923" y="3154152"/>
                  <a:pt x="503164" y="3190863"/>
                  <a:pt x="388825" y="3176714"/>
                </a:cubicBezTo>
                <a:cubicBezTo>
                  <a:pt x="269133" y="3162183"/>
                  <a:pt x="78697" y="3123560"/>
                  <a:pt x="127644" y="3111323"/>
                </a:cubicBezTo>
                <a:cubicBezTo>
                  <a:pt x="183093" y="3097175"/>
                  <a:pt x="380795" y="2929300"/>
                  <a:pt x="437008" y="2921652"/>
                </a:cubicBezTo>
                <a:cubicBezTo>
                  <a:pt x="502399" y="2912857"/>
                  <a:pt x="515401" y="2901002"/>
                  <a:pt x="601441" y="2840965"/>
                </a:cubicBezTo>
                <a:cubicBezTo>
                  <a:pt x="658037" y="2801577"/>
                  <a:pt x="422477" y="2887235"/>
                  <a:pt x="330700" y="2859320"/>
                </a:cubicBezTo>
                <a:cubicBezTo>
                  <a:pt x="297049" y="2848995"/>
                  <a:pt x="534521" y="2740010"/>
                  <a:pt x="534521" y="2720126"/>
                </a:cubicBezTo>
                <a:cubicBezTo>
                  <a:pt x="534521" y="2699093"/>
                  <a:pt x="513106" y="2694505"/>
                  <a:pt x="492839" y="2694505"/>
                </a:cubicBezTo>
                <a:cubicBezTo>
                  <a:pt x="447715" y="2694505"/>
                  <a:pt x="461482" y="2676149"/>
                  <a:pt x="416358" y="2677297"/>
                </a:cubicBezTo>
                <a:cubicBezTo>
                  <a:pt x="548670" y="2624143"/>
                  <a:pt x="630504" y="2638292"/>
                  <a:pt x="761285" y="2589726"/>
                </a:cubicBezTo>
                <a:cubicBezTo>
                  <a:pt x="825147" y="2566017"/>
                  <a:pt x="599147" y="2487242"/>
                  <a:pt x="664920" y="2466593"/>
                </a:cubicBezTo>
                <a:cubicBezTo>
                  <a:pt x="689776" y="2458562"/>
                  <a:pt x="723045" y="2466975"/>
                  <a:pt x="740253" y="2438677"/>
                </a:cubicBezTo>
                <a:cubicBezTo>
                  <a:pt x="713103" y="2416116"/>
                  <a:pt x="677157" y="2426058"/>
                  <a:pt x="650006" y="2435236"/>
                </a:cubicBezTo>
                <a:cubicBezTo>
                  <a:pt x="580791" y="2458945"/>
                  <a:pt x="585763" y="2453209"/>
                  <a:pt x="578879" y="2435618"/>
                </a:cubicBezTo>
                <a:cubicBezTo>
                  <a:pt x="556318" y="2375581"/>
                  <a:pt x="500487" y="2394701"/>
                  <a:pt x="451157" y="2404644"/>
                </a:cubicBezTo>
                <a:cubicBezTo>
                  <a:pt x="302020" y="2434471"/>
                  <a:pt x="150971" y="2426058"/>
                  <a:pt x="2216" y="2456650"/>
                </a:cubicBezTo>
                <a:cubicBezTo>
                  <a:pt x="-13844" y="2460092"/>
                  <a:pt x="61489" y="2391642"/>
                  <a:pt x="97052" y="2383611"/>
                </a:cubicBezTo>
                <a:cubicBezTo>
                  <a:pt x="135675" y="2375199"/>
                  <a:pt x="183093" y="2381317"/>
                  <a:pt x="210626" y="2341930"/>
                </a:cubicBezTo>
                <a:cubicBezTo>
                  <a:pt x="161678" y="2331987"/>
                  <a:pt x="105848" y="2351107"/>
                  <a:pt x="57282" y="2319750"/>
                </a:cubicBezTo>
                <a:cubicBezTo>
                  <a:pt x="165120" y="2276539"/>
                  <a:pt x="272575" y="2278068"/>
                  <a:pt x="365499" y="2250153"/>
                </a:cubicBezTo>
                <a:cubicBezTo>
                  <a:pt x="373912" y="2198529"/>
                  <a:pt x="312727" y="2217266"/>
                  <a:pt x="290548" y="2187821"/>
                </a:cubicBezTo>
                <a:cubicBezTo>
                  <a:pt x="990345" y="2137344"/>
                  <a:pt x="599529" y="1988207"/>
                  <a:pt x="482896" y="1906755"/>
                </a:cubicBezTo>
                <a:cubicBezTo>
                  <a:pt x="443891" y="1879605"/>
                  <a:pt x="853827" y="1750735"/>
                  <a:pt x="867211" y="1747294"/>
                </a:cubicBezTo>
                <a:cubicBezTo>
                  <a:pt x="901245" y="1739263"/>
                  <a:pt x="1036233" y="1744999"/>
                  <a:pt x="1063766" y="1734674"/>
                </a:cubicBezTo>
                <a:cubicBezTo>
                  <a:pt x="1098947" y="1721673"/>
                  <a:pt x="982696" y="1699111"/>
                  <a:pt x="1008701" y="1683432"/>
                </a:cubicBezTo>
                <a:cubicBezTo>
                  <a:pt x="1191107" y="1572918"/>
                  <a:pt x="1204107" y="1406573"/>
                  <a:pt x="1152865" y="1394719"/>
                </a:cubicBezTo>
                <a:cubicBezTo>
                  <a:pt x="1099712" y="1382482"/>
                  <a:pt x="1047706" y="1392042"/>
                  <a:pt x="998376" y="1411927"/>
                </a:cubicBezTo>
                <a:cubicBezTo>
                  <a:pt x="918070" y="1444431"/>
                  <a:pt x="362057" y="1398160"/>
                  <a:pt x="206419" y="1424164"/>
                </a:cubicBezTo>
                <a:cubicBezTo>
                  <a:pt x="182710" y="1427988"/>
                  <a:pt x="150589" y="1445196"/>
                  <a:pt x="128027" y="1413074"/>
                </a:cubicBezTo>
                <a:cubicBezTo>
                  <a:pt x="288254" y="1309060"/>
                  <a:pt x="493986" y="1338888"/>
                  <a:pt x="672950" y="1268143"/>
                </a:cubicBezTo>
                <a:cubicBezTo>
                  <a:pt x="602588" y="1219578"/>
                  <a:pt x="531079" y="1221873"/>
                  <a:pt x="457658" y="1229138"/>
                </a:cubicBezTo>
                <a:cubicBezTo>
                  <a:pt x="438538" y="1231050"/>
                  <a:pt x="412534" y="1233727"/>
                  <a:pt x="407945" y="1213459"/>
                </a:cubicBezTo>
                <a:cubicBezTo>
                  <a:pt x="402209" y="1187838"/>
                  <a:pt x="433184" y="1183250"/>
                  <a:pt x="453451" y="1172924"/>
                </a:cubicBezTo>
                <a:cubicBezTo>
                  <a:pt x="484426" y="1156863"/>
                  <a:pt x="530314" y="1175984"/>
                  <a:pt x="568172" y="1132007"/>
                </a:cubicBezTo>
                <a:cubicBezTo>
                  <a:pt x="453451" y="1142333"/>
                  <a:pt x="356704" y="1160305"/>
                  <a:pt x="255367" y="1190898"/>
                </a:cubicBezTo>
                <a:cubicBezTo>
                  <a:pt x="264162" y="1163747"/>
                  <a:pt x="294754" y="1151128"/>
                  <a:pt x="277546" y="1128567"/>
                </a:cubicBezTo>
                <a:cubicBezTo>
                  <a:pt x="264545" y="1111740"/>
                  <a:pt x="227452" y="1103709"/>
                  <a:pt x="246572" y="1072353"/>
                </a:cubicBezTo>
                <a:cubicBezTo>
                  <a:pt x="300490" y="1039083"/>
                  <a:pt x="376971" y="1047879"/>
                  <a:pt x="422859" y="1000078"/>
                </a:cubicBezTo>
                <a:cubicBezTo>
                  <a:pt x="487868" y="932012"/>
                  <a:pt x="588822" y="908684"/>
                  <a:pt x="668362" y="858972"/>
                </a:cubicBezTo>
                <a:cubicBezTo>
                  <a:pt x="694747" y="842911"/>
                  <a:pt x="867976" y="786699"/>
                  <a:pt x="914629" y="768725"/>
                </a:cubicBezTo>
                <a:cubicBezTo>
                  <a:pt x="979637" y="743486"/>
                  <a:pt x="1053823" y="734691"/>
                  <a:pt x="1117684" y="688420"/>
                </a:cubicBezTo>
                <a:cubicBezTo>
                  <a:pt x="1054970" y="678860"/>
                  <a:pt x="1004112" y="722072"/>
                  <a:pt x="928778" y="701040"/>
                </a:cubicBezTo>
                <a:cubicBezTo>
                  <a:pt x="1048088" y="656299"/>
                  <a:pt x="1157454" y="636031"/>
                  <a:pt x="1243877" y="574464"/>
                </a:cubicBezTo>
                <a:cubicBezTo>
                  <a:pt x="1254585" y="566816"/>
                  <a:pt x="1275617" y="569111"/>
                  <a:pt x="1291678" y="566434"/>
                </a:cubicBezTo>
                <a:cubicBezTo>
                  <a:pt x="1460699" y="539283"/>
                  <a:pt x="1630486" y="516339"/>
                  <a:pt x="1797596" y="476952"/>
                </a:cubicBezTo>
                <a:cubicBezTo>
                  <a:pt x="1835454" y="467774"/>
                  <a:pt x="1902374" y="465480"/>
                  <a:pt x="1895491" y="432593"/>
                </a:cubicBezTo>
                <a:cubicBezTo>
                  <a:pt x="1885166" y="383263"/>
                  <a:pt x="1822835" y="418444"/>
                  <a:pt x="1782682" y="423033"/>
                </a:cubicBezTo>
                <a:cubicBezTo>
                  <a:pt x="1658019" y="437947"/>
                  <a:pt x="1533356" y="463950"/>
                  <a:pt x="1406781" y="449419"/>
                </a:cubicBezTo>
                <a:cubicBezTo>
                  <a:pt x="1492056" y="431064"/>
                  <a:pt x="1576950" y="412326"/>
                  <a:pt x="1662226" y="393970"/>
                </a:cubicBezTo>
                <a:cubicBezTo>
                  <a:pt x="1564330" y="400471"/>
                  <a:pt x="1479055" y="357642"/>
                  <a:pt x="1383837" y="376762"/>
                </a:cubicBezTo>
                <a:cubicBezTo>
                  <a:pt x="1353244" y="382881"/>
                  <a:pt x="1321123" y="363378"/>
                  <a:pt x="1318063" y="333168"/>
                </a:cubicBezTo>
                <a:cubicBezTo>
                  <a:pt x="1314622" y="309077"/>
                  <a:pt x="1343302" y="298370"/>
                  <a:pt x="1365099" y="290722"/>
                </a:cubicBezTo>
                <a:cubicBezTo>
                  <a:pt x="1420930" y="271219"/>
                  <a:pt x="1465288" y="213477"/>
                  <a:pt x="1536798" y="244069"/>
                </a:cubicBezTo>
                <a:cubicBezTo>
                  <a:pt x="1581921" y="195886"/>
                  <a:pt x="1653813" y="188238"/>
                  <a:pt x="1711938" y="175619"/>
                </a:cubicBezTo>
                <a:cubicBezTo>
                  <a:pt x="1897403" y="135849"/>
                  <a:pt x="2085546" y="104874"/>
                  <a:pt x="2273687" y="78488"/>
                </a:cubicBezTo>
                <a:cubicBezTo>
                  <a:pt x="2397204" y="61280"/>
                  <a:pt x="2524544" y="68546"/>
                  <a:pt x="2646913" y="46749"/>
                </a:cubicBezTo>
                <a:cubicBezTo>
                  <a:pt x="2886297" y="4302"/>
                  <a:pt x="3124151" y="5450"/>
                  <a:pt x="3362388" y="861"/>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46815B97-72B0-024B-3D2B-387B6C99BBE7}"/>
              </a:ext>
            </a:extLst>
          </p:cNvPr>
          <p:cNvSpPr>
            <a:spLocks noGrp="1"/>
          </p:cNvSpPr>
          <p:nvPr>
            <p:ph type="title"/>
          </p:nvPr>
        </p:nvSpPr>
        <p:spPr>
          <a:xfrm>
            <a:off x="1386323" y="1381127"/>
            <a:ext cx="3733800" cy="4024310"/>
          </a:xfrm>
        </p:spPr>
        <p:txBody>
          <a:bodyPr>
            <a:normAutofit/>
          </a:bodyPr>
          <a:lstStyle/>
          <a:p>
            <a:r>
              <a:rPr lang="en-US" dirty="0"/>
              <a:t>Strategies: </a:t>
            </a:r>
            <a:br>
              <a:rPr lang="en-US" dirty="0"/>
            </a:br>
            <a:r>
              <a:rPr lang="en-US" dirty="0"/>
              <a:t>“It’s difficult”</a:t>
            </a:r>
            <a:endParaRPr lang="en-CA" dirty="0"/>
          </a:p>
        </p:txBody>
      </p:sp>
      <p:graphicFrame>
        <p:nvGraphicFramePr>
          <p:cNvPr id="7" name="Content Placeholder 2">
            <a:extLst>
              <a:ext uri="{FF2B5EF4-FFF2-40B4-BE49-F238E27FC236}">
                <a16:creationId xmlns:a16="http://schemas.microsoft.com/office/drawing/2014/main" id="{F588D0D8-EE21-34A4-7765-70D41C1A9395}"/>
              </a:ext>
            </a:extLst>
          </p:cNvPr>
          <p:cNvGraphicFramePr>
            <a:graphicFrameLocks noGrp="1"/>
          </p:cNvGraphicFramePr>
          <p:nvPr>
            <p:ph idx="1"/>
            <p:extLst>
              <p:ext uri="{D42A27DB-BD31-4B8C-83A1-F6EECF244321}">
                <p14:modId xmlns:p14="http://schemas.microsoft.com/office/powerpoint/2010/main" val="1941353162"/>
              </p:ext>
            </p:extLst>
          </p:nvPr>
        </p:nvGraphicFramePr>
        <p:xfrm>
          <a:off x="4911335" y="609600"/>
          <a:ext cx="6651253" cy="55673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6018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D0A87DC-C757-6FEC-1ADF-311AEE395487}"/>
              </a:ext>
            </a:extLst>
          </p:cNvPr>
          <p:cNvSpPr>
            <a:spLocks noGrp="1"/>
          </p:cNvSpPr>
          <p:nvPr>
            <p:ph type="title"/>
          </p:nvPr>
        </p:nvSpPr>
        <p:spPr>
          <a:xfrm>
            <a:off x="1629751" y="934327"/>
            <a:ext cx="8924392" cy="1058275"/>
          </a:xfrm>
        </p:spPr>
        <p:txBody>
          <a:bodyPr>
            <a:normAutofit/>
          </a:bodyPr>
          <a:lstStyle/>
          <a:p>
            <a:pPr algn="ctr"/>
            <a:r>
              <a:rPr lang="en-US"/>
              <a:t>Sentence stems</a:t>
            </a:r>
            <a:endParaRPr lang="en-CA"/>
          </a:p>
        </p:txBody>
      </p:sp>
      <p:sp>
        <p:nvSpPr>
          <p:cNvPr id="19" name="Freeform: Shape 9">
            <a:extLst>
              <a:ext uri="{FF2B5EF4-FFF2-40B4-BE49-F238E27FC236}">
                <a16:creationId xmlns:a16="http://schemas.microsoft.com/office/drawing/2014/main" id="{6295B176-FA0E-4B6A-A190-5E2E82BEA5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93813" y="2337807"/>
            <a:ext cx="9604374" cy="3585866"/>
          </a:xfrm>
          <a:custGeom>
            <a:avLst/>
            <a:gdLst>
              <a:gd name="connsiteX0" fmla="*/ 0 w 9604374"/>
              <a:gd name="connsiteY0" fmla="*/ 0 h 3585866"/>
              <a:gd name="connsiteX1" fmla="*/ 9604374 w 9604374"/>
              <a:gd name="connsiteY1" fmla="*/ 0 h 3585866"/>
              <a:gd name="connsiteX2" fmla="*/ 9604374 w 9604374"/>
              <a:gd name="connsiteY2" fmla="*/ 3095088 h 3585866"/>
              <a:gd name="connsiteX3" fmla="*/ 9591455 w 9604374"/>
              <a:gd name="connsiteY3" fmla="*/ 3097044 h 3585866"/>
              <a:gd name="connsiteX4" fmla="*/ 9285147 w 9604374"/>
              <a:gd name="connsiteY4" fmla="*/ 3164182 h 3585866"/>
              <a:gd name="connsiteX5" fmla="*/ 9114078 w 9604374"/>
              <a:gd name="connsiteY5" fmla="*/ 3164299 h 3585866"/>
              <a:gd name="connsiteX6" fmla="*/ 8999665 w 9604374"/>
              <a:gd name="connsiteY6" fmla="*/ 3157864 h 3585866"/>
              <a:gd name="connsiteX7" fmla="*/ 8925240 w 9604374"/>
              <a:gd name="connsiteY7" fmla="*/ 3152135 h 3585866"/>
              <a:gd name="connsiteX8" fmla="*/ 8868257 w 9604374"/>
              <a:gd name="connsiteY8" fmla="*/ 3146819 h 3585866"/>
              <a:gd name="connsiteX9" fmla="*/ 8792363 w 9604374"/>
              <a:gd name="connsiteY9" fmla="*/ 3146856 h 3585866"/>
              <a:gd name="connsiteX10" fmla="*/ 8668399 w 9604374"/>
              <a:gd name="connsiteY10" fmla="*/ 3196893 h 3585866"/>
              <a:gd name="connsiteX11" fmla="*/ 8474043 w 9604374"/>
              <a:gd name="connsiteY11" fmla="*/ 3240734 h 3585866"/>
              <a:gd name="connsiteX12" fmla="*/ 8317555 w 9604374"/>
              <a:gd name="connsiteY12" fmla="*/ 3247156 h 3585866"/>
              <a:gd name="connsiteX13" fmla="*/ 8280111 w 9604374"/>
              <a:gd name="connsiteY13" fmla="*/ 3255812 h 3585866"/>
              <a:gd name="connsiteX14" fmla="*/ 8096088 w 9604374"/>
              <a:gd name="connsiteY14" fmla="*/ 3253903 h 3585866"/>
              <a:gd name="connsiteX15" fmla="*/ 7825642 w 9604374"/>
              <a:gd name="connsiteY15" fmla="*/ 3271628 h 3585866"/>
              <a:gd name="connsiteX16" fmla="*/ 7531820 w 9604374"/>
              <a:gd name="connsiteY16" fmla="*/ 3252671 h 3585866"/>
              <a:gd name="connsiteX17" fmla="*/ 7193751 w 9604374"/>
              <a:gd name="connsiteY17" fmla="*/ 3245192 h 3585866"/>
              <a:gd name="connsiteX18" fmla="*/ 6976768 w 9604374"/>
              <a:gd name="connsiteY18" fmla="*/ 3238559 h 3585866"/>
              <a:gd name="connsiteX19" fmla="*/ 6756462 w 9604374"/>
              <a:gd name="connsiteY19" fmla="*/ 3273268 h 3585866"/>
              <a:gd name="connsiteX20" fmla="*/ 6512214 w 9604374"/>
              <a:gd name="connsiteY20" fmla="*/ 3298845 h 3585866"/>
              <a:gd name="connsiteX21" fmla="*/ 6289569 w 9604374"/>
              <a:gd name="connsiteY21" fmla="*/ 3301118 h 3585866"/>
              <a:gd name="connsiteX22" fmla="*/ 6157816 w 9604374"/>
              <a:gd name="connsiteY22" fmla="*/ 3308643 h 3585866"/>
              <a:gd name="connsiteX23" fmla="*/ 6110062 w 9604374"/>
              <a:gd name="connsiteY23" fmla="*/ 3321185 h 3585866"/>
              <a:gd name="connsiteX24" fmla="*/ 6041832 w 9604374"/>
              <a:gd name="connsiteY24" fmla="*/ 3332190 h 3585866"/>
              <a:gd name="connsiteX25" fmla="*/ 5923195 w 9604374"/>
              <a:gd name="connsiteY25" fmla="*/ 3359104 h 3585866"/>
              <a:gd name="connsiteX26" fmla="*/ 5770972 w 9604374"/>
              <a:gd name="connsiteY26" fmla="*/ 3369893 h 3585866"/>
              <a:gd name="connsiteX27" fmla="*/ 5632583 w 9604374"/>
              <a:gd name="connsiteY27" fmla="*/ 3357730 h 3585866"/>
              <a:gd name="connsiteX28" fmla="*/ 5539996 w 9604374"/>
              <a:gd name="connsiteY28" fmla="*/ 3352890 h 3585866"/>
              <a:gd name="connsiteX29" fmla="*/ 5315460 w 9604374"/>
              <a:gd name="connsiteY29" fmla="*/ 3350411 h 3585866"/>
              <a:gd name="connsiteX30" fmla="*/ 5072455 w 9604374"/>
              <a:gd name="connsiteY30" fmla="*/ 3338147 h 3585866"/>
              <a:gd name="connsiteX31" fmla="*/ 5016364 w 9604374"/>
              <a:gd name="connsiteY31" fmla="*/ 3348937 h 3585866"/>
              <a:gd name="connsiteX32" fmla="*/ 4922276 w 9604374"/>
              <a:gd name="connsiteY32" fmla="*/ 3366515 h 3585866"/>
              <a:gd name="connsiteX33" fmla="*/ 4856444 w 9604374"/>
              <a:gd name="connsiteY33" fmla="*/ 3399463 h 3585866"/>
              <a:gd name="connsiteX34" fmla="*/ 4775993 w 9604374"/>
              <a:gd name="connsiteY34" fmla="*/ 3406312 h 3585866"/>
              <a:gd name="connsiteX35" fmla="*/ 4667320 w 9604374"/>
              <a:gd name="connsiteY35" fmla="*/ 3397926 h 3585866"/>
              <a:gd name="connsiteX36" fmla="*/ 4540268 w 9604374"/>
              <a:gd name="connsiteY36" fmla="*/ 3424464 h 3585866"/>
              <a:gd name="connsiteX37" fmla="*/ 4465491 w 9604374"/>
              <a:gd name="connsiteY37" fmla="*/ 3433154 h 3585866"/>
              <a:gd name="connsiteX38" fmla="*/ 4262864 w 9604374"/>
              <a:gd name="connsiteY38" fmla="*/ 3464075 h 3585866"/>
              <a:gd name="connsiteX39" fmla="*/ 4175005 w 9604374"/>
              <a:gd name="connsiteY39" fmla="*/ 3493545 h 3585866"/>
              <a:gd name="connsiteX40" fmla="*/ 4030100 w 9604374"/>
              <a:gd name="connsiteY40" fmla="*/ 3514212 h 3585866"/>
              <a:gd name="connsiteX41" fmla="*/ 3926631 w 9604374"/>
              <a:gd name="connsiteY41" fmla="*/ 3525304 h 3585866"/>
              <a:gd name="connsiteX42" fmla="*/ 3897306 w 9604374"/>
              <a:gd name="connsiteY42" fmla="*/ 3547095 h 3585866"/>
              <a:gd name="connsiteX43" fmla="*/ 3896886 w 9604374"/>
              <a:gd name="connsiteY43" fmla="*/ 3547500 h 3585866"/>
              <a:gd name="connsiteX44" fmla="*/ 3834004 w 9604374"/>
              <a:gd name="connsiteY44" fmla="*/ 3550510 h 3585866"/>
              <a:gd name="connsiteX45" fmla="*/ 3696227 w 9604374"/>
              <a:gd name="connsiteY45" fmla="*/ 3574175 h 3585866"/>
              <a:gd name="connsiteX46" fmla="*/ 3652821 w 9604374"/>
              <a:gd name="connsiteY46" fmla="*/ 3580368 h 3585866"/>
              <a:gd name="connsiteX47" fmla="*/ 3629691 w 9604374"/>
              <a:gd name="connsiteY47" fmla="*/ 3585866 h 3585866"/>
              <a:gd name="connsiteX48" fmla="*/ 3595018 w 9604374"/>
              <a:gd name="connsiteY48" fmla="*/ 3571623 h 3585866"/>
              <a:gd name="connsiteX49" fmla="*/ 3551656 w 9604374"/>
              <a:gd name="connsiteY49" fmla="*/ 3577800 h 3585866"/>
              <a:gd name="connsiteX50" fmla="*/ 3541558 w 9604374"/>
              <a:gd name="connsiteY50" fmla="*/ 3579797 h 3585866"/>
              <a:gd name="connsiteX51" fmla="*/ 3465708 w 9604374"/>
              <a:gd name="connsiteY51" fmla="*/ 3565931 h 3585866"/>
              <a:gd name="connsiteX52" fmla="*/ 3458313 w 9604374"/>
              <a:gd name="connsiteY52" fmla="*/ 3560366 h 3585866"/>
              <a:gd name="connsiteX53" fmla="*/ 3420278 w 9604374"/>
              <a:gd name="connsiteY53" fmla="*/ 3557947 h 3585866"/>
              <a:gd name="connsiteX54" fmla="*/ 3415952 w 9604374"/>
              <a:gd name="connsiteY54" fmla="*/ 3559424 h 3585866"/>
              <a:gd name="connsiteX55" fmla="*/ 3384432 w 9604374"/>
              <a:gd name="connsiteY55" fmla="*/ 3550905 h 3585866"/>
              <a:gd name="connsiteX56" fmla="*/ 3258039 w 9604374"/>
              <a:gd name="connsiteY56" fmla="*/ 3535884 h 3585866"/>
              <a:gd name="connsiteX57" fmla="*/ 3015008 w 9604374"/>
              <a:gd name="connsiteY57" fmla="*/ 3528000 h 3585866"/>
              <a:gd name="connsiteX58" fmla="*/ 2761910 w 9604374"/>
              <a:gd name="connsiteY58" fmla="*/ 3505496 h 3585866"/>
              <a:gd name="connsiteX59" fmla="*/ 2521923 w 9604374"/>
              <a:gd name="connsiteY59" fmla="*/ 3514208 h 3585866"/>
              <a:gd name="connsiteX60" fmla="*/ 2085894 w 9604374"/>
              <a:gd name="connsiteY60" fmla="*/ 3490122 h 3585866"/>
              <a:gd name="connsiteX61" fmla="*/ 1936305 w 9604374"/>
              <a:gd name="connsiteY61" fmla="*/ 3487966 h 3585866"/>
              <a:gd name="connsiteX62" fmla="*/ 1836080 w 9604374"/>
              <a:gd name="connsiteY62" fmla="*/ 3487150 h 3585866"/>
              <a:gd name="connsiteX63" fmla="*/ 1829133 w 9604374"/>
              <a:gd name="connsiteY63" fmla="*/ 3489437 h 3585866"/>
              <a:gd name="connsiteX64" fmla="*/ 1801140 w 9604374"/>
              <a:gd name="connsiteY64" fmla="*/ 3490787 h 3585866"/>
              <a:gd name="connsiteX65" fmla="*/ 1793476 w 9604374"/>
              <a:gd name="connsiteY65" fmla="*/ 3500921 h 3585866"/>
              <a:gd name="connsiteX66" fmla="*/ 1699923 w 9604374"/>
              <a:gd name="connsiteY66" fmla="*/ 3509706 h 3585866"/>
              <a:gd name="connsiteX67" fmla="*/ 1474760 w 9604374"/>
              <a:gd name="connsiteY67" fmla="*/ 3513685 h 3585866"/>
              <a:gd name="connsiteX68" fmla="*/ 1308130 w 9604374"/>
              <a:gd name="connsiteY68" fmla="*/ 3496703 h 3585866"/>
              <a:gd name="connsiteX69" fmla="*/ 1252381 w 9604374"/>
              <a:gd name="connsiteY69" fmla="*/ 3506093 h 3585866"/>
              <a:gd name="connsiteX70" fmla="*/ 1174550 w 9604374"/>
              <a:gd name="connsiteY70" fmla="*/ 3512642 h 3585866"/>
              <a:gd name="connsiteX71" fmla="*/ 924455 w 9604374"/>
              <a:gd name="connsiteY71" fmla="*/ 3507283 h 3585866"/>
              <a:gd name="connsiteX72" fmla="*/ 718373 w 9604374"/>
              <a:gd name="connsiteY72" fmla="*/ 3511753 h 3585866"/>
              <a:gd name="connsiteX73" fmla="*/ 600444 w 9604374"/>
              <a:gd name="connsiteY73" fmla="*/ 3520899 h 3585866"/>
              <a:gd name="connsiteX74" fmla="*/ 351173 w 9604374"/>
              <a:gd name="connsiteY74" fmla="*/ 3495843 h 3585866"/>
              <a:gd name="connsiteX75" fmla="*/ 108372 w 9604374"/>
              <a:gd name="connsiteY75" fmla="*/ 3484386 h 3585866"/>
              <a:gd name="connsiteX76" fmla="*/ 6467 w 9604374"/>
              <a:gd name="connsiteY76" fmla="*/ 3476532 h 3585866"/>
              <a:gd name="connsiteX77" fmla="*/ 0 w 9604374"/>
              <a:gd name="connsiteY77" fmla="*/ 3475412 h 3585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9604374" h="3585866">
                <a:moveTo>
                  <a:pt x="0" y="0"/>
                </a:moveTo>
                <a:lnTo>
                  <a:pt x="9604374" y="0"/>
                </a:lnTo>
                <a:lnTo>
                  <a:pt x="9604374" y="3095088"/>
                </a:lnTo>
                <a:lnTo>
                  <a:pt x="9591455" y="3097044"/>
                </a:lnTo>
                <a:cubicBezTo>
                  <a:pt x="9496183" y="3133516"/>
                  <a:pt x="9411472" y="3121301"/>
                  <a:pt x="9285147" y="3164182"/>
                </a:cubicBezTo>
                <a:cubicBezTo>
                  <a:pt x="9222914" y="3162781"/>
                  <a:pt x="9174371" y="3173454"/>
                  <a:pt x="9114078" y="3164299"/>
                </a:cubicBezTo>
                <a:cubicBezTo>
                  <a:pt x="9087411" y="3155904"/>
                  <a:pt x="9030947" y="3180906"/>
                  <a:pt x="8999665" y="3157864"/>
                </a:cubicBezTo>
                <a:cubicBezTo>
                  <a:pt x="8997339" y="3174606"/>
                  <a:pt x="8938300" y="3159909"/>
                  <a:pt x="8925240" y="3152135"/>
                </a:cubicBezTo>
                <a:cubicBezTo>
                  <a:pt x="8910091" y="3159441"/>
                  <a:pt x="8884639" y="3146109"/>
                  <a:pt x="8868257" y="3146819"/>
                </a:cubicBezTo>
                <a:cubicBezTo>
                  <a:pt x="8835852" y="3110204"/>
                  <a:pt x="8832251" y="3167659"/>
                  <a:pt x="8792363" y="3146856"/>
                </a:cubicBezTo>
                <a:cubicBezTo>
                  <a:pt x="8774838" y="3159285"/>
                  <a:pt x="8715420" y="3185652"/>
                  <a:pt x="8668399" y="3196893"/>
                </a:cubicBezTo>
                <a:cubicBezTo>
                  <a:pt x="8575902" y="3221445"/>
                  <a:pt x="8569506" y="3250654"/>
                  <a:pt x="8474043" y="3240734"/>
                </a:cubicBezTo>
                <a:cubicBezTo>
                  <a:pt x="8460613" y="3264436"/>
                  <a:pt x="8297088" y="3204738"/>
                  <a:pt x="8317555" y="3247156"/>
                </a:cubicBezTo>
                <a:cubicBezTo>
                  <a:pt x="8285696" y="3245083"/>
                  <a:pt x="8262352" y="3228203"/>
                  <a:pt x="8280111" y="3255812"/>
                </a:cubicBezTo>
                <a:lnTo>
                  <a:pt x="8096088" y="3253903"/>
                </a:lnTo>
                <a:cubicBezTo>
                  <a:pt x="7994084" y="3261603"/>
                  <a:pt x="7930388" y="3281921"/>
                  <a:pt x="7825642" y="3271628"/>
                </a:cubicBezTo>
                <a:cubicBezTo>
                  <a:pt x="7723046" y="3270395"/>
                  <a:pt x="7671282" y="3252297"/>
                  <a:pt x="7531820" y="3252671"/>
                </a:cubicBezTo>
                <a:cubicBezTo>
                  <a:pt x="7433606" y="3250277"/>
                  <a:pt x="7293100" y="3236234"/>
                  <a:pt x="7193751" y="3245192"/>
                </a:cubicBezTo>
                <a:cubicBezTo>
                  <a:pt x="7074822" y="3223769"/>
                  <a:pt x="7104250" y="3250265"/>
                  <a:pt x="6976768" y="3238559"/>
                </a:cubicBezTo>
                <a:cubicBezTo>
                  <a:pt x="6921032" y="3284865"/>
                  <a:pt x="6823818" y="3261794"/>
                  <a:pt x="6756462" y="3273268"/>
                </a:cubicBezTo>
                <a:cubicBezTo>
                  <a:pt x="6679037" y="3283316"/>
                  <a:pt x="6590030" y="3294204"/>
                  <a:pt x="6512214" y="3298845"/>
                </a:cubicBezTo>
                <a:cubicBezTo>
                  <a:pt x="6450581" y="3277980"/>
                  <a:pt x="6366042" y="3329199"/>
                  <a:pt x="6289569" y="3301118"/>
                </a:cubicBezTo>
                <a:cubicBezTo>
                  <a:pt x="6261432" y="3294355"/>
                  <a:pt x="6174310" y="3295209"/>
                  <a:pt x="6157816" y="3308643"/>
                </a:cubicBezTo>
                <a:cubicBezTo>
                  <a:pt x="6139648" y="3311557"/>
                  <a:pt x="6118459" y="3306799"/>
                  <a:pt x="6110062" y="3321185"/>
                </a:cubicBezTo>
                <a:cubicBezTo>
                  <a:pt x="6096189" y="3338498"/>
                  <a:pt x="6032810" y="3311765"/>
                  <a:pt x="6041832" y="3332190"/>
                </a:cubicBezTo>
                <a:cubicBezTo>
                  <a:pt x="5996830" y="3313871"/>
                  <a:pt x="5961033" y="3350141"/>
                  <a:pt x="5923195" y="3359104"/>
                </a:cubicBezTo>
                <a:cubicBezTo>
                  <a:pt x="5887750" y="3340930"/>
                  <a:pt x="5853570" y="3365323"/>
                  <a:pt x="5770972" y="3369893"/>
                </a:cubicBezTo>
                <a:cubicBezTo>
                  <a:pt x="5731993" y="3348876"/>
                  <a:pt x="5705091" y="3385599"/>
                  <a:pt x="5632583" y="3357730"/>
                </a:cubicBezTo>
                <a:cubicBezTo>
                  <a:pt x="5594087" y="3357562"/>
                  <a:pt x="5606154" y="3357443"/>
                  <a:pt x="5539996" y="3352890"/>
                </a:cubicBezTo>
                <a:cubicBezTo>
                  <a:pt x="5439049" y="3348000"/>
                  <a:pt x="5408459" y="3356166"/>
                  <a:pt x="5315460" y="3350411"/>
                </a:cubicBezTo>
                <a:cubicBezTo>
                  <a:pt x="5211119" y="3348356"/>
                  <a:pt x="5208881" y="3372469"/>
                  <a:pt x="5072455" y="3338147"/>
                </a:cubicBezTo>
                <a:cubicBezTo>
                  <a:pt x="5061717" y="3354508"/>
                  <a:pt x="5045493" y="3355753"/>
                  <a:pt x="5016364" y="3348937"/>
                </a:cubicBezTo>
                <a:cubicBezTo>
                  <a:pt x="4965900" y="3349130"/>
                  <a:pt x="4977835" y="3389131"/>
                  <a:pt x="4922276" y="3366515"/>
                </a:cubicBezTo>
                <a:cubicBezTo>
                  <a:pt x="4935702" y="3387794"/>
                  <a:pt x="4828733" y="3377760"/>
                  <a:pt x="4856444" y="3399463"/>
                </a:cubicBezTo>
                <a:cubicBezTo>
                  <a:pt x="4827698" y="3420094"/>
                  <a:pt x="4805019" y="3388256"/>
                  <a:pt x="4775993" y="3406312"/>
                </a:cubicBezTo>
                <a:cubicBezTo>
                  <a:pt x="4744470" y="3406056"/>
                  <a:pt x="4706605" y="3394901"/>
                  <a:pt x="4667320" y="3397926"/>
                </a:cubicBezTo>
                <a:cubicBezTo>
                  <a:pt x="4613435" y="3387476"/>
                  <a:pt x="4608100" y="3410487"/>
                  <a:pt x="4540268" y="3424464"/>
                </a:cubicBezTo>
                <a:cubicBezTo>
                  <a:pt x="4508279" y="3412969"/>
                  <a:pt x="4485989" y="3420063"/>
                  <a:pt x="4465491" y="3433154"/>
                </a:cubicBezTo>
                <a:cubicBezTo>
                  <a:pt x="4396498" y="3432601"/>
                  <a:pt x="4338078" y="3453569"/>
                  <a:pt x="4262864" y="3464075"/>
                </a:cubicBezTo>
                <a:cubicBezTo>
                  <a:pt x="4180249" y="3483394"/>
                  <a:pt x="4225769" y="3479019"/>
                  <a:pt x="4175005" y="3493545"/>
                </a:cubicBezTo>
                <a:lnTo>
                  <a:pt x="4030100" y="3514212"/>
                </a:lnTo>
                <a:lnTo>
                  <a:pt x="3926631" y="3525304"/>
                </a:lnTo>
                <a:lnTo>
                  <a:pt x="3897306" y="3547095"/>
                </a:lnTo>
                <a:lnTo>
                  <a:pt x="3896886" y="3547500"/>
                </a:lnTo>
                <a:lnTo>
                  <a:pt x="3834004" y="3550510"/>
                </a:lnTo>
                <a:cubicBezTo>
                  <a:pt x="3800562" y="3554957"/>
                  <a:pt x="3734185" y="3568533"/>
                  <a:pt x="3696227" y="3574175"/>
                </a:cubicBezTo>
                <a:cubicBezTo>
                  <a:pt x="3661780" y="3570074"/>
                  <a:pt x="3640587" y="3551815"/>
                  <a:pt x="3652821" y="3580368"/>
                </a:cubicBezTo>
                <a:cubicBezTo>
                  <a:pt x="3641506" y="3579831"/>
                  <a:pt x="3634593" y="3582151"/>
                  <a:pt x="3629691" y="3585866"/>
                </a:cubicBezTo>
                <a:lnTo>
                  <a:pt x="3595018" y="3571623"/>
                </a:lnTo>
                <a:lnTo>
                  <a:pt x="3551656" y="3577800"/>
                </a:lnTo>
                <a:lnTo>
                  <a:pt x="3541558" y="3579797"/>
                </a:lnTo>
                <a:lnTo>
                  <a:pt x="3465708" y="3565931"/>
                </a:lnTo>
                <a:lnTo>
                  <a:pt x="3458313" y="3560366"/>
                </a:lnTo>
                <a:cubicBezTo>
                  <a:pt x="3450380" y="3556940"/>
                  <a:pt x="3439090" y="3555355"/>
                  <a:pt x="3420278" y="3557947"/>
                </a:cubicBezTo>
                <a:lnTo>
                  <a:pt x="3415952" y="3559424"/>
                </a:lnTo>
                <a:lnTo>
                  <a:pt x="3384432" y="3550905"/>
                </a:lnTo>
                <a:cubicBezTo>
                  <a:pt x="3374259" y="3547029"/>
                  <a:pt x="3265415" y="3542149"/>
                  <a:pt x="3258039" y="3535884"/>
                </a:cubicBezTo>
                <a:cubicBezTo>
                  <a:pt x="3138852" y="3551394"/>
                  <a:pt x="3130647" y="3523871"/>
                  <a:pt x="3015008" y="3528000"/>
                </a:cubicBezTo>
                <a:cubicBezTo>
                  <a:pt x="2914857" y="3486061"/>
                  <a:pt x="2851687" y="3511605"/>
                  <a:pt x="2761910" y="3505496"/>
                </a:cubicBezTo>
                <a:cubicBezTo>
                  <a:pt x="2676401" y="3501198"/>
                  <a:pt x="2636809" y="3514769"/>
                  <a:pt x="2521923" y="3514208"/>
                </a:cubicBezTo>
                <a:cubicBezTo>
                  <a:pt x="2400197" y="3505062"/>
                  <a:pt x="2222818" y="3509922"/>
                  <a:pt x="2085894" y="3490122"/>
                </a:cubicBezTo>
                <a:cubicBezTo>
                  <a:pt x="1978312" y="3483748"/>
                  <a:pt x="1977940" y="3488460"/>
                  <a:pt x="1936305" y="3487966"/>
                </a:cubicBezTo>
                <a:cubicBezTo>
                  <a:pt x="1922459" y="3490683"/>
                  <a:pt x="1849334" y="3482739"/>
                  <a:pt x="1836080" y="3487150"/>
                </a:cubicBezTo>
                <a:lnTo>
                  <a:pt x="1829133" y="3489437"/>
                </a:lnTo>
                <a:lnTo>
                  <a:pt x="1801140" y="3490787"/>
                </a:lnTo>
                <a:lnTo>
                  <a:pt x="1793476" y="3500921"/>
                </a:lnTo>
                <a:lnTo>
                  <a:pt x="1699923" y="3509706"/>
                </a:lnTo>
                <a:cubicBezTo>
                  <a:pt x="1637728" y="3485036"/>
                  <a:pt x="1584624" y="3514467"/>
                  <a:pt x="1474760" y="3513685"/>
                </a:cubicBezTo>
                <a:cubicBezTo>
                  <a:pt x="1445646" y="3505164"/>
                  <a:pt x="1329781" y="3484421"/>
                  <a:pt x="1308130" y="3496703"/>
                </a:cubicBezTo>
                <a:cubicBezTo>
                  <a:pt x="1287409" y="3498430"/>
                  <a:pt x="1265391" y="3492347"/>
                  <a:pt x="1252381" y="3506093"/>
                </a:cubicBezTo>
                <a:cubicBezTo>
                  <a:pt x="1232588" y="3522393"/>
                  <a:pt x="1170020" y="3491785"/>
                  <a:pt x="1174550" y="3512642"/>
                </a:cubicBezTo>
                <a:cubicBezTo>
                  <a:pt x="1119896" y="3512841"/>
                  <a:pt x="1000484" y="3507431"/>
                  <a:pt x="924455" y="3507283"/>
                </a:cubicBezTo>
                <a:cubicBezTo>
                  <a:pt x="887180" y="3483915"/>
                  <a:pt x="777361" y="3516071"/>
                  <a:pt x="718373" y="3511753"/>
                </a:cubicBezTo>
                <a:cubicBezTo>
                  <a:pt x="666588" y="3513355"/>
                  <a:pt x="661645" y="3525551"/>
                  <a:pt x="600444" y="3520899"/>
                </a:cubicBezTo>
                <a:cubicBezTo>
                  <a:pt x="491334" y="3516943"/>
                  <a:pt x="451794" y="3507522"/>
                  <a:pt x="351173" y="3495843"/>
                </a:cubicBezTo>
                <a:cubicBezTo>
                  <a:pt x="237121" y="3487112"/>
                  <a:pt x="235857" y="3499212"/>
                  <a:pt x="108372" y="3484386"/>
                </a:cubicBezTo>
                <a:cubicBezTo>
                  <a:pt x="86318" y="3481054"/>
                  <a:pt x="40657" y="3480329"/>
                  <a:pt x="6467" y="3476532"/>
                </a:cubicBezTo>
                <a:lnTo>
                  <a:pt x="0" y="3475412"/>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6">
            <a:extLst>
              <a:ext uri="{FF2B5EF4-FFF2-40B4-BE49-F238E27FC236}">
                <a16:creationId xmlns:a16="http://schemas.microsoft.com/office/drawing/2014/main" id="{48F779DE-4744-42D6-9C74-33EC94460C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1727" y="2190741"/>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1B4523A-09AF-A49B-B826-CF3E06096FAA}"/>
              </a:ext>
            </a:extLst>
          </p:cNvPr>
          <p:cNvSpPr>
            <a:spLocks noGrp="1"/>
          </p:cNvSpPr>
          <p:nvPr>
            <p:ph idx="1"/>
          </p:nvPr>
        </p:nvSpPr>
        <p:spPr>
          <a:xfrm>
            <a:off x="1941207" y="2752316"/>
            <a:ext cx="8309586" cy="2756848"/>
          </a:xfrm>
        </p:spPr>
        <p:txBody>
          <a:bodyPr>
            <a:normAutofit/>
          </a:bodyPr>
          <a:lstStyle/>
          <a:p>
            <a:pPr marL="342900" lvl="0" indent="-342900">
              <a:spcBef>
                <a:spcPts val="1200"/>
              </a:spcBef>
              <a:spcAft>
                <a:spcPts val="1200"/>
              </a:spcAft>
              <a:buFont typeface="Symbol" panose="05050102010706020507" pitchFamily="18" charset="2"/>
              <a:buChar char=""/>
            </a:pPr>
            <a:r>
              <a:rPr lang="en-CA" sz="2000" kern="100" dirty="0">
                <a:effectLst/>
                <a:latin typeface="Open Sans" pitchFamily="2" charset="0"/>
                <a:ea typeface="Noto Serif CJK SC"/>
                <a:cs typeface="Lohit Devanagari"/>
              </a:rPr>
              <a:t>Comments on strengths</a:t>
            </a:r>
          </a:p>
          <a:p>
            <a:pPr marL="800100" lvl="1" indent="-342900">
              <a:spcBef>
                <a:spcPts val="1200"/>
              </a:spcBef>
              <a:spcAft>
                <a:spcPts val="1200"/>
              </a:spcAft>
              <a:buFont typeface="Symbol" panose="05050102010706020507" pitchFamily="18" charset="2"/>
              <a:buChar char=""/>
            </a:pPr>
            <a:r>
              <a:rPr lang="en-CA" sz="2000" kern="100" dirty="0">
                <a:effectLst/>
                <a:latin typeface="Open Sans" pitchFamily="2" charset="0"/>
                <a:ea typeface="Noto Serif CJK SC"/>
                <a:cs typeface="Lohit Devanagari"/>
              </a:rPr>
              <a:t>Since last time I noticed an improvement of…</a:t>
            </a:r>
          </a:p>
          <a:p>
            <a:pPr marL="800100" lvl="1" indent="-342900">
              <a:spcBef>
                <a:spcPts val="1200"/>
              </a:spcBef>
              <a:spcAft>
                <a:spcPts val="1200"/>
              </a:spcAft>
              <a:buFont typeface="Symbol" panose="05050102010706020507" pitchFamily="18" charset="2"/>
              <a:buChar char=""/>
            </a:pPr>
            <a:r>
              <a:rPr lang="en-CA" sz="2000" kern="100" dirty="0">
                <a:effectLst/>
                <a:latin typeface="Open Sans" pitchFamily="2" charset="0"/>
                <a:ea typeface="Noto Serif CJK SC"/>
                <a:cs typeface="Lohit Devanagari"/>
              </a:rPr>
              <a:t>You have a strong grasp of…</a:t>
            </a:r>
          </a:p>
          <a:p>
            <a:pPr marL="800100" lvl="1" indent="-342900">
              <a:spcBef>
                <a:spcPts val="1200"/>
              </a:spcBef>
              <a:spcAft>
                <a:spcPts val="1200"/>
              </a:spcAft>
              <a:buFont typeface="Symbol" panose="05050102010706020507" pitchFamily="18" charset="2"/>
              <a:buChar char=""/>
            </a:pPr>
            <a:r>
              <a:rPr lang="en-CA" sz="2000" kern="100" dirty="0">
                <a:effectLst/>
                <a:latin typeface="Open Sans" pitchFamily="2" charset="0"/>
                <a:ea typeface="Noto Serif CJK SC"/>
                <a:cs typeface="Lohit Devanagari"/>
              </a:rPr>
              <a:t>I enjoyed…</a:t>
            </a:r>
          </a:p>
          <a:p>
            <a:pPr marL="800100" lvl="1" indent="-342900">
              <a:spcBef>
                <a:spcPts val="1200"/>
              </a:spcBef>
              <a:spcAft>
                <a:spcPts val="1200"/>
              </a:spcAft>
              <a:buFont typeface="Symbol" panose="05050102010706020507" pitchFamily="18" charset="2"/>
              <a:buChar char=""/>
            </a:pPr>
            <a:r>
              <a:rPr lang="en-CA" sz="2000" kern="100" dirty="0">
                <a:latin typeface="Open Sans" pitchFamily="2" charset="0"/>
                <a:ea typeface="Noto Serif CJK SC"/>
                <a:cs typeface="Lohit Devanagari"/>
              </a:rPr>
              <a:t>(For the most part) I found…</a:t>
            </a:r>
            <a:endParaRPr lang="en-CA" sz="2000" kern="100" dirty="0">
              <a:effectLst/>
              <a:latin typeface="Open Sans" pitchFamily="2" charset="0"/>
              <a:ea typeface="Noto Serif CJK SC"/>
              <a:cs typeface="Lohit Devanagari"/>
            </a:endParaRPr>
          </a:p>
        </p:txBody>
      </p:sp>
    </p:spTree>
    <p:extLst>
      <p:ext uri="{BB962C8B-B14F-4D97-AF65-F5344CB8AC3E}">
        <p14:creationId xmlns:p14="http://schemas.microsoft.com/office/powerpoint/2010/main" val="2356352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11026190-6B62-46DB-B5FF-9E0FF9BDCD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66DA0389-D66E-4727-8EFB-E60E6C412F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4693" y="870265"/>
            <a:ext cx="9662615" cy="1603018"/>
          </a:xfrm>
          <a:custGeom>
            <a:avLst/>
            <a:gdLst>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4055448 w 9662615"/>
              <a:gd name="connsiteY72" fmla="*/ 1528913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86537 w 9662615"/>
              <a:gd name="connsiteY72" fmla="*/ 1523612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96258 w 9662615"/>
              <a:gd name="connsiteY74" fmla="*/ 1537563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96258 w 9662615"/>
              <a:gd name="connsiteY74" fmla="*/ 1537563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30805 w 9662615"/>
              <a:gd name="connsiteY81" fmla="*/ 1542521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96258 w 9662615"/>
              <a:gd name="connsiteY74" fmla="*/ 1537563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30805 w 9662615"/>
              <a:gd name="connsiteY81" fmla="*/ 1542521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91676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96258 w 9662615"/>
              <a:gd name="connsiteY74" fmla="*/ 1537563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30805 w 9662615"/>
              <a:gd name="connsiteY81" fmla="*/ 1542521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91676 w 9662615"/>
              <a:gd name="connsiteY91" fmla="*/ 1500859 h 1583140"/>
              <a:gd name="connsiteX92" fmla="*/ 2378036 w 9662615"/>
              <a:gd name="connsiteY92" fmla="*/ 1520645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894799 w 9662615"/>
              <a:gd name="connsiteY56" fmla="*/ 1559476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94469 w 9662615"/>
              <a:gd name="connsiteY66" fmla="*/ 1551958 h 1587534"/>
              <a:gd name="connsiteX67" fmla="*/ 4671940 w 9662615"/>
              <a:gd name="connsiteY67" fmla="*/ 1547617 h 1587534"/>
              <a:gd name="connsiteX68" fmla="*/ 4589320 w 9662615"/>
              <a:gd name="connsiteY68" fmla="*/ 1534660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894799 w 9662615"/>
              <a:gd name="connsiteY56" fmla="*/ 1559476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94469 w 9662615"/>
              <a:gd name="connsiteY66" fmla="*/ 1551958 h 1587534"/>
              <a:gd name="connsiteX67" fmla="*/ 4671940 w 9662615"/>
              <a:gd name="connsiteY67" fmla="*/ 1547617 h 1587534"/>
              <a:gd name="connsiteX68" fmla="*/ 4541612 w 9662615"/>
              <a:gd name="connsiteY68" fmla="*/ 1545262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894799 w 9662615"/>
              <a:gd name="connsiteY56" fmla="*/ 1559476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94469 w 9662615"/>
              <a:gd name="connsiteY66" fmla="*/ 1551958 h 1587534"/>
              <a:gd name="connsiteX67" fmla="*/ 4603028 w 9662615"/>
              <a:gd name="connsiteY67" fmla="*/ 1568821 h 1587534"/>
              <a:gd name="connsiteX68" fmla="*/ 4541612 w 9662615"/>
              <a:gd name="connsiteY68" fmla="*/ 1545262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894799 w 9662615"/>
              <a:gd name="connsiteY56" fmla="*/ 1559476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62664 w 9662615"/>
              <a:gd name="connsiteY66" fmla="*/ 1573162 h 1587534"/>
              <a:gd name="connsiteX67" fmla="*/ 4603028 w 9662615"/>
              <a:gd name="connsiteY67" fmla="*/ 1568821 h 1587534"/>
              <a:gd name="connsiteX68" fmla="*/ 4541612 w 9662615"/>
              <a:gd name="connsiteY68" fmla="*/ 1545262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921303 w 9662615"/>
              <a:gd name="connsiteY56" fmla="*/ 1575379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62664 w 9662615"/>
              <a:gd name="connsiteY66" fmla="*/ 1573162 h 1587534"/>
              <a:gd name="connsiteX67" fmla="*/ 4603028 w 9662615"/>
              <a:gd name="connsiteY67" fmla="*/ 1568821 h 1587534"/>
              <a:gd name="connsiteX68" fmla="*/ 4541612 w 9662615"/>
              <a:gd name="connsiteY68" fmla="*/ 1545262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082104 w 9662615"/>
              <a:gd name="connsiteY49" fmla="*/ 1547781 h 1598136"/>
              <a:gd name="connsiteX50" fmla="*/ 5059484 w 9662615"/>
              <a:gd name="connsiteY50" fmla="*/ 1546802 h 1598136"/>
              <a:gd name="connsiteX51" fmla="*/ 5050958 w 9662615"/>
              <a:gd name="connsiteY51" fmla="*/ 1545776 h 1598136"/>
              <a:gd name="connsiteX52" fmla="*/ 5038524 w 9662615"/>
              <a:gd name="connsiteY52" fmla="*/ 1545675 h 1598136"/>
              <a:gd name="connsiteX53" fmla="*/ 5038223 w 9662615"/>
              <a:gd name="connsiteY53" fmla="*/ 1545881 h 1598136"/>
              <a:gd name="connsiteX54" fmla="*/ 5026564 w 9662615"/>
              <a:gd name="connsiteY54" fmla="*/ 1545376 h 1598136"/>
              <a:gd name="connsiteX55" fmla="*/ 4969433 w 9662615"/>
              <a:gd name="connsiteY55" fmla="*/ 1540263 h 1598136"/>
              <a:gd name="connsiteX56" fmla="*/ 4921303 w 9662615"/>
              <a:gd name="connsiteY56" fmla="*/ 1575379 h 1598136"/>
              <a:gd name="connsiteX57" fmla="*/ 4863775 w 9662615"/>
              <a:gd name="connsiteY57" fmla="*/ 1562633 h 1598136"/>
              <a:gd name="connsiteX58" fmla="*/ 4847242 w 9662615"/>
              <a:gd name="connsiteY58" fmla="*/ 1565435 h 1598136"/>
              <a:gd name="connsiteX59" fmla="*/ 4856839 w 9662615"/>
              <a:gd name="connsiteY59" fmla="*/ 1598136 h 1598136"/>
              <a:gd name="connsiteX60" fmla="*/ 4791466 w 9662615"/>
              <a:gd name="connsiteY60" fmla="*/ 1561324 h 1598136"/>
              <a:gd name="connsiteX61" fmla="*/ 4784247 w 9662615"/>
              <a:gd name="connsiteY61" fmla="*/ 1562342 h 1598136"/>
              <a:gd name="connsiteX62" fmla="*/ 4748477 w 9662615"/>
              <a:gd name="connsiteY62" fmla="*/ 1556925 h 1598136"/>
              <a:gd name="connsiteX63" fmla="*/ 4730033 w 9662615"/>
              <a:gd name="connsiteY63" fmla="*/ 1555274 h 1598136"/>
              <a:gd name="connsiteX64" fmla="*/ 4724747 w 9662615"/>
              <a:gd name="connsiteY64" fmla="*/ 1552439 h 1598136"/>
              <a:gd name="connsiteX65" fmla="*/ 4697562 w 9662615"/>
              <a:gd name="connsiteY65" fmla="*/ 1551206 h 1598136"/>
              <a:gd name="connsiteX66" fmla="*/ 4662664 w 9662615"/>
              <a:gd name="connsiteY66" fmla="*/ 1573162 h 1598136"/>
              <a:gd name="connsiteX67" fmla="*/ 4603028 w 9662615"/>
              <a:gd name="connsiteY67" fmla="*/ 1568821 h 1598136"/>
              <a:gd name="connsiteX68" fmla="*/ 4541612 w 9662615"/>
              <a:gd name="connsiteY68" fmla="*/ 1545262 h 1598136"/>
              <a:gd name="connsiteX69" fmla="*/ 4422155 w 9662615"/>
              <a:gd name="connsiteY69" fmla="*/ 1542059 h 1598136"/>
              <a:gd name="connsiteX70" fmla="*/ 4221826 w 9662615"/>
              <a:gd name="connsiteY70" fmla="*/ 1508923 h 1598136"/>
              <a:gd name="connsiteX71" fmla="*/ 4096601 w 9662615"/>
              <a:gd name="connsiteY71" fmla="*/ 1521563 h 1598136"/>
              <a:gd name="connsiteX72" fmla="*/ 3970635 w 9662615"/>
              <a:gd name="connsiteY72" fmla="*/ 1544815 h 1598136"/>
              <a:gd name="connsiteX73" fmla="*/ 3833906 w 9662615"/>
              <a:gd name="connsiteY73" fmla="*/ 1516637 h 1598136"/>
              <a:gd name="connsiteX74" fmla="*/ 3696258 w 9662615"/>
              <a:gd name="connsiteY74" fmla="*/ 1537563 h 1598136"/>
              <a:gd name="connsiteX75" fmla="*/ 3594070 w 9662615"/>
              <a:gd name="connsiteY75" fmla="*/ 1509422 h 1598136"/>
              <a:gd name="connsiteX76" fmla="*/ 3565233 w 9662615"/>
              <a:gd name="connsiteY76" fmla="*/ 1515122 h 1598136"/>
              <a:gd name="connsiteX77" fmla="*/ 3560267 w 9662615"/>
              <a:gd name="connsiteY77" fmla="*/ 1516288 h 1598136"/>
              <a:gd name="connsiteX78" fmla="*/ 3540258 w 9662615"/>
              <a:gd name="connsiteY78" fmla="*/ 1516976 h 1598136"/>
              <a:gd name="connsiteX79" fmla="*/ 3534780 w 9662615"/>
              <a:gd name="connsiteY79" fmla="*/ 1522141 h 1598136"/>
              <a:gd name="connsiteX80" fmla="*/ 3504783 w 9662615"/>
              <a:gd name="connsiteY80" fmla="*/ 1526739 h 1598136"/>
              <a:gd name="connsiteX81" fmla="*/ 3430805 w 9662615"/>
              <a:gd name="connsiteY81" fmla="*/ 1542521 h 1598136"/>
              <a:gd name="connsiteX82" fmla="*/ 3292707 w 9662615"/>
              <a:gd name="connsiteY82" fmla="*/ 1520490 h 1598136"/>
              <a:gd name="connsiteX83" fmla="*/ 3187872 w 9662615"/>
              <a:gd name="connsiteY83" fmla="*/ 1519991 h 1598136"/>
              <a:gd name="connsiteX84" fmla="*/ 3148026 w 9662615"/>
              <a:gd name="connsiteY84" fmla="*/ 1524777 h 1598136"/>
              <a:gd name="connsiteX85" fmla="*/ 3092394 w 9662615"/>
              <a:gd name="connsiteY85" fmla="*/ 1528115 h 1598136"/>
              <a:gd name="connsiteX86" fmla="*/ 2994200 w 9662615"/>
              <a:gd name="connsiteY86" fmla="*/ 1537857 h 1598136"/>
              <a:gd name="connsiteX87" fmla="*/ 2862301 w 9662615"/>
              <a:gd name="connsiteY87" fmla="*/ 1544250 h 1598136"/>
              <a:gd name="connsiteX88" fmla="*/ 2766335 w 9662615"/>
              <a:gd name="connsiteY88" fmla="*/ 1527662 h 1598136"/>
              <a:gd name="connsiteX89" fmla="*/ 2757836 w 9662615"/>
              <a:gd name="connsiteY89" fmla="*/ 1531371 h 1598136"/>
              <a:gd name="connsiteX90" fmla="*/ 2691555 w 9662615"/>
              <a:gd name="connsiteY90" fmla="*/ 1530283 h 1598136"/>
              <a:gd name="connsiteX91" fmla="*/ 2491676 w 9662615"/>
              <a:gd name="connsiteY91" fmla="*/ 1500859 h 1598136"/>
              <a:gd name="connsiteX92" fmla="*/ 2378036 w 9662615"/>
              <a:gd name="connsiteY92" fmla="*/ 1520645 h 1598136"/>
              <a:gd name="connsiteX93" fmla="*/ 2284269 w 9662615"/>
              <a:gd name="connsiteY93" fmla="*/ 1503068 h 1598136"/>
              <a:gd name="connsiteX94" fmla="*/ 2207104 w 9662615"/>
              <a:gd name="connsiteY94" fmla="*/ 1508888 h 1598136"/>
              <a:gd name="connsiteX95" fmla="*/ 2149226 w 9662615"/>
              <a:gd name="connsiteY95" fmla="*/ 1523409 h 1598136"/>
              <a:gd name="connsiteX96" fmla="*/ 2084783 w 9662615"/>
              <a:gd name="connsiteY96" fmla="*/ 1524245 h 1598136"/>
              <a:gd name="connsiteX97" fmla="*/ 2070075 w 9662615"/>
              <a:gd name="connsiteY97" fmla="*/ 1511285 h 1598136"/>
              <a:gd name="connsiteX98" fmla="*/ 2001057 w 9662615"/>
              <a:gd name="connsiteY98" fmla="*/ 1516449 h 1598136"/>
              <a:gd name="connsiteX99" fmla="*/ 1896330 w 9662615"/>
              <a:gd name="connsiteY99" fmla="*/ 1525725 h 1598136"/>
              <a:gd name="connsiteX100" fmla="*/ 1835994 w 9662615"/>
              <a:gd name="connsiteY100" fmla="*/ 1527678 h 1598136"/>
              <a:gd name="connsiteX101" fmla="*/ 1671119 w 9662615"/>
              <a:gd name="connsiteY101" fmla="*/ 1536701 h 1598136"/>
              <a:gd name="connsiteX102" fmla="*/ 1601337 w 9662615"/>
              <a:gd name="connsiteY102" fmla="*/ 1548552 h 1598136"/>
              <a:gd name="connsiteX103" fmla="*/ 1407755 w 9662615"/>
              <a:gd name="connsiteY103" fmla="*/ 1571444 h 1598136"/>
              <a:gd name="connsiteX104" fmla="*/ 1271994 w 9662615"/>
              <a:gd name="connsiteY104" fmla="*/ 1579471 h 1598136"/>
              <a:gd name="connsiteX105" fmla="*/ 1249226 w 9662615"/>
              <a:gd name="connsiteY105" fmla="*/ 1583140 h 1598136"/>
              <a:gd name="connsiteX106" fmla="*/ 1217719 w 9662615"/>
              <a:gd name="connsiteY106" fmla="*/ 1580863 h 1598136"/>
              <a:gd name="connsiteX107" fmla="*/ 1091432 w 9662615"/>
              <a:gd name="connsiteY107" fmla="*/ 1571003 h 1598136"/>
              <a:gd name="connsiteX108" fmla="*/ 992039 w 9662615"/>
              <a:gd name="connsiteY108" fmla="*/ 1556662 h 1598136"/>
              <a:gd name="connsiteX109" fmla="*/ 868264 w 9662615"/>
              <a:gd name="connsiteY109" fmla="*/ 1566392 h 1598136"/>
              <a:gd name="connsiteX110" fmla="*/ 792765 w 9662615"/>
              <a:gd name="connsiteY110" fmla="*/ 1563102 h 1598136"/>
              <a:gd name="connsiteX111" fmla="*/ 669055 w 9662615"/>
              <a:gd name="connsiteY111" fmla="*/ 1543638 h 1598136"/>
              <a:gd name="connsiteX112" fmla="*/ 506152 w 9662615"/>
              <a:gd name="connsiteY112" fmla="*/ 1549124 h 1598136"/>
              <a:gd name="connsiteX113" fmla="*/ 472797 w 9662615"/>
              <a:gd name="connsiteY113" fmla="*/ 1568904 h 1598136"/>
              <a:gd name="connsiteX114" fmla="*/ 427864 w 9662615"/>
              <a:gd name="connsiteY114" fmla="*/ 1580848 h 1598136"/>
              <a:gd name="connsiteX115" fmla="*/ 408381 w 9662615"/>
              <a:gd name="connsiteY115" fmla="*/ 1552940 h 1598136"/>
              <a:gd name="connsiteX116" fmla="*/ 267163 w 9662615"/>
              <a:gd name="connsiteY116" fmla="*/ 1531913 h 1598136"/>
              <a:gd name="connsiteX117" fmla="*/ 196644 w 9662615"/>
              <a:gd name="connsiteY117" fmla="*/ 1524565 h 1598136"/>
              <a:gd name="connsiteX118" fmla="*/ 86819 w 9662615"/>
              <a:gd name="connsiteY118" fmla="*/ 1519517 h 1598136"/>
              <a:gd name="connsiteX119" fmla="*/ 53369 w 9662615"/>
              <a:gd name="connsiteY119" fmla="*/ 1516853 h 1598136"/>
              <a:gd name="connsiteX120" fmla="*/ 2359 w 9662615"/>
              <a:gd name="connsiteY120" fmla="*/ 1515247 h 1598136"/>
              <a:gd name="connsiteX121" fmla="*/ 0 w 9662615"/>
              <a:gd name="connsiteY121" fmla="*/ 1514932 h 1598136"/>
              <a:gd name="connsiteX122" fmla="*/ 0 w 9662615"/>
              <a:gd name="connsiteY122" fmla="*/ 0 h 1598136"/>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129812 w 9662615"/>
              <a:gd name="connsiteY49" fmla="*/ 1521277 h 1598136"/>
              <a:gd name="connsiteX50" fmla="*/ 5059484 w 9662615"/>
              <a:gd name="connsiteY50" fmla="*/ 1546802 h 1598136"/>
              <a:gd name="connsiteX51" fmla="*/ 5050958 w 9662615"/>
              <a:gd name="connsiteY51" fmla="*/ 1545776 h 1598136"/>
              <a:gd name="connsiteX52" fmla="*/ 5038524 w 9662615"/>
              <a:gd name="connsiteY52" fmla="*/ 1545675 h 1598136"/>
              <a:gd name="connsiteX53" fmla="*/ 5038223 w 9662615"/>
              <a:gd name="connsiteY53" fmla="*/ 1545881 h 1598136"/>
              <a:gd name="connsiteX54" fmla="*/ 5026564 w 9662615"/>
              <a:gd name="connsiteY54" fmla="*/ 1545376 h 1598136"/>
              <a:gd name="connsiteX55" fmla="*/ 4969433 w 9662615"/>
              <a:gd name="connsiteY55" fmla="*/ 1540263 h 1598136"/>
              <a:gd name="connsiteX56" fmla="*/ 4921303 w 9662615"/>
              <a:gd name="connsiteY56" fmla="*/ 1575379 h 1598136"/>
              <a:gd name="connsiteX57" fmla="*/ 4863775 w 9662615"/>
              <a:gd name="connsiteY57" fmla="*/ 1562633 h 1598136"/>
              <a:gd name="connsiteX58" fmla="*/ 4847242 w 9662615"/>
              <a:gd name="connsiteY58" fmla="*/ 1565435 h 1598136"/>
              <a:gd name="connsiteX59" fmla="*/ 4856839 w 9662615"/>
              <a:gd name="connsiteY59" fmla="*/ 1598136 h 1598136"/>
              <a:gd name="connsiteX60" fmla="*/ 4791466 w 9662615"/>
              <a:gd name="connsiteY60" fmla="*/ 1561324 h 1598136"/>
              <a:gd name="connsiteX61" fmla="*/ 4784247 w 9662615"/>
              <a:gd name="connsiteY61" fmla="*/ 1562342 h 1598136"/>
              <a:gd name="connsiteX62" fmla="*/ 4748477 w 9662615"/>
              <a:gd name="connsiteY62" fmla="*/ 1556925 h 1598136"/>
              <a:gd name="connsiteX63" fmla="*/ 4730033 w 9662615"/>
              <a:gd name="connsiteY63" fmla="*/ 1555274 h 1598136"/>
              <a:gd name="connsiteX64" fmla="*/ 4724747 w 9662615"/>
              <a:gd name="connsiteY64" fmla="*/ 1552439 h 1598136"/>
              <a:gd name="connsiteX65" fmla="*/ 4697562 w 9662615"/>
              <a:gd name="connsiteY65" fmla="*/ 1551206 h 1598136"/>
              <a:gd name="connsiteX66" fmla="*/ 4662664 w 9662615"/>
              <a:gd name="connsiteY66" fmla="*/ 1573162 h 1598136"/>
              <a:gd name="connsiteX67" fmla="*/ 4603028 w 9662615"/>
              <a:gd name="connsiteY67" fmla="*/ 1568821 h 1598136"/>
              <a:gd name="connsiteX68" fmla="*/ 4541612 w 9662615"/>
              <a:gd name="connsiteY68" fmla="*/ 1545262 h 1598136"/>
              <a:gd name="connsiteX69" fmla="*/ 4422155 w 9662615"/>
              <a:gd name="connsiteY69" fmla="*/ 1542059 h 1598136"/>
              <a:gd name="connsiteX70" fmla="*/ 4221826 w 9662615"/>
              <a:gd name="connsiteY70" fmla="*/ 1508923 h 1598136"/>
              <a:gd name="connsiteX71" fmla="*/ 4096601 w 9662615"/>
              <a:gd name="connsiteY71" fmla="*/ 1521563 h 1598136"/>
              <a:gd name="connsiteX72" fmla="*/ 3970635 w 9662615"/>
              <a:gd name="connsiteY72" fmla="*/ 1544815 h 1598136"/>
              <a:gd name="connsiteX73" fmla="*/ 3833906 w 9662615"/>
              <a:gd name="connsiteY73" fmla="*/ 1516637 h 1598136"/>
              <a:gd name="connsiteX74" fmla="*/ 3696258 w 9662615"/>
              <a:gd name="connsiteY74" fmla="*/ 1537563 h 1598136"/>
              <a:gd name="connsiteX75" fmla="*/ 3594070 w 9662615"/>
              <a:gd name="connsiteY75" fmla="*/ 1509422 h 1598136"/>
              <a:gd name="connsiteX76" fmla="*/ 3565233 w 9662615"/>
              <a:gd name="connsiteY76" fmla="*/ 1515122 h 1598136"/>
              <a:gd name="connsiteX77" fmla="*/ 3560267 w 9662615"/>
              <a:gd name="connsiteY77" fmla="*/ 1516288 h 1598136"/>
              <a:gd name="connsiteX78" fmla="*/ 3540258 w 9662615"/>
              <a:gd name="connsiteY78" fmla="*/ 1516976 h 1598136"/>
              <a:gd name="connsiteX79" fmla="*/ 3534780 w 9662615"/>
              <a:gd name="connsiteY79" fmla="*/ 1522141 h 1598136"/>
              <a:gd name="connsiteX80" fmla="*/ 3504783 w 9662615"/>
              <a:gd name="connsiteY80" fmla="*/ 1526739 h 1598136"/>
              <a:gd name="connsiteX81" fmla="*/ 3430805 w 9662615"/>
              <a:gd name="connsiteY81" fmla="*/ 1542521 h 1598136"/>
              <a:gd name="connsiteX82" fmla="*/ 3292707 w 9662615"/>
              <a:gd name="connsiteY82" fmla="*/ 1520490 h 1598136"/>
              <a:gd name="connsiteX83" fmla="*/ 3187872 w 9662615"/>
              <a:gd name="connsiteY83" fmla="*/ 1519991 h 1598136"/>
              <a:gd name="connsiteX84" fmla="*/ 3148026 w 9662615"/>
              <a:gd name="connsiteY84" fmla="*/ 1524777 h 1598136"/>
              <a:gd name="connsiteX85" fmla="*/ 3092394 w 9662615"/>
              <a:gd name="connsiteY85" fmla="*/ 1528115 h 1598136"/>
              <a:gd name="connsiteX86" fmla="*/ 2994200 w 9662615"/>
              <a:gd name="connsiteY86" fmla="*/ 1537857 h 1598136"/>
              <a:gd name="connsiteX87" fmla="*/ 2862301 w 9662615"/>
              <a:gd name="connsiteY87" fmla="*/ 1544250 h 1598136"/>
              <a:gd name="connsiteX88" fmla="*/ 2766335 w 9662615"/>
              <a:gd name="connsiteY88" fmla="*/ 1527662 h 1598136"/>
              <a:gd name="connsiteX89" fmla="*/ 2757836 w 9662615"/>
              <a:gd name="connsiteY89" fmla="*/ 1531371 h 1598136"/>
              <a:gd name="connsiteX90" fmla="*/ 2691555 w 9662615"/>
              <a:gd name="connsiteY90" fmla="*/ 1530283 h 1598136"/>
              <a:gd name="connsiteX91" fmla="*/ 2491676 w 9662615"/>
              <a:gd name="connsiteY91" fmla="*/ 1500859 h 1598136"/>
              <a:gd name="connsiteX92" fmla="*/ 2378036 w 9662615"/>
              <a:gd name="connsiteY92" fmla="*/ 1520645 h 1598136"/>
              <a:gd name="connsiteX93" fmla="*/ 2284269 w 9662615"/>
              <a:gd name="connsiteY93" fmla="*/ 1503068 h 1598136"/>
              <a:gd name="connsiteX94" fmla="*/ 2207104 w 9662615"/>
              <a:gd name="connsiteY94" fmla="*/ 1508888 h 1598136"/>
              <a:gd name="connsiteX95" fmla="*/ 2149226 w 9662615"/>
              <a:gd name="connsiteY95" fmla="*/ 1523409 h 1598136"/>
              <a:gd name="connsiteX96" fmla="*/ 2084783 w 9662615"/>
              <a:gd name="connsiteY96" fmla="*/ 1524245 h 1598136"/>
              <a:gd name="connsiteX97" fmla="*/ 2070075 w 9662615"/>
              <a:gd name="connsiteY97" fmla="*/ 1511285 h 1598136"/>
              <a:gd name="connsiteX98" fmla="*/ 2001057 w 9662615"/>
              <a:gd name="connsiteY98" fmla="*/ 1516449 h 1598136"/>
              <a:gd name="connsiteX99" fmla="*/ 1896330 w 9662615"/>
              <a:gd name="connsiteY99" fmla="*/ 1525725 h 1598136"/>
              <a:gd name="connsiteX100" fmla="*/ 1835994 w 9662615"/>
              <a:gd name="connsiteY100" fmla="*/ 1527678 h 1598136"/>
              <a:gd name="connsiteX101" fmla="*/ 1671119 w 9662615"/>
              <a:gd name="connsiteY101" fmla="*/ 1536701 h 1598136"/>
              <a:gd name="connsiteX102" fmla="*/ 1601337 w 9662615"/>
              <a:gd name="connsiteY102" fmla="*/ 1548552 h 1598136"/>
              <a:gd name="connsiteX103" fmla="*/ 1407755 w 9662615"/>
              <a:gd name="connsiteY103" fmla="*/ 1571444 h 1598136"/>
              <a:gd name="connsiteX104" fmla="*/ 1271994 w 9662615"/>
              <a:gd name="connsiteY104" fmla="*/ 1579471 h 1598136"/>
              <a:gd name="connsiteX105" fmla="*/ 1249226 w 9662615"/>
              <a:gd name="connsiteY105" fmla="*/ 1583140 h 1598136"/>
              <a:gd name="connsiteX106" fmla="*/ 1217719 w 9662615"/>
              <a:gd name="connsiteY106" fmla="*/ 1580863 h 1598136"/>
              <a:gd name="connsiteX107" fmla="*/ 1091432 w 9662615"/>
              <a:gd name="connsiteY107" fmla="*/ 1571003 h 1598136"/>
              <a:gd name="connsiteX108" fmla="*/ 992039 w 9662615"/>
              <a:gd name="connsiteY108" fmla="*/ 1556662 h 1598136"/>
              <a:gd name="connsiteX109" fmla="*/ 868264 w 9662615"/>
              <a:gd name="connsiteY109" fmla="*/ 1566392 h 1598136"/>
              <a:gd name="connsiteX110" fmla="*/ 792765 w 9662615"/>
              <a:gd name="connsiteY110" fmla="*/ 1563102 h 1598136"/>
              <a:gd name="connsiteX111" fmla="*/ 669055 w 9662615"/>
              <a:gd name="connsiteY111" fmla="*/ 1543638 h 1598136"/>
              <a:gd name="connsiteX112" fmla="*/ 506152 w 9662615"/>
              <a:gd name="connsiteY112" fmla="*/ 1549124 h 1598136"/>
              <a:gd name="connsiteX113" fmla="*/ 472797 w 9662615"/>
              <a:gd name="connsiteY113" fmla="*/ 1568904 h 1598136"/>
              <a:gd name="connsiteX114" fmla="*/ 427864 w 9662615"/>
              <a:gd name="connsiteY114" fmla="*/ 1580848 h 1598136"/>
              <a:gd name="connsiteX115" fmla="*/ 408381 w 9662615"/>
              <a:gd name="connsiteY115" fmla="*/ 1552940 h 1598136"/>
              <a:gd name="connsiteX116" fmla="*/ 267163 w 9662615"/>
              <a:gd name="connsiteY116" fmla="*/ 1531913 h 1598136"/>
              <a:gd name="connsiteX117" fmla="*/ 196644 w 9662615"/>
              <a:gd name="connsiteY117" fmla="*/ 1524565 h 1598136"/>
              <a:gd name="connsiteX118" fmla="*/ 86819 w 9662615"/>
              <a:gd name="connsiteY118" fmla="*/ 1519517 h 1598136"/>
              <a:gd name="connsiteX119" fmla="*/ 53369 w 9662615"/>
              <a:gd name="connsiteY119" fmla="*/ 1516853 h 1598136"/>
              <a:gd name="connsiteX120" fmla="*/ 2359 w 9662615"/>
              <a:gd name="connsiteY120" fmla="*/ 1515247 h 1598136"/>
              <a:gd name="connsiteX121" fmla="*/ 0 w 9662615"/>
              <a:gd name="connsiteY121" fmla="*/ 1514932 h 1598136"/>
              <a:gd name="connsiteX122" fmla="*/ 0 w 9662615"/>
              <a:gd name="connsiteY122" fmla="*/ 0 h 1598136"/>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129812 w 9662615"/>
              <a:gd name="connsiteY49" fmla="*/ 1521277 h 1598136"/>
              <a:gd name="connsiteX50" fmla="*/ 5059484 w 9662615"/>
              <a:gd name="connsiteY50" fmla="*/ 1546802 h 1598136"/>
              <a:gd name="connsiteX51" fmla="*/ 5050958 w 9662615"/>
              <a:gd name="connsiteY51" fmla="*/ 1545776 h 1598136"/>
              <a:gd name="connsiteX52" fmla="*/ 5038524 w 9662615"/>
              <a:gd name="connsiteY52" fmla="*/ 1545675 h 1598136"/>
              <a:gd name="connsiteX53" fmla="*/ 5026564 w 9662615"/>
              <a:gd name="connsiteY53" fmla="*/ 1545376 h 1598136"/>
              <a:gd name="connsiteX54" fmla="*/ 4969433 w 9662615"/>
              <a:gd name="connsiteY54" fmla="*/ 1540263 h 1598136"/>
              <a:gd name="connsiteX55" fmla="*/ 4921303 w 9662615"/>
              <a:gd name="connsiteY55" fmla="*/ 1575379 h 1598136"/>
              <a:gd name="connsiteX56" fmla="*/ 4863775 w 9662615"/>
              <a:gd name="connsiteY56" fmla="*/ 1562633 h 1598136"/>
              <a:gd name="connsiteX57" fmla="*/ 4847242 w 9662615"/>
              <a:gd name="connsiteY57" fmla="*/ 1565435 h 1598136"/>
              <a:gd name="connsiteX58" fmla="*/ 4856839 w 9662615"/>
              <a:gd name="connsiteY58" fmla="*/ 1598136 h 1598136"/>
              <a:gd name="connsiteX59" fmla="*/ 4791466 w 9662615"/>
              <a:gd name="connsiteY59" fmla="*/ 1561324 h 1598136"/>
              <a:gd name="connsiteX60" fmla="*/ 4784247 w 9662615"/>
              <a:gd name="connsiteY60" fmla="*/ 1562342 h 1598136"/>
              <a:gd name="connsiteX61" fmla="*/ 4748477 w 9662615"/>
              <a:gd name="connsiteY61" fmla="*/ 1556925 h 1598136"/>
              <a:gd name="connsiteX62" fmla="*/ 4730033 w 9662615"/>
              <a:gd name="connsiteY62" fmla="*/ 1555274 h 1598136"/>
              <a:gd name="connsiteX63" fmla="*/ 4724747 w 9662615"/>
              <a:gd name="connsiteY63" fmla="*/ 1552439 h 1598136"/>
              <a:gd name="connsiteX64" fmla="*/ 4697562 w 9662615"/>
              <a:gd name="connsiteY64" fmla="*/ 1551206 h 1598136"/>
              <a:gd name="connsiteX65" fmla="*/ 4662664 w 9662615"/>
              <a:gd name="connsiteY65" fmla="*/ 1573162 h 1598136"/>
              <a:gd name="connsiteX66" fmla="*/ 4603028 w 9662615"/>
              <a:gd name="connsiteY66" fmla="*/ 1568821 h 1598136"/>
              <a:gd name="connsiteX67" fmla="*/ 4541612 w 9662615"/>
              <a:gd name="connsiteY67" fmla="*/ 1545262 h 1598136"/>
              <a:gd name="connsiteX68" fmla="*/ 4422155 w 9662615"/>
              <a:gd name="connsiteY68" fmla="*/ 1542059 h 1598136"/>
              <a:gd name="connsiteX69" fmla="*/ 4221826 w 9662615"/>
              <a:gd name="connsiteY69" fmla="*/ 1508923 h 1598136"/>
              <a:gd name="connsiteX70" fmla="*/ 4096601 w 9662615"/>
              <a:gd name="connsiteY70" fmla="*/ 1521563 h 1598136"/>
              <a:gd name="connsiteX71" fmla="*/ 3970635 w 9662615"/>
              <a:gd name="connsiteY71" fmla="*/ 1544815 h 1598136"/>
              <a:gd name="connsiteX72" fmla="*/ 3833906 w 9662615"/>
              <a:gd name="connsiteY72" fmla="*/ 1516637 h 1598136"/>
              <a:gd name="connsiteX73" fmla="*/ 3696258 w 9662615"/>
              <a:gd name="connsiteY73" fmla="*/ 1537563 h 1598136"/>
              <a:gd name="connsiteX74" fmla="*/ 3594070 w 9662615"/>
              <a:gd name="connsiteY74" fmla="*/ 1509422 h 1598136"/>
              <a:gd name="connsiteX75" fmla="*/ 3565233 w 9662615"/>
              <a:gd name="connsiteY75" fmla="*/ 1515122 h 1598136"/>
              <a:gd name="connsiteX76" fmla="*/ 3560267 w 9662615"/>
              <a:gd name="connsiteY76" fmla="*/ 1516288 h 1598136"/>
              <a:gd name="connsiteX77" fmla="*/ 3540258 w 9662615"/>
              <a:gd name="connsiteY77" fmla="*/ 1516976 h 1598136"/>
              <a:gd name="connsiteX78" fmla="*/ 3534780 w 9662615"/>
              <a:gd name="connsiteY78" fmla="*/ 1522141 h 1598136"/>
              <a:gd name="connsiteX79" fmla="*/ 3504783 w 9662615"/>
              <a:gd name="connsiteY79" fmla="*/ 1526739 h 1598136"/>
              <a:gd name="connsiteX80" fmla="*/ 3430805 w 9662615"/>
              <a:gd name="connsiteY80" fmla="*/ 1542521 h 1598136"/>
              <a:gd name="connsiteX81" fmla="*/ 3292707 w 9662615"/>
              <a:gd name="connsiteY81" fmla="*/ 1520490 h 1598136"/>
              <a:gd name="connsiteX82" fmla="*/ 3187872 w 9662615"/>
              <a:gd name="connsiteY82" fmla="*/ 1519991 h 1598136"/>
              <a:gd name="connsiteX83" fmla="*/ 3148026 w 9662615"/>
              <a:gd name="connsiteY83" fmla="*/ 1524777 h 1598136"/>
              <a:gd name="connsiteX84" fmla="*/ 3092394 w 9662615"/>
              <a:gd name="connsiteY84" fmla="*/ 1528115 h 1598136"/>
              <a:gd name="connsiteX85" fmla="*/ 2994200 w 9662615"/>
              <a:gd name="connsiteY85" fmla="*/ 1537857 h 1598136"/>
              <a:gd name="connsiteX86" fmla="*/ 2862301 w 9662615"/>
              <a:gd name="connsiteY86" fmla="*/ 1544250 h 1598136"/>
              <a:gd name="connsiteX87" fmla="*/ 2766335 w 9662615"/>
              <a:gd name="connsiteY87" fmla="*/ 1527662 h 1598136"/>
              <a:gd name="connsiteX88" fmla="*/ 2757836 w 9662615"/>
              <a:gd name="connsiteY88" fmla="*/ 1531371 h 1598136"/>
              <a:gd name="connsiteX89" fmla="*/ 2691555 w 9662615"/>
              <a:gd name="connsiteY89" fmla="*/ 1530283 h 1598136"/>
              <a:gd name="connsiteX90" fmla="*/ 2491676 w 9662615"/>
              <a:gd name="connsiteY90" fmla="*/ 1500859 h 1598136"/>
              <a:gd name="connsiteX91" fmla="*/ 2378036 w 9662615"/>
              <a:gd name="connsiteY91" fmla="*/ 1520645 h 1598136"/>
              <a:gd name="connsiteX92" fmla="*/ 2284269 w 9662615"/>
              <a:gd name="connsiteY92" fmla="*/ 1503068 h 1598136"/>
              <a:gd name="connsiteX93" fmla="*/ 2207104 w 9662615"/>
              <a:gd name="connsiteY93" fmla="*/ 1508888 h 1598136"/>
              <a:gd name="connsiteX94" fmla="*/ 2149226 w 9662615"/>
              <a:gd name="connsiteY94" fmla="*/ 1523409 h 1598136"/>
              <a:gd name="connsiteX95" fmla="*/ 2084783 w 9662615"/>
              <a:gd name="connsiteY95" fmla="*/ 1524245 h 1598136"/>
              <a:gd name="connsiteX96" fmla="*/ 2070075 w 9662615"/>
              <a:gd name="connsiteY96" fmla="*/ 1511285 h 1598136"/>
              <a:gd name="connsiteX97" fmla="*/ 2001057 w 9662615"/>
              <a:gd name="connsiteY97" fmla="*/ 1516449 h 1598136"/>
              <a:gd name="connsiteX98" fmla="*/ 1896330 w 9662615"/>
              <a:gd name="connsiteY98" fmla="*/ 1525725 h 1598136"/>
              <a:gd name="connsiteX99" fmla="*/ 1835994 w 9662615"/>
              <a:gd name="connsiteY99" fmla="*/ 1527678 h 1598136"/>
              <a:gd name="connsiteX100" fmla="*/ 1671119 w 9662615"/>
              <a:gd name="connsiteY100" fmla="*/ 1536701 h 1598136"/>
              <a:gd name="connsiteX101" fmla="*/ 1601337 w 9662615"/>
              <a:gd name="connsiteY101" fmla="*/ 1548552 h 1598136"/>
              <a:gd name="connsiteX102" fmla="*/ 1407755 w 9662615"/>
              <a:gd name="connsiteY102" fmla="*/ 1571444 h 1598136"/>
              <a:gd name="connsiteX103" fmla="*/ 1271994 w 9662615"/>
              <a:gd name="connsiteY103" fmla="*/ 1579471 h 1598136"/>
              <a:gd name="connsiteX104" fmla="*/ 1249226 w 9662615"/>
              <a:gd name="connsiteY104" fmla="*/ 1583140 h 1598136"/>
              <a:gd name="connsiteX105" fmla="*/ 1217719 w 9662615"/>
              <a:gd name="connsiteY105" fmla="*/ 1580863 h 1598136"/>
              <a:gd name="connsiteX106" fmla="*/ 1091432 w 9662615"/>
              <a:gd name="connsiteY106" fmla="*/ 1571003 h 1598136"/>
              <a:gd name="connsiteX107" fmla="*/ 992039 w 9662615"/>
              <a:gd name="connsiteY107" fmla="*/ 1556662 h 1598136"/>
              <a:gd name="connsiteX108" fmla="*/ 868264 w 9662615"/>
              <a:gd name="connsiteY108" fmla="*/ 1566392 h 1598136"/>
              <a:gd name="connsiteX109" fmla="*/ 792765 w 9662615"/>
              <a:gd name="connsiteY109" fmla="*/ 1563102 h 1598136"/>
              <a:gd name="connsiteX110" fmla="*/ 669055 w 9662615"/>
              <a:gd name="connsiteY110" fmla="*/ 1543638 h 1598136"/>
              <a:gd name="connsiteX111" fmla="*/ 506152 w 9662615"/>
              <a:gd name="connsiteY111" fmla="*/ 1549124 h 1598136"/>
              <a:gd name="connsiteX112" fmla="*/ 472797 w 9662615"/>
              <a:gd name="connsiteY112" fmla="*/ 1568904 h 1598136"/>
              <a:gd name="connsiteX113" fmla="*/ 427864 w 9662615"/>
              <a:gd name="connsiteY113" fmla="*/ 1580848 h 1598136"/>
              <a:gd name="connsiteX114" fmla="*/ 408381 w 9662615"/>
              <a:gd name="connsiteY114" fmla="*/ 1552940 h 1598136"/>
              <a:gd name="connsiteX115" fmla="*/ 267163 w 9662615"/>
              <a:gd name="connsiteY115" fmla="*/ 1531913 h 1598136"/>
              <a:gd name="connsiteX116" fmla="*/ 196644 w 9662615"/>
              <a:gd name="connsiteY116" fmla="*/ 1524565 h 1598136"/>
              <a:gd name="connsiteX117" fmla="*/ 86819 w 9662615"/>
              <a:gd name="connsiteY117" fmla="*/ 1519517 h 1598136"/>
              <a:gd name="connsiteX118" fmla="*/ 53369 w 9662615"/>
              <a:gd name="connsiteY118" fmla="*/ 1516853 h 1598136"/>
              <a:gd name="connsiteX119" fmla="*/ 2359 w 9662615"/>
              <a:gd name="connsiteY119" fmla="*/ 1515247 h 1598136"/>
              <a:gd name="connsiteX120" fmla="*/ 0 w 9662615"/>
              <a:gd name="connsiteY120" fmla="*/ 1514932 h 1598136"/>
              <a:gd name="connsiteX121" fmla="*/ 0 w 9662615"/>
              <a:gd name="connsiteY121" fmla="*/ 0 h 1598136"/>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129812 w 9662615"/>
              <a:gd name="connsiteY49" fmla="*/ 1521277 h 1598136"/>
              <a:gd name="connsiteX50" fmla="*/ 5059484 w 9662615"/>
              <a:gd name="connsiteY50" fmla="*/ 1546802 h 1598136"/>
              <a:gd name="connsiteX51" fmla="*/ 5038524 w 9662615"/>
              <a:gd name="connsiteY51" fmla="*/ 1545675 h 1598136"/>
              <a:gd name="connsiteX52" fmla="*/ 5026564 w 9662615"/>
              <a:gd name="connsiteY52" fmla="*/ 1545376 h 1598136"/>
              <a:gd name="connsiteX53" fmla="*/ 4969433 w 9662615"/>
              <a:gd name="connsiteY53" fmla="*/ 1540263 h 1598136"/>
              <a:gd name="connsiteX54" fmla="*/ 4921303 w 9662615"/>
              <a:gd name="connsiteY54" fmla="*/ 1575379 h 1598136"/>
              <a:gd name="connsiteX55" fmla="*/ 4863775 w 9662615"/>
              <a:gd name="connsiteY55" fmla="*/ 1562633 h 1598136"/>
              <a:gd name="connsiteX56" fmla="*/ 4847242 w 9662615"/>
              <a:gd name="connsiteY56" fmla="*/ 1565435 h 1598136"/>
              <a:gd name="connsiteX57" fmla="*/ 4856839 w 9662615"/>
              <a:gd name="connsiteY57" fmla="*/ 1598136 h 1598136"/>
              <a:gd name="connsiteX58" fmla="*/ 4791466 w 9662615"/>
              <a:gd name="connsiteY58" fmla="*/ 1561324 h 1598136"/>
              <a:gd name="connsiteX59" fmla="*/ 4784247 w 9662615"/>
              <a:gd name="connsiteY59" fmla="*/ 1562342 h 1598136"/>
              <a:gd name="connsiteX60" fmla="*/ 4748477 w 9662615"/>
              <a:gd name="connsiteY60" fmla="*/ 1556925 h 1598136"/>
              <a:gd name="connsiteX61" fmla="*/ 4730033 w 9662615"/>
              <a:gd name="connsiteY61" fmla="*/ 1555274 h 1598136"/>
              <a:gd name="connsiteX62" fmla="*/ 4724747 w 9662615"/>
              <a:gd name="connsiteY62" fmla="*/ 1552439 h 1598136"/>
              <a:gd name="connsiteX63" fmla="*/ 4697562 w 9662615"/>
              <a:gd name="connsiteY63" fmla="*/ 1551206 h 1598136"/>
              <a:gd name="connsiteX64" fmla="*/ 4662664 w 9662615"/>
              <a:gd name="connsiteY64" fmla="*/ 1573162 h 1598136"/>
              <a:gd name="connsiteX65" fmla="*/ 4603028 w 9662615"/>
              <a:gd name="connsiteY65" fmla="*/ 1568821 h 1598136"/>
              <a:gd name="connsiteX66" fmla="*/ 4541612 w 9662615"/>
              <a:gd name="connsiteY66" fmla="*/ 1545262 h 1598136"/>
              <a:gd name="connsiteX67" fmla="*/ 4422155 w 9662615"/>
              <a:gd name="connsiteY67" fmla="*/ 1542059 h 1598136"/>
              <a:gd name="connsiteX68" fmla="*/ 4221826 w 9662615"/>
              <a:gd name="connsiteY68" fmla="*/ 1508923 h 1598136"/>
              <a:gd name="connsiteX69" fmla="*/ 4096601 w 9662615"/>
              <a:gd name="connsiteY69" fmla="*/ 1521563 h 1598136"/>
              <a:gd name="connsiteX70" fmla="*/ 3970635 w 9662615"/>
              <a:gd name="connsiteY70" fmla="*/ 1544815 h 1598136"/>
              <a:gd name="connsiteX71" fmla="*/ 3833906 w 9662615"/>
              <a:gd name="connsiteY71" fmla="*/ 1516637 h 1598136"/>
              <a:gd name="connsiteX72" fmla="*/ 3696258 w 9662615"/>
              <a:gd name="connsiteY72" fmla="*/ 1537563 h 1598136"/>
              <a:gd name="connsiteX73" fmla="*/ 3594070 w 9662615"/>
              <a:gd name="connsiteY73" fmla="*/ 1509422 h 1598136"/>
              <a:gd name="connsiteX74" fmla="*/ 3565233 w 9662615"/>
              <a:gd name="connsiteY74" fmla="*/ 1515122 h 1598136"/>
              <a:gd name="connsiteX75" fmla="*/ 3560267 w 9662615"/>
              <a:gd name="connsiteY75" fmla="*/ 1516288 h 1598136"/>
              <a:gd name="connsiteX76" fmla="*/ 3540258 w 9662615"/>
              <a:gd name="connsiteY76" fmla="*/ 1516976 h 1598136"/>
              <a:gd name="connsiteX77" fmla="*/ 3534780 w 9662615"/>
              <a:gd name="connsiteY77" fmla="*/ 1522141 h 1598136"/>
              <a:gd name="connsiteX78" fmla="*/ 3504783 w 9662615"/>
              <a:gd name="connsiteY78" fmla="*/ 1526739 h 1598136"/>
              <a:gd name="connsiteX79" fmla="*/ 3430805 w 9662615"/>
              <a:gd name="connsiteY79" fmla="*/ 1542521 h 1598136"/>
              <a:gd name="connsiteX80" fmla="*/ 3292707 w 9662615"/>
              <a:gd name="connsiteY80" fmla="*/ 1520490 h 1598136"/>
              <a:gd name="connsiteX81" fmla="*/ 3187872 w 9662615"/>
              <a:gd name="connsiteY81" fmla="*/ 1519991 h 1598136"/>
              <a:gd name="connsiteX82" fmla="*/ 3148026 w 9662615"/>
              <a:gd name="connsiteY82" fmla="*/ 1524777 h 1598136"/>
              <a:gd name="connsiteX83" fmla="*/ 3092394 w 9662615"/>
              <a:gd name="connsiteY83" fmla="*/ 1528115 h 1598136"/>
              <a:gd name="connsiteX84" fmla="*/ 2994200 w 9662615"/>
              <a:gd name="connsiteY84" fmla="*/ 1537857 h 1598136"/>
              <a:gd name="connsiteX85" fmla="*/ 2862301 w 9662615"/>
              <a:gd name="connsiteY85" fmla="*/ 1544250 h 1598136"/>
              <a:gd name="connsiteX86" fmla="*/ 2766335 w 9662615"/>
              <a:gd name="connsiteY86" fmla="*/ 1527662 h 1598136"/>
              <a:gd name="connsiteX87" fmla="*/ 2757836 w 9662615"/>
              <a:gd name="connsiteY87" fmla="*/ 1531371 h 1598136"/>
              <a:gd name="connsiteX88" fmla="*/ 2691555 w 9662615"/>
              <a:gd name="connsiteY88" fmla="*/ 1530283 h 1598136"/>
              <a:gd name="connsiteX89" fmla="*/ 2491676 w 9662615"/>
              <a:gd name="connsiteY89" fmla="*/ 1500859 h 1598136"/>
              <a:gd name="connsiteX90" fmla="*/ 2378036 w 9662615"/>
              <a:gd name="connsiteY90" fmla="*/ 1520645 h 1598136"/>
              <a:gd name="connsiteX91" fmla="*/ 2284269 w 9662615"/>
              <a:gd name="connsiteY91" fmla="*/ 1503068 h 1598136"/>
              <a:gd name="connsiteX92" fmla="*/ 2207104 w 9662615"/>
              <a:gd name="connsiteY92" fmla="*/ 1508888 h 1598136"/>
              <a:gd name="connsiteX93" fmla="*/ 2149226 w 9662615"/>
              <a:gd name="connsiteY93" fmla="*/ 1523409 h 1598136"/>
              <a:gd name="connsiteX94" fmla="*/ 2084783 w 9662615"/>
              <a:gd name="connsiteY94" fmla="*/ 1524245 h 1598136"/>
              <a:gd name="connsiteX95" fmla="*/ 2070075 w 9662615"/>
              <a:gd name="connsiteY95" fmla="*/ 1511285 h 1598136"/>
              <a:gd name="connsiteX96" fmla="*/ 2001057 w 9662615"/>
              <a:gd name="connsiteY96" fmla="*/ 1516449 h 1598136"/>
              <a:gd name="connsiteX97" fmla="*/ 1896330 w 9662615"/>
              <a:gd name="connsiteY97" fmla="*/ 1525725 h 1598136"/>
              <a:gd name="connsiteX98" fmla="*/ 1835994 w 9662615"/>
              <a:gd name="connsiteY98" fmla="*/ 1527678 h 1598136"/>
              <a:gd name="connsiteX99" fmla="*/ 1671119 w 9662615"/>
              <a:gd name="connsiteY99" fmla="*/ 1536701 h 1598136"/>
              <a:gd name="connsiteX100" fmla="*/ 1601337 w 9662615"/>
              <a:gd name="connsiteY100" fmla="*/ 1548552 h 1598136"/>
              <a:gd name="connsiteX101" fmla="*/ 1407755 w 9662615"/>
              <a:gd name="connsiteY101" fmla="*/ 1571444 h 1598136"/>
              <a:gd name="connsiteX102" fmla="*/ 1271994 w 9662615"/>
              <a:gd name="connsiteY102" fmla="*/ 1579471 h 1598136"/>
              <a:gd name="connsiteX103" fmla="*/ 1249226 w 9662615"/>
              <a:gd name="connsiteY103" fmla="*/ 1583140 h 1598136"/>
              <a:gd name="connsiteX104" fmla="*/ 1217719 w 9662615"/>
              <a:gd name="connsiteY104" fmla="*/ 1580863 h 1598136"/>
              <a:gd name="connsiteX105" fmla="*/ 1091432 w 9662615"/>
              <a:gd name="connsiteY105" fmla="*/ 1571003 h 1598136"/>
              <a:gd name="connsiteX106" fmla="*/ 992039 w 9662615"/>
              <a:gd name="connsiteY106" fmla="*/ 1556662 h 1598136"/>
              <a:gd name="connsiteX107" fmla="*/ 868264 w 9662615"/>
              <a:gd name="connsiteY107" fmla="*/ 1566392 h 1598136"/>
              <a:gd name="connsiteX108" fmla="*/ 792765 w 9662615"/>
              <a:gd name="connsiteY108" fmla="*/ 1563102 h 1598136"/>
              <a:gd name="connsiteX109" fmla="*/ 669055 w 9662615"/>
              <a:gd name="connsiteY109" fmla="*/ 1543638 h 1598136"/>
              <a:gd name="connsiteX110" fmla="*/ 506152 w 9662615"/>
              <a:gd name="connsiteY110" fmla="*/ 1549124 h 1598136"/>
              <a:gd name="connsiteX111" fmla="*/ 472797 w 9662615"/>
              <a:gd name="connsiteY111" fmla="*/ 1568904 h 1598136"/>
              <a:gd name="connsiteX112" fmla="*/ 427864 w 9662615"/>
              <a:gd name="connsiteY112" fmla="*/ 1580848 h 1598136"/>
              <a:gd name="connsiteX113" fmla="*/ 408381 w 9662615"/>
              <a:gd name="connsiteY113" fmla="*/ 1552940 h 1598136"/>
              <a:gd name="connsiteX114" fmla="*/ 267163 w 9662615"/>
              <a:gd name="connsiteY114" fmla="*/ 1531913 h 1598136"/>
              <a:gd name="connsiteX115" fmla="*/ 196644 w 9662615"/>
              <a:gd name="connsiteY115" fmla="*/ 1524565 h 1598136"/>
              <a:gd name="connsiteX116" fmla="*/ 86819 w 9662615"/>
              <a:gd name="connsiteY116" fmla="*/ 1519517 h 1598136"/>
              <a:gd name="connsiteX117" fmla="*/ 53369 w 9662615"/>
              <a:gd name="connsiteY117" fmla="*/ 1516853 h 1598136"/>
              <a:gd name="connsiteX118" fmla="*/ 2359 w 9662615"/>
              <a:gd name="connsiteY118" fmla="*/ 1515247 h 1598136"/>
              <a:gd name="connsiteX119" fmla="*/ 0 w 9662615"/>
              <a:gd name="connsiteY119" fmla="*/ 1514932 h 1598136"/>
              <a:gd name="connsiteX120" fmla="*/ 0 w 9662615"/>
              <a:gd name="connsiteY120" fmla="*/ 0 h 1598136"/>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129812 w 9662615"/>
              <a:gd name="connsiteY49" fmla="*/ 1521277 h 1598136"/>
              <a:gd name="connsiteX50" fmla="*/ 5059484 w 9662615"/>
              <a:gd name="connsiteY50" fmla="*/ 1546802 h 1598136"/>
              <a:gd name="connsiteX51" fmla="*/ 5038524 w 9662615"/>
              <a:gd name="connsiteY51" fmla="*/ 1545675 h 1598136"/>
              <a:gd name="connsiteX52" fmla="*/ 5026564 w 9662615"/>
              <a:gd name="connsiteY52" fmla="*/ 1545376 h 1598136"/>
              <a:gd name="connsiteX53" fmla="*/ 4969433 w 9662615"/>
              <a:gd name="connsiteY53" fmla="*/ 1550865 h 1598136"/>
              <a:gd name="connsiteX54" fmla="*/ 4921303 w 9662615"/>
              <a:gd name="connsiteY54" fmla="*/ 1575379 h 1598136"/>
              <a:gd name="connsiteX55" fmla="*/ 4863775 w 9662615"/>
              <a:gd name="connsiteY55" fmla="*/ 1562633 h 1598136"/>
              <a:gd name="connsiteX56" fmla="*/ 4847242 w 9662615"/>
              <a:gd name="connsiteY56" fmla="*/ 1565435 h 1598136"/>
              <a:gd name="connsiteX57" fmla="*/ 4856839 w 9662615"/>
              <a:gd name="connsiteY57" fmla="*/ 1598136 h 1598136"/>
              <a:gd name="connsiteX58" fmla="*/ 4791466 w 9662615"/>
              <a:gd name="connsiteY58" fmla="*/ 1561324 h 1598136"/>
              <a:gd name="connsiteX59" fmla="*/ 4784247 w 9662615"/>
              <a:gd name="connsiteY59" fmla="*/ 1562342 h 1598136"/>
              <a:gd name="connsiteX60" fmla="*/ 4748477 w 9662615"/>
              <a:gd name="connsiteY60" fmla="*/ 1556925 h 1598136"/>
              <a:gd name="connsiteX61" fmla="*/ 4730033 w 9662615"/>
              <a:gd name="connsiteY61" fmla="*/ 1555274 h 1598136"/>
              <a:gd name="connsiteX62" fmla="*/ 4724747 w 9662615"/>
              <a:gd name="connsiteY62" fmla="*/ 1552439 h 1598136"/>
              <a:gd name="connsiteX63" fmla="*/ 4697562 w 9662615"/>
              <a:gd name="connsiteY63" fmla="*/ 1551206 h 1598136"/>
              <a:gd name="connsiteX64" fmla="*/ 4662664 w 9662615"/>
              <a:gd name="connsiteY64" fmla="*/ 1573162 h 1598136"/>
              <a:gd name="connsiteX65" fmla="*/ 4603028 w 9662615"/>
              <a:gd name="connsiteY65" fmla="*/ 1568821 h 1598136"/>
              <a:gd name="connsiteX66" fmla="*/ 4541612 w 9662615"/>
              <a:gd name="connsiteY66" fmla="*/ 1545262 h 1598136"/>
              <a:gd name="connsiteX67" fmla="*/ 4422155 w 9662615"/>
              <a:gd name="connsiteY67" fmla="*/ 1542059 h 1598136"/>
              <a:gd name="connsiteX68" fmla="*/ 4221826 w 9662615"/>
              <a:gd name="connsiteY68" fmla="*/ 1508923 h 1598136"/>
              <a:gd name="connsiteX69" fmla="*/ 4096601 w 9662615"/>
              <a:gd name="connsiteY69" fmla="*/ 1521563 h 1598136"/>
              <a:gd name="connsiteX70" fmla="*/ 3970635 w 9662615"/>
              <a:gd name="connsiteY70" fmla="*/ 1544815 h 1598136"/>
              <a:gd name="connsiteX71" fmla="*/ 3833906 w 9662615"/>
              <a:gd name="connsiteY71" fmla="*/ 1516637 h 1598136"/>
              <a:gd name="connsiteX72" fmla="*/ 3696258 w 9662615"/>
              <a:gd name="connsiteY72" fmla="*/ 1537563 h 1598136"/>
              <a:gd name="connsiteX73" fmla="*/ 3594070 w 9662615"/>
              <a:gd name="connsiteY73" fmla="*/ 1509422 h 1598136"/>
              <a:gd name="connsiteX74" fmla="*/ 3565233 w 9662615"/>
              <a:gd name="connsiteY74" fmla="*/ 1515122 h 1598136"/>
              <a:gd name="connsiteX75" fmla="*/ 3560267 w 9662615"/>
              <a:gd name="connsiteY75" fmla="*/ 1516288 h 1598136"/>
              <a:gd name="connsiteX76" fmla="*/ 3540258 w 9662615"/>
              <a:gd name="connsiteY76" fmla="*/ 1516976 h 1598136"/>
              <a:gd name="connsiteX77" fmla="*/ 3534780 w 9662615"/>
              <a:gd name="connsiteY77" fmla="*/ 1522141 h 1598136"/>
              <a:gd name="connsiteX78" fmla="*/ 3504783 w 9662615"/>
              <a:gd name="connsiteY78" fmla="*/ 1526739 h 1598136"/>
              <a:gd name="connsiteX79" fmla="*/ 3430805 w 9662615"/>
              <a:gd name="connsiteY79" fmla="*/ 1542521 h 1598136"/>
              <a:gd name="connsiteX80" fmla="*/ 3292707 w 9662615"/>
              <a:gd name="connsiteY80" fmla="*/ 1520490 h 1598136"/>
              <a:gd name="connsiteX81" fmla="*/ 3187872 w 9662615"/>
              <a:gd name="connsiteY81" fmla="*/ 1519991 h 1598136"/>
              <a:gd name="connsiteX82" fmla="*/ 3148026 w 9662615"/>
              <a:gd name="connsiteY82" fmla="*/ 1524777 h 1598136"/>
              <a:gd name="connsiteX83" fmla="*/ 3092394 w 9662615"/>
              <a:gd name="connsiteY83" fmla="*/ 1528115 h 1598136"/>
              <a:gd name="connsiteX84" fmla="*/ 2994200 w 9662615"/>
              <a:gd name="connsiteY84" fmla="*/ 1537857 h 1598136"/>
              <a:gd name="connsiteX85" fmla="*/ 2862301 w 9662615"/>
              <a:gd name="connsiteY85" fmla="*/ 1544250 h 1598136"/>
              <a:gd name="connsiteX86" fmla="*/ 2766335 w 9662615"/>
              <a:gd name="connsiteY86" fmla="*/ 1527662 h 1598136"/>
              <a:gd name="connsiteX87" fmla="*/ 2757836 w 9662615"/>
              <a:gd name="connsiteY87" fmla="*/ 1531371 h 1598136"/>
              <a:gd name="connsiteX88" fmla="*/ 2691555 w 9662615"/>
              <a:gd name="connsiteY88" fmla="*/ 1530283 h 1598136"/>
              <a:gd name="connsiteX89" fmla="*/ 2491676 w 9662615"/>
              <a:gd name="connsiteY89" fmla="*/ 1500859 h 1598136"/>
              <a:gd name="connsiteX90" fmla="*/ 2378036 w 9662615"/>
              <a:gd name="connsiteY90" fmla="*/ 1520645 h 1598136"/>
              <a:gd name="connsiteX91" fmla="*/ 2284269 w 9662615"/>
              <a:gd name="connsiteY91" fmla="*/ 1503068 h 1598136"/>
              <a:gd name="connsiteX92" fmla="*/ 2207104 w 9662615"/>
              <a:gd name="connsiteY92" fmla="*/ 1508888 h 1598136"/>
              <a:gd name="connsiteX93" fmla="*/ 2149226 w 9662615"/>
              <a:gd name="connsiteY93" fmla="*/ 1523409 h 1598136"/>
              <a:gd name="connsiteX94" fmla="*/ 2084783 w 9662615"/>
              <a:gd name="connsiteY94" fmla="*/ 1524245 h 1598136"/>
              <a:gd name="connsiteX95" fmla="*/ 2070075 w 9662615"/>
              <a:gd name="connsiteY95" fmla="*/ 1511285 h 1598136"/>
              <a:gd name="connsiteX96" fmla="*/ 2001057 w 9662615"/>
              <a:gd name="connsiteY96" fmla="*/ 1516449 h 1598136"/>
              <a:gd name="connsiteX97" fmla="*/ 1896330 w 9662615"/>
              <a:gd name="connsiteY97" fmla="*/ 1525725 h 1598136"/>
              <a:gd name="connsiteX98" fmla="*/ 1835994 w 9662615"/>
              <a:gd name="connsiteY98" fmla="*/ 1527678 h 1598136"/>
              <a:gd name="connsiteX99" fmla="*/ 1671119 w 9662615"/>
              <a:gd name="connsiteY99" fmla="*/ 1536701 h 1598136"/>
              <a:gd name="connsiteX100" fmla="*/ 1601337 w 9662615"/>
              <a:gd name="connsiteY100" fmla="*/ 1548552 h 1598136"/>
              <a:gd name="connsiteX101" fmla="*/ 1407755 w 9662615"/>
              <a:gd name="connsiteY101" fmla="*/ 1571444 h 1598136"/>
              <a:gd name="connsiteX102" fmla="*/ 1271994 w 9662615"/>
              <a:gd name="connsiteY102" fmla="*/ 1579471 h 1598136"/>
              <a:gd name="connsiteX103" fmla="*/ 1249226 w 9662615"/>
              <a:gd name="connsiteY103" fmla="*/ 1583140 h 1598136"/>
              <a:gd name="connsiteX104" fmla="*/ 1217719 w 9662615"/>
              <a:gd name="connsiteY104" fmla="*/ 1580863 h 1598136"/>
              <a:gd name="connsiteX105" fmla="*/ 1091432 w 9662615"/>
              <a:gd name="connsiteY105" fmla="*/ 1571003 h 1598136"/>
              <a:gd name="connsiteX106" fmla="*/ 992039 w 9662615"/>
              <a:gd name="connsiteY106" fmla="*/ 1556662 h 1598136"/>
              <a:gd name="connsiteX107" fmla="*/ 868264 w 9662615"/>
              <a:gd name="connsiteY107" fmla="*/ 1566392 h 1598136"/>
              <a:gd name="connsiteX108" fmla="*/ 792765 w 9662615"/>
              <a:gd name="connsiteY108" fmla="*/ 1563102 h 1598136"/>
              <a:gd name="connsiteX109" fmla="*/ 669055 w 9662615"/>
              <a:gd name="connsiteY109" fmla="*/ 1543638 h 1598136"/>
              <a:gd name="connsiteX110" fmla="*/ 506152 w 9662615"/>
              <a:gd name="connsiteY110" fmla="*/ 1549124 h 1598136"/>
              <a:gd name="connsiteX111" fmla="*/ 472797 w 9662615"/>
              <a:gd name="connsiteY111" fmla="*/ 1568904 h 1598136"/>
              <a:gd name="connsiteX112" fmla="*/ 427864 w 9662615"/>
              <a:gd name="connsiteY112" fmla="*/ 1580848 h 1598136"/>
              <a:gd name="connsiteX113" fmla="*/ 408381 w 9662615"/>
              <a:gd name="connsiteY113" fmla="*/ 1552940 h 1598136"/>
              <a:gd name="connsiteX114" fmla="*/ 267163 w 9662615"/>
              <a:gd name="connsiteY114" fmla="*/ 1531913 h 1598136"/>
              <a:gd name="connsiteX115" fmla="*/ 196644 w 9662615"/>
              <a:gd name="connsiteY115" fmla="*/ 1524565 h 1598136"/>
              <a:gd name="connsiteX116" fmla="*/ 86819 w 9662615"/>
              <a:gd name="connsiteY116" fmla="*/ 1519517 h 1598136"/>
              <a:gd name="connsiteX117" fmla="*/ 53369 w 9662615"/>
              <a:gd name="connsiteY117" fmla="*/ 1516853 h 1598136"/>
              <a:gd name="connsiteX118" fmla="*/ 2359 w 9662615"/>
              <a:gd name="connsiteY118" fmla="*/ 1515247 h 1598136"/>
              <a:gd name="connsiteX119" fmla="*/ 0 w 9662615"/>
              <a:gd name="connsiteY119" fmla="*/ 1514932 h 1598136"/>
              <a:gd name="connsiteX120" fmla="*/ 0 w 9662615"/>
              <a:gd name="connsiteY120" fmla="*/ 0 h 1598136"/>
              <a:gd name="connsiteX0" fmla="*/ 0 w 9662615"/>
              <a:gd name="connsiteY0" fmla="*/ 0 h 1592835"/>
              <a:gd name="connsiteX1" fmla="*/ 9662615 w 9662615"/>
              <a:gd name="connsiteY1" fmla="*/ 0 h 1592835"/>
              <a:gd name="connsiteX2" fmla="*/ 9662615 w 9662615"/>
              <a:gd name="connsiteY2" fmla="*/ 1280346 h 1592835"/>
              <a:gd name="connsiteX3" fmla="*/ 9658420 w 9662615"/>
              <a:gd name="connsiteY3" fmla="*/ 1280106 h 1592835"/>
              <a:gd name="connsiteX4" fmla="*/ 9469546 w 9662615"/>
              <a:gd name="connsiteY4" fmla="*/ 1289837 h 1592835"/>
              <a:gd name="connsiteX5" fmla="*/ 9385895 w 9662615"/>
              <a:gd name="connsiteY5" fmla="*/ 1269203 h 1592835"/>
              <a:gd name="connsiteX6" fmla="*/ 9144767 w 9662615"/>
              <a:gd name="connsiteY6" fmla="*/ 1264120 h 1592835"/>
              <a:gd name="connsiteX7" fmla="*/ 8837252 w 9662615"/>
              <a:gd name="connsiteY7" fmla="*/ 1350515 h 1592835"/>
              <a:gd name="connsiteX8" fmla="*/ 8705466 w 9662615"/>
              <a:gd name="connsiteY8" fmla="*/ 1342419 h 1592835"/>
              <a:gd name="connsiteX9" fmla="*/ 8652221 w 9662615"/>
              <a:gd name="connsiteY9" fmla="*/ 1326906 h 1592835"/>
              <a:gd name="connsiteX10" fmla="*/ 8632312 w 9662615"/>
              <a:gd name="connsiteY10" fmla="*/ 1326025 h 1592835"/>
              <a:gd name="connsiteX11" fmla="*/ 8591582 w 9662615"/>
              <a:gd name="connsiteY11" fmla="*/ 1341666 h 1592835"/>
              <a:gd name="connsiteX12" fmla="*/ 8537336 w 9662615"/>
              <a:gd name="connsiteY12" fmla="*/ 1341684 h 1592835"/>
              <a:gd name="connsiteX13" fmla="*/ 8472508 w 9662615"/>
              <a:gd name="connsiteY13" fmla="*/ 1363109 h 1592835"/>
              <a:gd name="connsiteX14" fmla="*/ 8258477 w 9662615"/>
              <a:gd name="connsiteY14" fmla="*/ 1370666 h 1592835"/>
              <a:gd name="connsiteX15" fmla="*/ 8197961 w 9662615"/>
              <a:gd name="connsiteY15" fmla="*/ 1392804 h 1592835"/>
              <a:gd name="connsiteX16" fmla="*/ 8171196 w 9662615"/>
              <a:gd name="connsiteY16" fmla="*/ 1397216 h 1592835"/>
              <a:gd name="connsiteX17" fmla="*/ 8127667 w 9662615"/>
              <a:gd name="connsiteY17" fmla="*/ 1418254 h 1592835"/>
              <a:gd name="connsiteX18" fmla="*/ 7974579 w 9662615"/>
              <a:gd name="connsiteY18" fmla="*/ 1383439 h 1592835"/>
              <a:gd name="connsiteX19" fmla="*/ 7768351 w 9662615"/>
              <a:gd name="connsiteY19" fmla="*/ 1395051 h 1592835"/>
              <a:gd name="connsiteX20" fmla="*/ 7635985 w 9662615"/>
              <a:gd name="connsiteY20" fmla="*/ 1386363 h 1592835"/>
              <a:gd name="connsiteX21" fmla="*/ 7466069 w 9662615"/>
              <a:gd name="connsiteY21" fmla="*/ 1377654 h 1592835"/>
              <a:gd name="connsiteX22" fmla="*/ 7355642 w 9662615"/>
              <a:gd name="connsiteY22" fmla="*/ 1407761 h 1592835"/>
              <a:gd name="connsiteX23" fmla="*/ 7151610 w 9662615"/>
              <a:gd name="connsiteY23" fmla="*/ 1397856 h 1592835"/>
              <a:gd name="connsiteX24" fmla="*/ 7082147 w 9662615"/>
              <a:gd name="connsiteY24" fmla="*/ 1406113 h 1592835"/>
              <a:gd name="connsiteX25" fmla="*/ 7014958 w 9662615"/>
              <a:gd name="connsiteY25" fmla="*/ 1396883 h 1592835"/>
              <a:gd name="connsiteX26" fmla="*/ 6907567 w 9662615"/>
              <a:gd name="connsiteY26" fmla="*/ 1419149 h 1592835"/>
              <a:gd name="connsiteX27" fmla="*/ 6748428 w 9662615"/>
              <a:gd name="connsiteY27" fmla="*/ 1420308 h 1592835"/>
              <a:gd name="connsiteX28" fmla="*/ 6654257 w 9662615"/>
              <a:gd name="connsiteY28" fmla="*/ 1424143 h 1592835"/>
              <a:gd name="connsiteX29" fmla="*/ 6620123 w 9662615"/>
              <a:gd name="connsiteY29" fmla="*/ 1430535 h 1592835"/>
              <a:gd name="connsiteX30" fmla="*/ 6571355 w 9662615"/>
              <a:gd name="connsiteY30" fmla="*/ 1436144 h 1592835"/>
              <a:gd name="connsiteX31" fmla="*/ 6486557 w 9662615"/>
              <a:gd name="connsiteY31" fmla="*/ 1449861 h 1592835"/>
              <a:gd name="connsiteX32" fmla="*/ 6370419 w 9662615"/>
              <a:gd name="connsiteY32" fmla="*/ 1461649 h 1592835"/>
              <a:gd name="connsiteX33" fmla="*/ 6278839 w 9662615"/>
              <a:gd name="connsiteY33" fmla="*/ 1449160 h 1592835"/>
              <a:gd name="connsiteX34" fmla="*/ 6272455 w 9662615"/>
              <a:gd name="connsiteY34" fmla="*/ 1453191 h 1592835"/>
              <a:gd name="connsiteX35" fmla="*/ 6212659 w 9662615"/>
              <a:gd name="connsiteY35" fmla="*/ 1454850 h 1592835"/>
              <a:gd name="connsiteX36" fmla="*/ 6069317 w 9662615"/>
              <a:gd name="connsiteY36" fmla="*/ 1445838 h 1592835"/>
              <a:gd name="connsiteX37" fmla="*/ 5878477 w 9662615"/>
              <a:gd name="connsiteY37" fmla="*/ 1439180 h 1592835"/>
              <a:gd name="connsiteX38" fmla="*/ 5838387 w 9662615"/>
              <a:gd name="connsiteY38" fmla="*/ 1444679 h 1592835"/>
              <a:gd name="connsiteX39" fmla="*/ 5771136 w 9662615"/>
              <a:gd name="connsiteY39" fmla="*/ 1453639 h 1592835"/>
              <a:gd name="connsiteX40" fmla="*/ 5724081 w 9662615"/>
              <a:gd name="connsiteY40" fmla="*/ 1470431 h 1592835"/>
              <a:gd name="connsiteX41" fmla="*/ 5666577 w 9662615"/>
              <a:gd name="connsiteY41" fmla="*/ 1473921 h 1592835"/>
              <a:gd name="connsiteX42" fmla="*/ 5649068 w 9662615"/>
              <a:gd name="connsiteY42" fmla="*/ 1461676 h 1592835"/>
              <a:gd name="connsiteX43" fmla="*/ 5588902 w 9662615"/>
              <a:gd name="connsiteY43" fmla="*/ 1469647 h 1592835"/>
              <a:gd name="connsiteX44" fmla="*/ 5498090 w 9662615"/>
              <a:gd name="connsiteY44" fmla="*/ 1483173 h 1592835"/>
              <a:gd name="connsiteX45" fmla="*/ 5444641 w 9662615"/>
              <a:gd name="connsiteY45" fmla="*/ 1487602 h 1592835"/>
              <a:gd name="connsiteX46" fmla="*/ 5299812 w 9662615"/>
              <a:gd name="connsiteY46" fmla="*/ 1503362 h 1592835"/>
              <a:gd name="connsiteX47" fmla="*/ 5213947 w 9662615"/>
              <a:gd name="connsiteY47" fmla="*/ 1516637 h 1592835"/>
              <a:gd name="connsiteX48" fmla="*/ 5090342 w 9662615"/>
              <a:gd name="connsiteY48" fmla="*/ 1546680 h 1592835"/>
              <a:gd name="connsiteX49" fmla="*/ 5129812 w 9662615"/>
              <a:gd name="connsiteY49" fmla="*/ 1521277 h 1592835"/>
              <a:gd name="connsiteX50" fmla="*/ 5059484 w 9662615"/>
              <a:gd name="connsiteY50" fmla="*/ 1546802 h 1592835"/>
              <a:gd name="connsiteX51" fmla="*/ 5038524 w 9662615"/>
              <a:gd name="connsiteY51" fmla="*/ 1545675 h 1592835"/>
              <a:gd name="connsiteX52" fmla="*/ 5026564 w 9662615"/>
              <a:gd name="connsiteY52" fmla="*/ 1545376 h 1592835"/>
              <a:gd name="connsiteX53" fmla="*/ 4969433 w 9662615"/>
              <a:gd name="connsiteY53" fmla="*/ 1550865 h 1592835"/>
              <a:gd name="connsiteX54" fmla="*/ 4921303 w 9662615"/>
              <a:gd name="connsiteY54" fmla="*/ 1575379 h 1592835"/>
              <a:gd name="connsiteX55" fmla="*/ 4863775 w 9662615"/>
              <a:gd name="connsiteY55" fmla="*/ 1562633 h 1592835"/>
              <a:gd name="connsiteX56" fmla="*/ 4847242 w 9662615"/>
              <a:gd name="connsiteY56" fmla="*/ 1565435 h 1592835"/>
              <a:gd name="connsiteX57" fmla="*/ 4856839 w 9662615"/>
              <a:gd name="connsiteY57" fmla="*/ 1592835 h 1592835"/>
              <a:gd name="connsiteX58" fmla="*/ 4791466 w 9662615"/>
              <a:gd name="connsiteY58" fmla="*/ 1561324 h 1592835"/>
              <a:gd name="connsiteX59" fmla="*/ 4784247 w 9662615"/>
              <a:gd name="connsiteY59" fmla="*/ 1562342 h 1592835"/>
              <a:gd name="connsiteX60" fmla="*/ 4748477 w 9662615"/>
              <a:gd name="connsiteY60" fmla="*/ 1556925 h 1592835"/>
              <a:gd name="connsiteX61" fmla="*/ 4730033 w 9662615"/>
              <a:gd name="connsiteY61" fmla="*/ 1555274 h 1592835"/>
              <a:gd name="connsiteX62" fmla="*/ 4724747 w 9662615"/>
              <a:gd name="connsiteY62" fmla="*/ 1552439 h 1592835"/>
              <a:gd name="connsiteX63" fmla="*/ 4697562 w 9662615"/>
              <a:gd name="connsiteY63" fmla="*/ 1551206 h 1592835"/>
              <a:gd name="connsiteX64" fmla="*/ 4662664 w 9662615"/>
              <a:gd name="connsiteY64" fmla="*/ 1573162 h 1592835"/>
              <a:gd name="connsiteX65" fmla="*/ 4603028 w 9662615"/>
              <a:gd name="connsiteY65" fmla="*/ 1568821 h 1592835"/>
              <a:gd name="connsiteX66" fmla="*/ 4541612 w 9662615"/>
              <a:gd name="connsiteY66" fmla="*/ 1545262 h 1592835"/>
              <a:gd name="connsiteX67" fmla="*/ 4422155 w 9662615"/>
              <a:gd name="connsiteY67" fmla="*/ 1542059 h 1592835"/>
              <a:gd name="connsiteX68" fmla="*/ 4221826 w 9662615"/>
              <a:gd name="connsiteY68" fmla="*/ 1508923 h 1592835"/>
              <a:gd name="connsiteX69" fmla="*/ 4096601 w 9662615"/>
              <a:gd name="connsiteY69" fmla="*/ 1521563 h 1592835"/>
              <a:gd name="connsiteX70" fmla="*/ 3970635 w 9662615"/>
              <a:gd name="connsiteY70" fmla="*/ 1544815 h 1592835"/>
              <a:gd name="connsiteX71" fmla="*/ 3833906 w 9662615"/>
              <a:gd name="connsiteY71" fmla="*/ 1516637 h 1592835"/>
              <a:gd name="connsiteX72" fmla="*/ 3696258 w 9662615"/>
              <a:gd name="connsiteY72" fmla="*/ 1537563 h 1592835"/>
              <a:gd name="connsiteX73" fmla="*/ 3594070 w 9662615"/>
              <a:gd name="connsiteY73" fmla="*/ 1509422 h 1592835"/>
              <a:gd name="connsiteX74" fmla="*/ 3565233 w 9662615"/>
              <a:gd name="connsiteY74" fmla="*/ 1515122 h 1592835"/>
              <a:gd name="connsiteX75" fmla="*/ 3560267 w 9662615"/>
              <a:gd name="connsiteY75" fmla="*/ 1516288 h 1592835"/>
              <a:gd name="connsiteX76" fmla="*/ 3540258 w 9662615"/>
              <a:gd name="connsiteY76" fmla="*/ 1516976 h 1592835"/>
              <a:gd name="connsiteX77" fmla="*/ 3534780 w 9662615"/>
              <a:gd name="connsiteY77" fmla="*/ 1522141 h 1592835"/>
              <a:gd name="connsiteX78" fmla="*/ 3504783 w 9662615"/>
              <a:gd name="connsiteY78" fmla="*/ 1526739 h 1592835"/>
              <a:gd name="connsiteX79" fmla="*/ 3430805 w 9662615"/>
              <a:gd name="connsiteY79" fmla="*/ 1542521 h 1592835"/>
              <a:gd name="connsiteX80" fmla="*/ 3292707 w 9662615"/>
              <a:gd name="connsiteY80" fmla="*/ 1520490 h 1592835"/>
              <a:gd name="connsiteX81" fmla="*/ 3187872 w 9662615"/>
              <a:gd name="connsiteY81" fmla="*/ 1519991 h 1592835"/>
              <a:gd name="connsiteX82" fmla="*/ 3148026 w 9662615"/>
              <a:gd name="connsiteY82" fmla="*/ 1524777 h 1592835"/>
              <a:gd name="connsiteX83" fmla="*/ 3092394 w 9662615"/>
              <a:gd name="connsiteY83" fmla="*/ 1528115 h 1592835"/>
              <a:gd name="connsiteX84" fmla="*/ 2994200 w 9662615"/>
              <a:gd name="connsiteY84" fmla="*/ 1537857 h 1592835"/>
              <a:gd name="connsiteX85" fmla="*/ 2862301 w 9662615"/>
              <a:gd name="connsiteY85" fmla="*/ 1544250 h 1592835"/>
              <a:gd name="connsiteX86" fmla="*/ 2766335 w 9662615"/>
              <a:gd name="connsiteY86" fmla="*/ 1527662 h 1592835"/>
              <a:gd name="connsiteX87" fmla="*/ 2757836 w 9662615"/>
              <a:gd name="connsiteY87" fmla="*/ 1531371 h 1592835"/>
              <a:gd name="connsiteX88" fmla="*/ 2691555 w 9662615"/>
              <a:gd name="connsiteY88" fmla="*/ 1530283 h 1592835"/>
              <a:gd name="connsiteX89" fmla="*/ 2491676 w 9662615"/>
              <a:gd name="connsiteY89" fmla="*/ 1500859 h 1592835"/>
              <a:gd name="connsiteX90" fmla="*/ 2378036 w 9662615"/>
              <a:gd name="connsiteY90" fmla="*/ 1520645 h 1592835"/>
              <a:gd name="connsiteX91" fmla="*/ 2284269 w 9662615"/>
              <a:gd name="connsiteY91" fmla="*/ 1503068 h 1592835"/>
              <a:gd name="connsiteX92" fmla="*/ 2207104 w 9662615"/>
              <a:gd name="connsiteY92" fmla="*/ 1508888 h 1592835"/>
              <a:gd name="connsiteX93" fmla="*/ 2149226 w 9662615"/>
              <a:gd name="connsiteY93" fmla="*/ 1523409 h 1592835"/>
              <a:gd name="connsiteX94" fmla="*/ 2084783 w 9662615"/>
              <a:gd name="connsiteY94" fmla="*/ 1524245 h 1592835"/>
              <a:gd name="connsiteX95" fmla="*/ 2070075 w 9662615"/>
              <a:gd name="connsiteY95" fmla="*/ 1511285 h 1592835"/>
              <a:gd name="connsiteX96" fmla="*/ 2001057 w 9662615"/>
              <a:gd name="connsiteY96" fmla="*/ 1516449 h 1592835"/>
              <a:gd name="connsiteX97" fmla="*/ 1896330 w 9662615"/>
              <a:gd name="connsiteY97" fmla="*/ 1525725 h 1592835"/>
              <a:gd name="connsiteX98" fmla="*/ 1835994 w 9662615"/>
              <a:gd name="connsiteY98" fmla="*/ 1527678 h 1592835"/>
              <a:gd name="connsiteX99" fmla="*/ 1671119 w 9662615"/>
              <a:gd name="connsiteY99" fmla="*/ 1536701 h 1592835"/>
              <a:gd name="connsiteX100" fmla="*/ 1601337 w 9662615"/>
              <a:gd name="connsiteY100" fmla="*/ 1548552 h 1592835"/>
              <a:gd name="connsiteX101" fmla="*/ 1407755 w 9662615"/>
              <a:gd name="connsiteY101" fmla="*/ 1571444 h 1592835"/>
              <a:gd name="connsiteX102" fmla="*/ 1271994 w 9662615"/>
              <a:gd name="connsiteY102" fmla="*/ 1579471 h 1592835"/>
              <a:gd name="connsiteX103" fmla="*/ 1249226 w 9662615"/>
              <a:gd name="connsiteY103" fmla="*/ 1583140 h 1592835"/>
              <a:gd name="connsiteX104" fmla="*/ 1217719 w 9662615"/>
              <a:gd name="connsiteY104" fmla="*/ 1580863 h 1592835"/>
              <a:gd name="connsiteX105" fmla="*/ 1091432 w 9662615"/>
              <a:gd name="connsiteY105" fmla="*/ 1571003 h 1592835"/>
              <a:gd name="connsiteX106" fmla="*/ 992039 w 9662615"/>
              <a:gd name="connsiteY106" fmla="*/ 1556662 h 1592835"/>
              <a:gd name="connsiteX107" fmla="*/ 868264 w 9662615"/>
              <a:gd name="connsiteY107" fmla="*/ 1566392 h 1592835"/>
              <a:gd name="connsiteX108" fmla="*/ 792765 w 9662615"/>
              <a:gd name="connsiteY108" fmla="*/ 1563102 h 1592835"/>
              <a:gd name="connsiteX109" fmla="*/ 669055 w 9662615"/>
              <a:gd name="connsiteY109" fmla="*/ 1543638 h 1592835"/>
              <a:gd name="connsiteX110" fmla="*/ 506152 w 9662615"/>
              <a:gd name="connsiteY110" fmla="*/ 1549124 h 1592835"/>
              <a:gd name="connsiteX111" fmla="*/ 472797 w 9662615"/>
              <a:gd name="connsiteY111" fmla="*/ 1568904 h 1592835"/>
              <a:gd name="connsiteX112" fmla="*/ 427864 w 9662615"/>
              <a:gd name="connsiteY112" fmla="*/ 1580848 h 1592835"/>
              <a:gd name="connsiteX113" fmla="*/ 408381 w 9662615"/>
              <a:gd name="connsiteY113" fmla="*/ 1552940 h 1592835"/>
              <a:gd name="connsiteX114" fmla="*/ 267163 w 9662615"/>
              <a:gd name="connsiteY114" fmla="*/ 1531913 h 1592835"/>
              <a:gd name="connsiteX115" fmla="*/ 196644 w 9662615"/>
              <a:gd name="connsiteY115" fmla="*/ 1524565 h 1592835"/>
              <a:gd name="connsiteX116" fmla="*/ 86819 w 9662615"/>
              <a:gd name="connsiteY116" fmla="*/ 1519517 h 1592835"/>
              <a:gd name="connsiteX117" fmla="*/ 53369 w 9662615"/>
              <a:gd name="connsiteY117" fmla="*/ 1516853 h 1592835"/>
              <a:gd name="connsiteX118" fmla="*/ 2359 w 9662615"/>
              <a:gd name="connsiteY118" fmla="*/ 1515247 h 1592835"/>
              <a:gd name="connsiteX119" fmla="*/ 0 w 9662615"/>
              <a:gd name="connsiteY119" fmla="*/ 1514932 h 1592835"/>
              <a:gd name="connsiteX120" fmla="*/ 0 w 9662615"/>
              <a:gd name="connsiteY120" fmla="*/ 0 h 1592835"/>
              <a:gd name="connsiteX0" fmla="*/ 0 w 9662615"/>
              <a:gd name="connsiteY0" fmla="*/ 0 h 1592835"/>
              <a:gd name="connsiteX1" fmla="*/ 9662615 w 9662615"/>
              <a:gd name="connsiteY1" fmla="*/ 0 h 1592835"/>
              <a:gd name="connsiteX2" fmla="*/ 9662615 w 9662615"/>
              <a:gd name="connsiteY2" fmla="*/ 1280346 h 1592835"/>
              <a:gd name="connsiteX3" fmla="*/ 9658420 w 9662615"/>
              <a:gd name="connsiteY3" fmla="*/ 1280106 h 1592835"/>
              <a:gd name="connsiteX4" fmla="*/ 9469546 w 9662615"/>
              <a:gd name="connsiteY4" fmla="*/ 1289837 h 1592835"/>
              <a:gd name="connsiteX5" fmla="*/ 9385895 w 9662615"/>
              <a:gd name="connsiteY5" fmla="*/ 1269203 h 1592835"/>
              <a:gd name="connsiteX6" fmla="*/ 9144767 w 9662615"/>
              <a:gd name="connsiteY6" fmla="*/ 1264120 h 1592835"/>
              <a:gd name="connsiteX7" fmla="*/ 8837252 w 9662615"/>
              <a:gd name="connsiteY7" fmla="*/ 1350515 h 1592835"/>
              <a:gd name="connsiteX8" fmla="*/ 8705466 w 9662615"/>
              <a:gd name="connsiteY8" fmla="*/ 1342419 h 1592835"/>
              <a:gd name="connsiteX9" fmla="*/ 8652221 w 9662615"/>
              <a:gd name="connsiteY9" fmla="*/ 1326906 h 1592835"/>
              <a:gd name="connsiteX10" fmla="*/ 8632312 w 9662615"/>
              <a:gd name="connsiteY10" fmla="*/ 1326025 h 1592835"/>
              <a:gd name="connsiteX11" fmla="*/ 8591582 w 9662615"/>
              <a:gd name="connsiteY11" fmla="*/ 1341666 h 1592835"/>
              <a:gd name="connsiteX12" fmla="*/ 8537336 w 9662615"/>
              <a:gd name="connsiteY12" fmla="*/ 1341684 h 1592835"/>
              <a:gd name="connsiteX13" fmla="*/ 8472508 w 9662615"/>
              <a:gd name="connsiteY13" fmla="*/ 1363109 h 1592835"/>
              <a:gd name="connsiteX14" fmla="*/ 8258477 w 9662615"/>
              <a:gd name="connsiteY14" fmla="*/ 1370666 h 1592835"/>
              <a:gd name="connsiteX15" fmla="*/ 8197961 w 9662615"/>
              <a:gd name="connsiteY15" fmla="*/ 1392804 h 1592835"/>
              <a:gd name="connsiteX16" fmla="*/ 8171196 w 9662615"/>
              <a:gd name="connsiteY16" fmla="*/ 1397216 h 1592835"/>
              <a:gd name="connsiteX17" fmla="*/ 8127667 w 9662615"/>
              <a:gd name="connsiteY17" fmla="*/ 1418254 h 1592835"/>
              <a:gd name="connsiteX18" fmla="*/ 7974579 w 9662615"/>
              <a:gd name="connsiteY18" fmla="*/ 1383439 h 1592835"/>
              <a:gd name="connsiteX19" fmla="*/ 7768351 w 9662615"/>
              <a:gd name="connsiteY19" fmla="*/ 1395051 h 1592835"/>
              <a:gd name="connsiteX20" fmla="*/ 7635985 w 9662615"/>
              <a:gd name="connsiteY20" fmla="*/ 1386363 h 1592835"/>
              <a:gd name="connsiteX21" fmla="*/ 7466069 w 9662615"/>
              <a:gd name="connsiteY21" fmla="*/ 1377654 h 1592835"/>
              <a:gd name="connsiteX22" fmla="*/ 7355642 w 9662615"/>
              <a:gd name="connsiteY22" fmla="*/ 1407761 h 1592835"/>
              <a:gd name="connsiteX23" fmla="*/ 7151610 w 9662615"/>
              <a:gd name="connsiteY23" fmla="*/ 1397856 h 1592835"/>
              <a:gd name="connsiteX24" fmla="*/ 7082147 w 9662615"/>
              <a:gd name="connsiteY24" fmla="*/ 1406113 h 1592835"/>
              <a:gd name="connsiteX25" fmla="*/ 7014958 w 9662615"/>
              <a:gd name="connsiteY25" fmla="*/ 1396883 h 1592835"/>
              <a:gd name="connsiteX26" fmla="*/ 6907567 w 9662615"/>
              <a:gd name="connsiteY26" fmla="*/ 1419149 h 1592835"/>
              <a:gd name="connsiteX27" fmla="*/ 6748428 w 9662615"/>
              <a:gd name="connsiteY27" fmla="*/ 1420308 h 1592835"/>
              <a:gd name="connsiteX28" fmla="*/ 6654257 w 9662615"/>
              <a:gd name="connsiteY28" fmla="*/ 1424143 h 1592835"/>
              <a:gd name="connsiteX29" fmla="*/ 6620123 w 9662615"/>
              <a:gd name="connsiteY29" fmla="*/ 1430535 h 1592835"/>
              <a:gd name="connsiteX30" fmla="*/ 6571355 w 9662615"/>
              <a:gd name="connsiteY30" fmla="*/ 1436144 h 1592835"/>
              <a:gd name="connsiteX31" fmla="*/ 6486557 w 9662615"/>
              <a:gd name="connsiteY31" fmla="*/ 1449861 h 1592835"/>
              <a:gd name="connsiteX32" fmla="*/ 6370419 w 9662615"/>
              <a:gd name="connsiteY32" fmla="*/ 1461649 h 1592835"/>
              <a:gd name="connsiteX33" fmla="*/ 6278839 w 9662615"/>
              <a:gd name="connsiteY33" fmla="*/ 1449160 h 1592835"/>
              <a:gd name="connsiteX34" fmla="*/ 6272455 w 9662615"/>
              <a:gd name="connsiteY34" fmla="*/ 1453191 h 1592835"/>
              <a:gd name="connsiteX35" fmla="*/ 6212659 w 9662615"/>
              <a:gd name="connsiteY35" fmla="*/ 1454850 h 1592835"/>
              <a:gd name="connsiteX36" fmla="*/ 6069317 w 9662615"/>
              <a:gd name="connsiteY36" fmla="*/ 1445838 h 1592835"/>
              <a:gd name="connsiteX37" fmla="*/ 5878477 w 9662615"/>
              <a:gd name="connsiteY37" fmla="*/ 1439180 h 1592835"/>
              <a:gd name="connsiteX38" fmla="*/ 5838387 w 9662615"/>
              <a:gd name="connsiteY38" fmla="*/ 1444679 h 1592835"/>
              <a:gd name="connsiteX39" fmla="*/ 5771136 w 9662615"/>
              <a:gd name="connsiteY39" fmla="*/ 1453639 h 1592835"/>
              <a:gd name="connsiteX40" fmla="*/ 5724081 w 9662615"/>
              <a:gd name="connsiteY40" fmla="*/ 1470431 h 1592835"/>
              <a:gd name="connsiteX41" fmla="*/ 5666577 w 9662615"/>
              <a:gd name="connsiteY41" fmla="*/ 1473921 h 1592835"/>
              <a:gd name="connsiteX42" fmla="*/ 5649068 w 9662615"/>
              <a:gd name="connsiteY42" fmla="*/ 1461676 h 1592835"/>
              <a:gd name="connsiteX43" fmla="*/ 5588902 w 9662615"/>
              <a:gd name="connsiteY43" fmla="*/ 1469647 h 1592835"/>
              <a:gd name="connsiteX44" fmla="*/ 5498090 w 9662615"/>
              <a:gd name="connsiteY44" fmla="*/ 1483173 h 1592835"/>
              <a:gd name="connsiteX45" fmla="*/ 5444641 w 9662615"/>
              <a:gd name="connsiteY45" fmla="*/ 1487602 h 1592835"/>
              <a:gd name="connsiteX46" fmla="*/ 5299812 w 9662615"/>
              <a:gd name="connsiteY46" fmla="*/ 1503362 h 1592835"/>
              <a:gd name="connsiteX47" fmla="*/ 5213947 w 9662615"/>
              <a:gd name="connsiteY47" fmla="*/ 1516637 h 1592835"/>
              <a:gd name="connsiteX48" fmla="*/ 5090342 w 9662615"/>
              <a:gd name="connsiteY48" fmla="*/ 1546680 h 1592835"/>
              <a:gd name="connsiteX49" fmla="*/ 5129812 w 9662615"/>
              <a:gd name="connsiteY49" fmla="*/ 1521277 h 1592835"/>
              <a:gd name="connsiteX50" fmla="*/ 5059484 w 9662615"/>
              <a:gd name="connsiteY50" fmla="*/ 1546802 h 1592835"/>
              <a:gd name="connsiteX51" fmla="*/ 5038524 w 9662615"/>
              <a:gd name="connsiteY51" fmla="*/ 1545675 h 1592835"/>
              <a:gd name="connsiteX52" fmla="*/ 5026564 w 9662615"/>
              <a:gd name="connsiteY52" fmla="*/ 1545376 h 1592835"/>
              <a:gd name="connsiteX53" fmla="*/ 4969433 w 9662615"/>
              <a:gd name="connsiteY53" fmla="*/ 1550865 h 1592835"/>
              <a:gd name="connsiteX54" fmla="*/ 4921303 w 9662615"/>
              <a:gd name="connsiteY54" fmla="*/ 1575379 h 1592835"/>
              <a:gd name="connsiteX55" fmla="*/ 4863775 w 9662615"/>
              <a:gd name="connsiteY55" fmla="*/ 1562633 h 1592835"/>
              <a:gd name="connsiteX56" fmla="*/ 4847242 w 9662615"/>
              <a:gd name="connsiteY56" fmla="*/ 1565435 h 1592835"/>
              <a:gd name="connsiteX57" fmla="*/ 4856839 w 9662615"/>
              <a:gd name="connsiteY57" fmla="*/ 1592835 h 1592835"/>
              <a:gd name="connsiteX58" fmla="*/ 4791466 w 9662615"/>
              <a:gd name="connsiteY58" fmla="*/ 1561324 h 1592835"/>
              <a:gd name="connsiteX59" fmla="*/ 4784247 w 9662615"/>
              <a:gd name="connsiteY59" fmla="*/ 1562342 h 1592835"/>
              <a:gd name="connsiteX60" fmla="*/ 4748477 w 9662615"/>
              <a:gd name="connsiteY60" fmla="*/ 1556925 h 1592835"/>
              <a:gd name="connsiteX61" fmla="*/ 4730033 w 9662615"/>
              <a:gd name="connsiteY61" fmla="*/ 1555274 h 1592835"/>
              <a:gd name="connsiteX62" fmla="*/ 4697562 w 9662615"/>
              <a:gd name="connsiteY62" fmla="*/ 1551206 h 1592835"/>
              <a:gd name="connsiteX63" fmla="*/ 4662664 w 9662615"/>
              <a:gd name="connsiteY63" fmla="*/ 1573162 h 1592835"/>
              <a:gd name="connsiteX64" fmla="*/ 4603028 w 9662615"/>
              <a:gd name="connsiteY64" fmla="*/ 1568821 h 1592835"/>
              <a:gd name="connsiteX65" fmla="*/ 4541612 w 9662615"/>
              <a:gd name="connsiteY65" fmla="*/ 1545262 h 1592835"/>
              <a:gd name="connsiteX66" fmla="*/ 4422155 w 9662615"/>
              <a:gd name="connsiteY66" fmla="*/ 1542059 h 1592835"/>
              <a:gd name="connsiteX67" fmla="*/ 4221826 w 9662615"/>
              <a:gd name="connsiteY67" fmla="*/ 1508923 h 1592835"/>
              <a:gd name="connsiteX68" fmla="*/ 4096601 w 9662615"/>
              <a:gd name="connsiteY68" fmla="*/ 1521563 h 1592835"/>
              <a:gd name="connsiteX69" fmla="*/ 3970635 w 9662615"/>
              <a:gd name="connsiteY69" fmla="*/ 1544815 h 1592835"/>
              <a:gd name="connsiteX70" fmla="*/ 3833906 w 9662615"/>
              <a:gd name="connsiteY70" fmla="*/ 1516637 h 1592835"/>
              <a:gd name="connsiteX71" fmla="*/ 3696258 w 9662615"/>
              <a:gd name="connsiteY71" fmla="*/ 1537563 h 1592835"/>
              <a:gd name="connsiteX72" fmla="*/ 3594070 w 9662615"/>
              <a:gd name="connsiteY72" fmla="*/ 1509422 h 1592835"/>
              <a:gd name="connsiteX73" fmla="*/ 3565233 w 9662615"/>
              <a:gd name="connsiteY73" fmla="*/ 1515122 h 1592835"/>
              <a:gd name="connsiteX74" fmla="*/ 3560267 w 9662615"/>
              <a:gd name="connsiteY74" fmla="*/ 1516288 h 1592835"/>
              <a:gd name="connsiteX75" fmla="*/ 3540258 w 9662615"/>
              <a:gd name="connsiteY75" fmla="*/ 1516976 h 1592835"/>
              <a:gd name="connsiteX76" fmla="*/ 3534780 w 9662615"/>
              <a:gd name="connsiteY76" fmla="*/ 1522141 h 1592835"/>
              <a:gd name="connsiteX77" fmla="*/ 3504783 w 9662615"/>
              <a:gd name="connsiteY77" fmla="*/ 1526739 h 1592835"/>
              <a:gd name="connsiteX78" fmla="*/ 3430805 w 9662615"/>
              <a:gd name="connsiteY78" fmla="*/ 1542521 h 1592835"/>
              <a:gd name="connsiteX79" fmla="*/ 3292707 w 9662615"/>
              <a:gd name="connsiteY79" fmla="*/ 1520490 h 1592835"/>
              <a:gd name="connsiteX80" fmla="*/ 3187872 w 9662615"/>
              <a:gd name="connsiteY80" fmla="*/ 1519991 h 1592835"/>
              <a:gd name="connsiteX81" fmla="*/ 3148026 w 9662615"/>
              <a:gd name="connsiteY81" fmla="*/ 1524777 h 1592835"/>
              <a:gd name="connsiteX82" fmla="*/ 3092394 w 9662615"/>
              <a:gd name="connsiteY82" fmla="*/ 1528115 h 1592835"/>
              <a:gd name="connsiteX83" fmla="*/ 2994200 w 9662615"/>
              <a:gd name="connsiteY83" fmla="*/ 1537857 h 1592835"/>
              <a:gd name="connsiteX84" fmla="*/ 2862301 w 9662615"/>
              <a:gd name="connsiteY84" fmla="*/ 1544250 h 1592835"/>
              <a:gd name="connsiteX85" fmla="*/ 2766335 w 9662615"/>
              <a:gd name="connsiteY85" fmla="*/ 1527662 h 1592835"/>
              <a:gd name="connsiteX86" fmla="*/ 2757836 w 9662615"/>
              <a:gd name="connsiteY86" fmla="*/ 1531371 h 1592835"/>
              <a:gd name="connsiteX87" fmla="*/ 2691555 w 9662615"/>
              <a:gd name="connsiteY87" fmla="*/ 1530283 h 1592835"/>
              <a:gd name="connsiteX88" fmla="*/ 2491676 w 9662615"/>
              <a:gd name="connsiteY88" fmla="*/ 1500859 h 1592835"/>
              <a:gd name="connsiteX89" fmla="*/ 2378036 w 9662615"/>
              <a:gd name="connsiteY89" fmla="*/ 1520645 h 1592835"/>
              <a:gd name="connsiteX90" fmla="*/ 2284269 w 9662615"/>
              <a:gd name="connsiteY90" fmla="*/ 1503068 h 1592835"/>
              <a:gd name="connsiteX91" fmla="*/ 2207104 w 9662615"/>
              <a:gd name="connsiteY91" fmla="*/ 1508888 h 1592835"/>
              <a:gd name="connsiteX92" fmla="*/ 2149226 w 9662615"/>
              <a:gd name="connsiteY92" fmla="*/ 1523409 h 1592835"/>
              <a:gd name="connsiteX93" fmla="*/ 2084783 w 9662615"/>
              <a:gd name="connsiteY93" fmla="*/ 1524245 h 1592835"/>
              <a:gd name="connsiteX94" fmla="*/ 2070075 w 9662615"/>
              <a:gd name="connsiteY94" fmla="*/ 1511285 h 1592835"/>
              <a:gd name="connsiteX95" fmla="*/ 2001057 w 9662615"/>
              <a:gd name="connsiteY95" fmla="*/ 1516449 h 1592835"/>
              <a:gd name="connsiteX96" fmla="*/ 1896330 w 9662615"/>
              <a:gd name="connsiteY96" fmla="*/ 1525725 h 1592835"/>
              <a:gd name="connsiteX97" fmla="*/ 1835994 w 9662615"/>
              <a:gd name="connsiteY97" fmla="*/ 1527678 h 1592835"/>
              <a:gd name="connsiteX98" fmla="*/ 1671119 w 9662615"/>
              <a:gd name="connsiteY98" fmla="*/ 1536701 h 1592835"/>
              <a:gd name="connsiteX99" fmla="*/ 1601337 w 9662615"/>
              <a:gd name="connsiteY99" fmla="*/ 1548552 h 1592835"/>
              <a:gd name="connsiteX100" fmla="*/ 1407755 w 9662615"/>
              <a:gd name="connsiteY100" fmla="*/ 1571444 h 1592835"/>
              <a:gd name="connsiteX101" fmla="*/ 1271994 w 9662615"/>
              <a:gd name="connsiteY101" fmla="*/ 1579471 h 1592835"/>
              <a:gd name="connsiteX102" fmla="*/ 1249226 w 9662615"/>
              <a:gd name="connsiteY102" fmla="*/ 1583140 h 1592835"/>
              <a:gd name="connsiteX103" fmla="*/ 1217719 w 9662615"/>
              <a:gd name="connsiteY103" fmla="*/ 1580863 h 1592835"/>
              <a:gd name="connsiteX104" fmla="*/ 1091432 w 9662615"/>
              <a:gd name="connsiteY104" fmla="*/ 1571003 h 1592835"/>
              <a:gd name="connsiteX105" fmla="*/ 992039 w 9662615"/>
              <a:gd name="connsiteY105" fmla="*/ 1556662 h 1592835"/>
              <a:gd name="connsiteX106" fmla="*/ 868264 w 9662615"/>
              <a:gd name="connsiteY106" fmla="*/ 1566392 h 1592835"/>
              <a:gd name="connsiteX107" fmla="*/ 792765 w 9662615"/>
              <a:gd name="connsiteY107" fmla="*/ 1563102 h 1592835"/>
              <a:gd name="connsiteX108" fmla="*/ 669055 w 9662615"/>
              <a:gd name="connsiteY108" fmla="*/ 1543638 h 1592835"/>
              <a:gd name="connsiteX109" fmla="*/ 506152 w 9662615"/>
              <a:gd name="connsiteY109" fmla="*/ 1549124 h 1592835"/>
              <a:gd name="connsiteX110" fmla="*/ 472797 w 9662615"/>
              <a:gd name="connsiteY110" fmla="*/ 1568904 h 1592835"/>
              <a:gd name="connsiteX111" fmla="*/ 427864 w 9662615"/>
              <a:gd name="connsiteY111" fmla="*/ 1580848 h 1592835"/>
              <a:gd name="connsiteX112" fmla="*/ 408381 w 9662615"/>
              <a:gd name="connsiteY112" fmla="*/ 1552940 h 1592835"/>
              <a:gd name="connsiteX113" fmla="*/ 267163 w 9662615"/>
              <a:gd name="connsiteY113" fmla="*/ 1531913 h 1592835"/>
              <a:gd name="connsiteX114" fmla="*/ 196644 w 9662615"/>
              <a:gd name="connsiteY114" fmla="*/ 1524565 h 1592835"/>
              <a:gd name="connsiteX115" fmla="*/ 86819 w 9662615"/>
              <a:gd name="connsiteY115" fmla="*/ 1519517 h 1592835"/>
              <a:gd name="connsiteX116" fmla="*/ 53369 w 9662615"/>
              <a:gd name="connsiteY116" fmla="*/ 1516853 h 1592835"/>
              <a:gd name="connsiteX117" fmla="*/ 2359 w 9662615"/>
              <a:gd name="connsiteY117" fmla="*/ 1515247 h 1592835"/>
              <a:gd name="connsiteX118" fmla="*/ 0 w 9662615"/>
              <a:gd name="connsiteY118" fmla="*/ 1514932 h 1592835"/>
              <a:gd name="connsiteX119" fmla="*/ 0 w 9662615"/>
              <a:gd name="connsiteY119" fmla="*/ 0 h 1592835"/>
              <a:gd name="connsiteX0" fmla="*/ 0 w 9662615"/>
              <a:gd name="connsiteY0" fmla="*/ 0 h 1592835"/>
              <a:gd name="connsiteX1" fmla="*/ 9662615 w 9662615"/>
              <a:gd name="connsiteY1" fmla="*/ 0 h 1592835"/>
              <a:gd name="connsiteX2" fmla="*/ 9662615 w 9662615"/>
              <a:gd name="connsiteY2" fmla="*/ 1280346 h 1592835"/>
              <a:gd name="connsiteX3" fmla="*/ 9658420 w 9662615"/>
              <a:gd name="connsiteY3" fmla="*/ 1280106 h 1592835"/>
              <a:gd name="connsiteX4" fmla="*/ 9469546 w 9662615"/>
              <a:gd name="connsiteY4" fmla="*/ 1289837 h 1592835"/>
              <a:gd name="connsiteX5" fmla="*/ 9385895 w 9662615"/>
              <a:gd name="connsiteY5" fmla="*/ 1269203 h 1592835"/>
              <a:gd name="connsiteX6" fmla="*/ 9144767 w 9662615"/>
              <a:gd name="connsiteY6" fmla="*/ 1264120 h 1592835"/>
              <a:gd name="connsiteX7" fmla="*/ 8837252 w 9662615"/>
              <a:gd name="connsiteY7" fmla="*/ 1350515 h 1592835"/>
              <a:gd name="connsiteX8" fmla="*/ 8705466 w 9662615"/>
              <a:gd name="connsiteY8" fmla="*/ 1342419 h 1592835"/>
              <a:gd name="connsiteX9" fmla="*/ 8652221 w 9662615"/>
              <a:gd name="connsiteY9" fmla="*/ 1326906 h 1592835"/>
              <a:gd name="connsiteX10" fmla="*/ 8632312 w 9662615"/>
              <a:gd name="connsiteY10" fmla="*/ 1326025 h 1592835"/>
              <a:gd name="connsiteX11" fmla="*/ 8591582 w 9662615"/>
              <a:gd name="connsiteY11" fmla="*/ 1341666 h 1592835"/>
              <a:gd name="connsiteX12" fmla="*/ 8537336 w 9662615"/>
              <a:gd name="connsiteY12" fmla="*/ 1341684 h 1592835"/>
              <a:gd name="connsiteX13" fmla="*/ 8472508 w 9662615"/>
              <a:gd name="connsiteY13" fmla="*/ 1363109 h 1592835"/>
              <a:gd name="connsiteX14" fmla="*/ 8258477 w 9662615"/>
              <a:gd name="connsiteY14" fmla="*/ 1370666 h 1592835"/>
              <a:gd name="connsiteX15" fmla="*/ 8197961 w 9662615"/>
              <a:gd name="connsiteY15" fmla="*/ 1392804 h 1592835"/>
              <a:gd name="connsiteX16" fmla="*/ 8171196 w 9662615"/>
              <a:gd name="connsiteY16" fmla="*/ 1397216 h 1592835"/>
              <a:gd name="connsiteX17" fmla="*/ 8127667 w 9662615"/>
              <a:gd name="connsiteY17" fmla="*/ 1418254 h 1592835"/>
              <a:gd name="connsiteX18" fmla="*/ 7974579 w 9662615"/>
              <a:gd name="connsiteY18" fmla="*/ 1383439 h 1592835"/>
              <a:gd name="connsiteX19" fmla="*/ 7768351 w 9662615"/>
              <a:gd name="connsiteY19" fmla="*/ 1395051 h 1592835"/>
              <a:gd name="connsiteX20" fmla="*/ 7635985 w 9662615"/>
              <a:gd name="connsiteY20" fmla="*/ 1386363 h 1592835"/>
              <a:gd name="connsiteX21" fmla="*/ 7466069 w 9662615"/>
              <a:gd name="connsiteY21" fmla="*/ 1377654 h 1592835"/>
              <a:gd name="connsiteX22" fmla="*/ 7355642 w 9662615"/>
              <a:gd name="connsiteY22" fmla="*/ 1407761 h 1592835"/>
              <a:gd name="connsiteX23" fmla="*/ 7151610 w 9662615"/>
              <a:gd name="connsiteY23" fmla="*/ 1397856 h 1592835"/>
              <a:gd name="connsiteX24" fmla="*/ 7082147 w 9662615"/>
              <a:gd name="connsiteY24" fmla="*/ 1406113 h 1592835"/>
              <a:gd name="connsiteX25" fmla="*/ 7014958 w 9662615"/>
              <a:gd name="connsiteY25" fmla="*/ 1396883 h 1592835"/>
              <a:gd name="connsiteX26" fmla="*/ 6907567 w 9662615"/>
              <a:gd name="connsiteY26" fmla="*/ 1419149 h 1592835"/>
              <a:gd name="connsiteX27" fmla="*/ 6748428 w 9662615"/>
              <a:gd name="connsiteY27" fmla="*/ 1420308 h 1592835"/>
              <a:gd name="connsiteX28" fmla="*/ 6654257 w 9662615"/>
              <a:gd name="connsiteY28" fmla="*/ 1424143 h 1592835"/>
              <a:gd name="connsiteX29" fmla="*/ 6620123 w 9662615"/>
              <a:gd name="connsiteY29" fmla="*/ 1430535 h 1592835"/>
              <a:gd name="connsiteX30" fmla="*/ 6571355 w 9662615"/>
              <a:gd name="connsiteY30" fmla="*/ 1436144 h 1592835"/>
              <a:gd name="connsiteX31" fmla="*/ 6486557 w 9662615"/>
              <a:gd name="connsiteY31" fmla="*/ 1449861 h 1592835"/>
              <a:gd name="connsiteX32" fmla="*/ 6370419 w 9662615"/>
              <a:gd name="connsiteY32" fmla="*/ 1461649 h 1592835"/>
              <a:gd name="connsiteX33" fmla="*/ 6278839 w 9662615"/>
              <a:gd name="connsiteY33" fmla="*/ 1449160 h 1592835"/>
              <a:gd name="connsiteX34" fmla="*/ 6272455 w 9662615"/>
              <a:gd name="connsiteY34" fmla="*/ 1453191 h 1592835"/>
              <a:gd name="connsiteX35" fmla="*/ 6212659 w 9662615"/>
              <a:gd name="connsiteY35" fmla="*/ 1454850 h 1592835"/>
              <a:gd name="connsiteX36" fmla="*/ 6069317 w 9662615"/>
              <a:gd name="connsiteY36" fmla="*/ 1445838 h 1592835"/>
              <a:gd name="connsiteX37" fmla="*/ 5878477 w 9662615"/>
              <a:gd name="connsiteY37" fmla="*/ 1439180 h 1592835"/>
              <a:gd name="connsiteX38" fmla="*/ 5838387 w 9662615"/>
              <a:gd name="connsiteY38" fmla="*/ 1444679 h 1592835"/>
              <a:gd name="connsiteX39" fmla="*/ 5771136 w 9662615"/>
              <a:gd name="connsiteY39" fmla="*/ 1453639 h 1592835"/>
              <a:gd name="connsiteX40" fmla="*/ 5724081 w 9662615"/>
              <a:gd name="connsiteY40" fmla="*/ 1470431 h 1592835"/>
              <a:gd name="connsiteX41" fmla="*/ 5666577 w 9662615"/>
              <a:gd name="connsiteY41" fmla="*/ 1473921 h 1592835"/>
              <a:gd name="connsiteX42" fmla="*/ 5649068 w 9662615"/>
              <a:gd name="connsiteY42" fmla="*/ 1461676 h 1592835"/>
              <a:gd name="connsiteX43" fmla="*/ 5588902 w 9662615"/>
              <a:gd name="connsiteY43" fmla="*/ 1469647 h 1592835"/>
              <a:gd name="connsiteX44" fmla="*/ 5498090 w 9662615"/>
              <a:gd name="connsiteY44" fmla="*/ 1483173 h 1592835"/>
              <a:gd name="connsiteX45" fmla="*/ 5444641 w 9662615"/>
              <a:gd name="connsiteY45" fmla="*/ 1487602 h 1592835"/>
              <a:gd name="connsiteX46" fmla="*/ 5299812 w 9662615"/>
              <a:gd name="connsiteY46" fmla="*/ 1503362 h 1592835"/>
              <a:gd name="connsiteX47" fmla="*/ 5213947 w 9662615"/>
              <a:gd name="connsiteY47" fmla="*/ 1516637 h 1592835"/>
              <a:gd name="connsiteX48" fmla="*/ 5090342 w 9662615"/>
              <a:gd name="connsiteY48" fmla="*/ 1546680 h 1592835"/>
              <a:gd name="connsiteX49" fmla="*/ 5129812 w 9662615"/>
              <a:gd name="connsiteY49" fmla="*/ 1521277 h 1592835"/>
              <a:gd name="connsiteX50" fmla="*/ 5059484 w 9662615"/>
              <a:gd name="connsiteY50" fmla="*/ 1546802 h 1592835"/>
              <a:gd name="connsiteX51" fmla="*/ 5038524 w 9662615"/>
              <a:gd name="connsiteY51" fmla="*/ 1545675 h 1592835"/>
              <a:gd name="connsiteX52" fmla="*/ 5026564 w 9662615"/>
              <a:gd name="connsiteY52" fmla="*/ 1545376 h 1592835"/>
              <a:gd name="connsiteX53" fmla="*/ 4969433 w 9662615"/>
              <a:gd name="connsiteY53" fmla="*/ 1550865 h 1592835"/>
              <a:gd name="connsiteX54" fmla="*/ 4921303 w 9662615"/>
              <a:gd name="connsiteY54" fmla="*/ 1575379 h 1592835"/>
              <a:gd name="connsiteX55" fmla="*/ 4863775 w 9662615"/>
              <a:gd name="connsiteY55" fmla="*/ 1562633 h 1592835"/>
              <a:gd name="connsiteX56" fmla="*/ 4847242 w 9662615"/>
              <a:gd name="connsiteY56" fmla="*/ 1565435 h 1592835"/>
              <a:gd name="connsiteX57" fmla="*/ 4856839 w 9662615"/>
              <a:gd name="connsiteY57" fmla="*/ 1592835 h 1592835"/>
              <a:gd name="connsiteX58" fmla="*/ 4791466 w 9662615"/>
              <a:gd name="connsiteY58" fmla="*/ 1561324 h 1592835"/>
              <a:gd name="connsiteX59" fmla="*/ 4784247 w 9662615"/>
              <a:gd name="connsiteY59" fmla="*/ 1562342 h 1592835"/>
              <a:gd name="connsiteX60" fmla="*/ 4730033 w 9662615"/>
              <a:gd name="connsiteY60" fmla="*/ 1555274 h 1592835"/>
              <a:gd name="connsiteX61" fmla="*/ 4697562 w 9662615"/>
              <a:gd name="connsiteY61" fmla="*/ 1551206 h 1592835"/>
              <a:gd name="connsiteX62" fmla="*/ 4662664 w 9662615"/>
              <a:gd name="connsiteY62" fmla="*/ 1573162 h 1592835"/>
              <a:gd name="connsiteX63" fmla="*/ 4603028 w 9662615"/>
              <a:gd name="connsiteY63" fmla="*/ 1568821 h 1592835"/>
              <a:gd name="connsiteX64" fmla="*/ 4541612 w 9662615"/>
              <a:gd name="connsiteY64" fmla="*/ 1545262 h 1592835"/>
              <a:gd name="connsiteX65" fmla="*/ 4422155 w 9662615"/>
              <a:gd name="connsiteY65" fmla="*/ 1542059 h 1592835"/>
              <a:gd name="connsiteX66" fmla="*/ 4221826 w 9662615"/>
              <a:gd name="connsiteY66" fmla="*/ 1508923 h 1592835"/>
              <a:gd name="connsiteX67" fmla="*/ 4096601 w 9662615"/>
              <a:gd name="connsiteY67" fmla="*/ 1521563 h 1592835"/>
              <a:gd name="connsiteX68" fmla="*/ 3970635 w 9662615"/>
              <a:gd name="connsiteY68" fmla="*/ 1544815 h 1592835"/>
              <a:gd name="connsiteX69" fmla="*/ 3833906 w 9662615"/>
              <a:gd name="connsiteY69" fmla="*/ 1516637 h 1592835"/>
              <a:gd name="connsiteX70" fmla="*/ 3696258 w 9662615"/>
              <a:gd name="connsiteY70" fmla="*/ 1537563 h 1592835"/>
              <a:gd name="connsiteX71" fmla="*/ 3594070 w 9662615"/>
              <a:gd name="connsiteY71" fmla="*/ 1509422 h 1592835"/>
              <a:gd name="connsiteX72" fmla="*/ 3565233 w 9662615"/>
              <a:gd name="connsiteY72" fmla="*/ 1515122 h 1592835"/>
              <a:gd name="connsiteX73" fmla="*/ 3560267 w 9662615"/>
              <a:gd name="connsiteY73" fmla="*/ 1516288 h 1592835"/>
              <a:gd name="connsiteX74" fmla="*/ 3540258 w 9662615"/>
              <a:gd name="connsiteY74" fmla="*/ 1516976 h 1592835"/>
              <a:gd name="connsiteX75" fmla="*/ 3534780 w 9662615"/>
              <a:gd name="connsiteY75" fmla="*/ 1522141 h 1592835"/>
              <a:gd name="connsiteX76" fmla="*/ 3504783 w 9662615"/>
              <a:gd name="connsiteY76" fmla="*/ 1526739 h 1592835"/>
              <a:gd name="connsiteX77" fmla="*/ 3430805 w 9662615"/>
              <a:gd name="connsiteY77" fmla="*/ 1542521 h 1592835"/>
              <a:gd name="connsiteX78" fmla="*/ 3292707 w 9662615"/>
              <a:gd name="connsiteY78" fmla="*/ 1520490 h 1592835"/>
              <a:gd name="connsiteX79" fmla="*/ 3187872 w 9662615"/>
              <a:gd name="connsiteY79" fmla="*/ 1519991 h 1592835"/>
              <a:gd name="connsiteX80" fmla="*/ 3148026 w 9662615"/>
              <a:gd name="connsiteY80" fmla="*/ 1524777 h 1592835"/>
              <a:gd name="connsiteX81" fmla="*/ 3092394 w 9662615"/>
              <a:gd name="connsiteY81" fmla="*/ 1528115 h 1592835"/>
              <a:gd name="connsiteX82" fmla="*/ 2994200 w 9662615"/>
              <a:gd name="connsiteY82" fmla="*/ 1537857 h 1592835"/>
              <a:gd name="connsiteX83" fmla="*/ 2862301 w 9662615"/>
              <a:gd name="connsiteY83" fmla="*/ 1544250 h 1592835"/>
              <a:gd name="connsiteX84" fmla="*/ 2766335 w 9662615"/>
              <a:gd name="connsiteY84" fmla="*/ 1527662 h 1592835"/>
              <a:gd name="connsiteX85" fmla="*/ 2757836 w 9662615"/>
              <a:gd name="connsiteY85" fmla="*/ 1531371 h 1592835"/>
              <a:gd name="connsiteX86" fmla="*/ 2691555 w 9662615"/>
              <a:gd name="connsiteY86" fmla="*/ 1530283 h 1592835"/>
              <a:gd name="connsiteX87" fmla="*/ 2491676 w 9662615"/>
              <a:gd name="connsiteY87" fmla="*/ 1500859 h 1592835"/>
              <a:gd name="connsiteX88" fmla="*/ 2378036 w 9662615"/>
              <a:gd name="connsiteY88" fmla="*/ 1520645 h 1592835"/>
              <a:gd name="connsiteX89" fmla="*/ 2284269 w 9662615"/>
              <a:gd name="connsiteY89" fmla="*/ 1503068 h 1592835"/>
              <a:gd name="connsiteX90" fmla="*/ 2207104 w 9662615"/>
              <a:gd name="connsiteY90" fmla="*/ 1508888 h 1592835"/>
              <a:gd name="connsiteX91" fmla="*/ 2149226 w 9662615"/>
              <a:gd name="connsiteY91" fmla="*/ 1523409 h 1592835"/>
              <a:gd name="connsiteX92" fmla="*/ 2084783 w 9662615"/>
              <a:gd name="connsiteY92" fmla="*/ 1524245 h 1592835"/>
              <a:gd name="connsiteX93" fmla="*/ 2070075 w 9662615"/>
              <a:gd name="connsiteY93" fmla="*/ 1511285 h 1592835"/>
              <a:gd name="connsiteX94" fmla="*/ 2001057 w 9662615"/>
              <a:gd name="connsiteY94" fmla="*/ 1516449 h 1592835"/>
              <a:gd name="connsiteX95" fmla="*/ 1896330 w 9662615"/>
              <a:gd name="connsiteY95" fmla="*/ 1525725 h 1592835"/>
              <a:gd name="connsiteX96" fmla="*/ 1835994 w 9662615"/>
              <a:gd name="connsiteY96" fmla="*/ 1527678 h 1592835"/>
              <a:gd name="connsiteX97" fmla="*/ 1671119 w 9662615"/>
              <a:gd name="connsiteY97" fmla="*/ 1536701 h 1592835"/>
              <a:gd name="connsiteX98" fmla="*/ 1601337 w 9662615"/>
              <a:gd name="connsiteY98" fmla="*/ 1548552 h 1592835"/>
              <a:gd name="connsiteX99" fmla="*/ 1407755 w 9662615"/>
              <a:gd name="connsiteY99" fmla="*/ 1571444 h 1592835"/>
              <a:gd name="connsiteX100" fmla="*/ 1271994 w 9662615"/>
              <a:gd name="connsiteY100" fmla="*/ 1579471 h 1592835"/>
              <a:gd name="connsiteX101" fmla="*/ 1249226 w 9662615"/>
              <a:gd name="connsiteY101" fmla="*/ 1583140 h 1592835"/>
              <a:gd name="connsiteX102" fmla="*/ 1217719 w 9662615"/>
              <a:gd name="connsiteY102" fmla="*/ 1580863 h 1592835"/>
              <a:gd name="connsiteX103" fmla="*/ 1091432 w 9662615"/>
              <a:gd name="connsiteY103" fmla="*/ 1571003 h 1592835"/>
              <a:gd name="connsiteX104" fmla="*/ 992039 w 9662615"/>
              <a:gd name="connsiteY104" fmla="*/ 1556662 h 1592835"/>
              <a:gd name="connsiteX105" fmla="*/ 868264 w 9662615"/>
              <a:gd name="connsiteY105" fmla="*/ 1566392 h 1592835"/>
              <a:gd name="connsiteX106" fmla="*/ 792765 w 9662615"/>
              <a:gd name="connsiteY106" fmla="*/ 1563102 h 1592835"/>
              <a:gd name="connsiteX107" fmla="*/ 669055 w 9662615"/>
              <a:gd name="connsiteY107" fmla="*/ 1543638 h 1592835"/>
              <a:gd name="connsiteX108" fmla="*/ 506152 w 9662615"/>
              <a:gd name="connsiteY108" fmla="*/ 1549124 h 1592835"/>
              <a:gd name="connsiteX109" fmla="*/ 472797 w 9662615"/>
              <a:gd name="connsiteY109" fmla="*/ 1568904 h 1592835"/>
              <a:gd name="connsiteX110" fmla="*/ 427864 w 9662615"/>
              <a:gd name="connsiteY110" fmla="*/ 1580848 h 1592835"/>
              <a:gd name="connsiteX111" fmla="*/ 408381 w 9662615"/>
              <a:gd name="connsiteY111" fmla="*/ 1552940 h 1592835"/>
              <a:gd name="connsiteX112" fmla="*/ 267163 w 9662615"/>
              <a:gd name="connsiteY112" fmla="*/ 1531913 h 1592835"/>
              <a:gd name="connsiteX113" fmla="*/ 196644 w 9662615"/>
              <a:gd name="connsiteY113" fmla="*/ 1524565 h 1592835"/>
              <a:gd name="connsiteX114" fmla="*/ 86819 w 9662615"/>
              <a:gd name="connsiteY114" fmla="*/ 1519517 h 1592835"/>
              <a:gd name="connsiteX115" fmla="*/ 53369 w 9662615"/>
              <a:gd name="connsiteY115" fmla="*/ 1516853 h 1592835"/>
              <a:gd name="connsiteX116" fmla="*/ 2359 w 9662615"/>
              <a:gd name="connsiteY116" fmla="*/ 1515247 h 1592835"/>
              <a:gd name="connsiteX117" fmla="*/ 0 w 9662615"/>
              <a:gd name="connsiteY117" fmla="*/ 1514932 h 1592835"/>
              <a:gd name="connsiteX118" fmla="*/ 0 w 9662615"/>
              <a:gd name="connsiteY118" fmla="*/ 0 h 1592835"/>
              <a:gd name="connsiteX0" fmla="*/ 0 w 9662615"/>
              <a:gd name="connsiteY0" fmla="*/ 0 h 1592835"/>
              <a:gd name="connsiteX1" fmla="*/ 9662615 w 9662615"/>
              <a:gd name="connsiteY1" fmla="*/ 0 h 1592835"/>
              <a:gd name="connsiteX2" fmla="*/ 9662615 w 9662615"/>
              <a:gd name="connsiteY2" fmla="*/ 1280346 h 1592835"/>
              <a:gd name="connsiteX3" fmla="*/ 9658420 w 9662615"/>
              <a:gd name="connsiteY3" fmla="*/ 1280106 h 1592835"/>
              <a:gd name="connsiteX4" fmla="*/ 9469546 w 9662615"/>
              <a:gd name="connsiteY4" fmla="*/ 1289837 h 1592835"/>
              <a:gd name="connsiteX5" fmla="*/ 9385895 w 9662615"/>
              <a:gd name="connsiteY5" fmla="*/ 1269203 h 1592835"/>
              <a:gd name="connsiteX6" fmla="*/ 9144767 w 9662615"/>
              <a:gd name="connsiteY6" fmla="*/ 1264120 h 1592835"/>
              <a:gd name="connsiteX7" fmla="*/ 8837252 w 9662615"/>
              <a:gd name="connsiteY7" fmla="*/ 1350515 h 1592835"/>
              <a:gd name="connsiteX8" fmla="*/ 8705466 w 9662615"/>
              <a:gd name="connsiteY8" fmla="*/ 1342419 h 1592835"/>
              <a:gd name="connsiteX9" fmla="*/ 8652221 w 9662615"/>
              <a:gd name="connsiteY9" fmla="*/ 1326906 h 1592835"/>
              <a:gd name="connsiteX10" fmla="*/ 8632312 w 9662615"/>
              <a:gd name="connsiteY10" fmla="*/ 1326025 h 1592835"/>
              <a:gd name="connsiteX11" fmla="*/ 8591582 w 9662615"/>
              <a:gd name="connsiteY11" fmla="*/ 1341666 h 1592835"/>
              <a:gd name="connsiteX12" fmla="*/ 8537336 w 9662615"/>
              <a:gd name="connsiteY12" fmla="*/ 1341684 h 1592835"/>
              <a:gd name="connsiteX13" fmla="*/ 8472508 w 9662615"/>
              <a:gd name="connsiteY13" fmla="*/ 1363109 h 1592835"/>
              <a:gd name="connsiteX14" fmla="*/ 8258477 w 9662615"/>
              <a:gd name="connsiteY14" fmla="*/ 1370666 h 1592835"/>
              <a:gd name="connsiteX15" fmla="*/ 8197961 w 9662615"/>
              <a:gd name="connsiteY15" fmla="*/ 1392804 h 1592835"/>
              <a:gd name="connsiteX16" fmla="*/ 8171196 w 9662615"/>
              <a:gd name="connsiteY16" fmla="*/ 1397216 h 1592835"/>
              <a:gd name="connsiteX17" fmla="*/ 8127667 w 9662615"/>
              <a:gd name="connsiteY17" fmla="*/ 1418254 h 1592835"/>
              <a:gd name="connsiteX18" fmla="*/ 7974579 w 9662615"/>
              <a:gd name="connsiteY18" fmla="*/ 1383439 h 1592835"/>
              <a:gd name="connsiteX19" fmla="*/ 7768351 w 9662615"/>
              <a:gd name="connsiteY19" fmla="*/ 1395051 h 1592835"/>
              <a:gd name="connsiteX20" fmla="*/ 7635985 w 9662615"/>
              <a:gd name="connsiteY20" fmla="*/ 1386363 h 1592835"/>
              <a:gd name="connsiteX21" fmla="*/ 7466069 w 9662615"/>
              <a:gd name="connsiteY21" fmla="*/ 1377654 h 1592835"/>
              <a:gd name="connsiteX22" fmla="*/ 7355642 w 9662615"/>
              <a:gd name="connsiteY22" fmla="*/ 1407761 h 1592835"/>
              <a:gd name="connsiteX23" fmla="*/ 7151610 w 9662615"/>
              <a:gd name="connsiteY23" fmla="*/ 1397856 h 1592835"/>
              <a:gd name="connsiteX24" fmla="*/ 7082147 w 9662615"/>
              <a:gd name="connsiteY24" fmla="*/ 1406113 h 1592835"/>
              <a:gd name="connsiteX25" fmla="*/ 7014958 w 9662615"/>
              <a:gd name="connsiteY25" fmla="*/ 1396883 h 1592835"/>
              <a:gd name="connsiteX26" fmla="*/ 6907567 w 9662615"/>
              <a:gd name="connsiteY26" fmla="*/ 1419149 h 1592835"/>
              <a:gd name="connsiteX27" fmla="*/ 6748428 w 9662615"/>
              <a:gd name="connsiteY27" fmla="*/ 1420308 h 1592835"/>
              <a:gd name="connsiteX28" fmla="*/ 6654257 w 9662615"/>
              <a:gd name="connsiteY28" fmla="*/ 1424143 h 1592835"/>
              <a:gd name="connsiteX29" fmla="*/ 6620123 w 9662615"/>
              <a:gd name="connsiteY29" fmla="*/ 1430535 h 1592835"/>
              <a:gd name="connsiteX30" fmla="*/ 6571355 w 9662615"/>
              <a:gd name="connsiteY30" fmla="*/ 1436144 h 1592835"/>
              <a:gd name="connsiteX31" fmla="*/ 6486557 w 9662615"/>
              <a:gd name="connsiteY31" fmla="*/ 1449861 h 1592835"/>
              <a:gd name="connsiteX32" fmla="*/ 6370419 w 9662615"/>
              <a:gd name="connsiteY32" fmla="*/ 1461649 h 1592835"/>
              <a:gd name="connsiteX33" fmla="*/ 6278839 w 9662615"/>
              <a:gd name="connsiteY33" fmla="*/ 1449160 h 1592835"/>
              <a:gd name="connsiteX34" fmla="*/ 6272455 w 9662615"/>
              <a:gd name="connsiteY34" fmla="*/ 1453191 h 1592835"/>
              <a:gd name="connsiteX35" fmla="*/ 6212659 w 9662615"/>
              <a:gd name="connsiteY35" fmla="*/ 1454850 h 1592835"/>
              <a:gd name="connsiteX36" fmla="*/ 6069317 w 9662615"/>
              <a:gd name="connsiteY36" fmla="*/ 1445838 h 1592835"/>
              <a:gd name="connsiteX37" fmla="*/ 5878477 w 9662615"/>
              <a:gd name="connsiteY37" fmla="*/ 1439180 h 1592835"/>
              <a:gd name="connsiteX38" fmla="*/ 5838387 w 9662615"/>
              <a:gd name="connsiteY38" fmla="*/ 1444679 h 1592835"/>
              <a:gd name="connsiteX39" fmla="*/ 5771136 w 9662615"/>
              <a:gd name="connsiteY39" fmla="*/ 1453639 h 1592835"/>
              <a:gd name="connsiteX40" fmla="*/ 5724081 w 9662615"/>
              <a:gd name="connsiteY40" fmla="*/ 1470431 h 1592835"/>
              <a:gd name="connsiteX41" fmla="*/ 5666577 w 9662615"/>
              <a:gd name="connsiteY41" fmla="*/ 1473921 h 1592835"/>
              <a:gd name="connsiteX42" fmla="*/ 5649068 w 9662615"/>
              <a:gd name="connsiteY42" fmla="*/ 1461676 h 1592835"/>
              <a:gd name="connsiteX43" fmla="*/ 5588902 w 9662615"/>
              <a:gd name="connsiteY43" fmla="*/ 1469647 h 1592835"/>
              <a:gd name="connsiteX44" fmla="*/ 5498090 w 9662615"/>
              <a:gd name="connsiteY44" fmla="*/ 1483173 h 1592835"/>
              <a:gd name="connsiteX45" fmla="*/ 5444641 w 9662615"/>
              <a:gd name="connsiteY45" fmla="*/ 1487602 h 1592835"/>
              <a:gd name="connsiteX46" fmla="*/ 5299812 w 9662615"/>
              <a:gd name="connsiteY46" fmla="*/ 1503362 h 1592835"/>
              <a:gd name="connsiteX47" fmla="*/ 5213947 w 9662615"/>
              <a:gd name="connsiteY47" fmla="*/ 1516637 h 1592835"/>
              <a:gd name="connsiteX48" fmla="*/ 5090342 w 9662615"/>
              <a:gd name="connsiteY48" fmla="*/ 1546680 h 1592835"/>
              <a:gd name="connsiteX49" fmla="*/ 5129812 w 9662615"/>
              <a:gd name="connsiteY49" fmla="*/ 1521277 h 1592835"/>
              <a:gd name="connsiteX50" fmla="*/ 5059484 w 9662615"/>
              <a:gd name="connsiteY50" fmla="*/ 1546802 h 1592835"/>
              <a:gd name="connsiteX51" fmla="*/ 5038524 w 9662615"/>
              <a:gd name="connsiteY51" fmla="*/ 1545675 h 1592835"/>
              <a:gd name="connsiteX52" fmla="*/ 5026564 w 9662615"/>
              <a:gd name="connsiteY52" fmla="*/ 1545376 h 1592835"/>
              <a:gd name="connsiteX53" fmla="*/ 4969433 w 9662615"/>
              <a:gd name="connsiteY53" fmla="*/ 1550865 h 1592835"/>
              <a:gd name="connsiteX54" fmla="*/ 4921303 w 9662615"/>
              <a:gd name="connsiteY54" fmla="*/ 1575379 h 1592835"/>
              <a:gd name="connsiteX55" fmla="*/ 4863775 w 9662615"/>
              <a:gd name="connsiteY55" fmla="*/ 1562633 h 1592835"/>
              <a:gd name="connsiteX56" fmla="*/ 4847242 w 9662615"/>
              <a:gd name="connsiteY56" fmla="*/ 1565435 h 1592835"/>
              <a:gd name="connsiteX57" fmla="*/ 4856839 w 9662615"/>
              <a:gd name="connsiteY57" fmla="*/ 1592835 h 1592835"/>
              <a:gd name="connsiteX58" fmla="*/ 4791466 w 9662615"/>
              <a:gd name="connsiteY58" fmla="*/ 1561324 h 1592835"/>
              <a:gd name="connsiteX59" fmla="*/ 4784247 w 9662615"/>
              <a:gd name="connsiteY59" fmla="*/ 1562342 h 1592835"/>
              <a:gd name="connsiteX60" fmla="*/ 4735334 w 9662615"/>
              <a:gd name="connsiteY60" fmla="*/ 1581778 h 1592835"/>
              <a:gd name="connsiteX61" fmla="*/ 4697562 w 9662615"/>
              <a:gd name="connsiteY61" fmla="*/ 1551206 h 1592835"/>
              <a:gd name="connsiteX62" fmla="*/ 4662664 w 9662615"/>
              <a:gd name="connsiteY62" fmla="*/ 1573162 h 1592835"/>
              <a:gd name="connsiteX63" fmla="*/ 4603028 w 9662615"/>
              <a:gd name="connsiteY63" fmla="*/ 1568821 h 1592835"/>
              <a:gd name="connsiteX64" fmla="*/ 4541612 w 9662615"/>
              <a:gd name="connsiteY64" fmla="*/ 1545262 h 1592835"/>
              <a:gd name="connsiteX65" fmla="*/ 4422155 w 9662615"/>
              <a:gd name="connsiteY65" fmla="*/ 1542059 h 1592835"/>
              <a:gd name="connsiteX66" fmla="*/ 4221826 w 9662615"/>
              <a:gd name="connsiteY66" fmla="*/ 1508923 h 1592835"/>
              <a:gd name="connsiteX67" fmla="*/ 4096601 w 9662615"/>
              <a:gd name="connsiteY67" fmla="*/ 1521563 h 1592835"/>
              <a:gd name="connsiteX68" fmla="*/ 3970635 w 9662615"/>
              <a:gd name="connsiteY68" fmla="*/ 1544815 h 1592835"/>
              <a:gd name="connsiteX69" fmla="*/ 3833906 w 9662615"/>
              <a:gd name="connsiteY69" fmla="*/ 1516637 h 1592835"/>
              <a:gd name="connsiteX70" fmla="*/ 3696258 w 9662615"/>
              <a:gd name="connsiteY70" fmla="*/ 1537563 h 1592835"/>
              <a:gd name="connsiteX71" fmla="*/ 3594070 w 9662615"/>
              <a:gd name="connsiteY71" fmla="*/ 1509422 h 1592835"/>
              <a:gd name="connsiteX72" fmla="*/ 3565233 w 9662615"/>
              <a:gd name="connsiteY72" fmla="*/ 1515122 h 1592835"/>
              <a:gd name="connsiteX73" fmla="*/ 3560267 w 9662615"/>
              <a:gd name="connsiteY73" fmla="*/ 1516288 h 1592835"/>
              <a:gd name="connsiteX74" fmla="*/ 3540258 w 9662615"/>
              <a:gd name="connsiteY74" fmla="*/ 1516976 h 1592835"/>
              <a:gd name="connsiteX75" fmla="*/ 3534780 w 9662615"/>
              <a:gd name="connsiteY75" fmla="*/ 1522141 h 1592835"/>
              <a:gd name="connsiteX76" fmla="*/ 3504783 w 9662615"/>
              <a:gd name="connsiteY76" fmla="*/ 1526739 h 1592835"/>
              <a:gd name="connsiteX77" fmla="*/ 3430805 w 9662615"/>
              <a:gd name="connsiteY77" fmla="*/ 1542521 h 1592835"/>
              <a:gd name="connsiteX78" fmla="*/ 3292707 w 9662615"/>
              <a:gd name="connsiteY78" fmla="*/ 1520490 h 1592835"/>
              <a:gd name="connsiteX79" fmla="*/ 3187872 w 9662615"/>
              <a:gd name="connsiteY79" fmla="*/ 1519991 h 1592835"/>
              <a:gd name="connsiteX80" fmla="*/ 3148026 w 9662615"/>
              <a:gd name="connsiteY80" fmla="*/ 1524777 h 1592835"/>
              <a:gd name="connsiteX81" fmla="*/ 3092394 w 9662615"/>
              <a:gd name="connsiteY81" fmla="*/ 1528115 h 1592835"/>
              <a:gd name="connsiteX82" fmla="*/ 2994200 w 9662615"/>
              <a:gd name="connsiteY82" fmla="*/ 1537857 h 1592835"/>
              <a:gd name="connsiteX83" fmla="*/ 2862301 w 9662615"/>
              <a:gd name="connsiteY83" fmla="*/ 1544250 h 1592835"/>
              <a:gd name="connsiteX84" fmla="*/ 2766335 w 9662615"/>
              <a:gd name="connsiteY84" fmla="*/ 1527662 h 1592835"/>
              <a:gd name="connsiteX85" fmla="*/ 2757836 w 9662615"/>
              <a:gd name="connsiteY85" fmla="*/ 1531371 h 1592835"/>
              <a:gd name="connsiteX86" fmla="*/ 2691555 w 9662615"/>
              <a:gd name="connsiteY86" fmla="*/ 1530283 h 1592835"/>
              <a:gd name="connsiteX87" fmla="*/ 2491676 w 9662615"/>
              <a:gd name="connsiteY87" fmla="*/ 1500859 h 1592835"/>
              <a:gd name="connsiteX88" fmla="*/ 2378036 w 9662615"/>
              <a:gd name="connsiteY88" fmla="*/ 1520645 h 1592835"/>
              <a:gd name="connsiteX89" fmla="*/ 2284269 w 9662615"/>
              <a:gd name="connsiteY89" fmla="*/ 1503068 h 1592835"/>
              <a:gd name="connsiteX90" fmla="*/ 2207104 w 9662615"/>
              <a:gd name="connsiteY90" fmla="*/ 1508888 h 1592835"/>
              <a:gd name="connsiteX91" fmla="*/ 2149226 w 9662615"/>
              <a:gd name="connsiteY91" fmla="*/ 1523409 h 1592835"/>
              <a:gd name="connsiteX92" fmla="*/ 2084783 w 9662615"/>
              <a:gd name="connsiteY92" fmla="*/ 1524245 h 1592835"/>
              <a:gd name="connsiteX93" fmla="*/ 2070075 w 9662615"/>
              <a:gd name="connsiteY93" fmla="*/ 1511285 h 1592835"/>
              <a:gd name="connsiteX94" fmla="*/ 2001057 w 9662615"/>
              <a:gd name="connsiteY94" fmla="*/ 1516449 h 1592835"/>
              <a:gd name="connsiteX95" fmla="*/ 1896330 w 9662615"/>
              <a:gd name="connsiteY95" fmla="*/ 1525725 h 1592835"/>
              <a:gd name="connsiteX96" fmla="*/ 1835994 w 9662615"/>
              <a:gd name="connsiteY96" fmla="*/ 1527678 h 1592835"/>
              <a:gd name="connsiteX97" fmla="*/ 1671119 w 9662615"/>
              <a:gd name="connsiteY97" fmla="*/ 1536701 h 1592835"/>
              <a:gd name="connsiteX98" fmla="*/ 1601337 w 9662615"/>
              <a:gd name="connsiteY98" fmla="*/ 1548552 h 1592835"/>
              <a:gd name="connsiteX99" fmla="*/ 1407755 w 9662615"/>
              <a:gd name="connsiteY99" fmla="*/ 1571444 h 1592835"/>
              <a:gd name="connsiteX100" fmla="*/ 1271994 w 9662615"/>
              <a:gd name="connsiteY100" fmla="*/ 1579471 h 1592835"/>
              <a:gd name="connsiteX101" fmla="*/ 1249226 w 9662615"/>
              <a:gd name="connsiteY101" fmla="*/ 1583140 h 1592835"/>
              <a:gd name="connsiteX102" fmla="*/ 1217719 w 9662615"/>
              <a:gd name="connsiteY102" fmla="*/ 1580863 h 1592835"/>
              <a:gd name="connsiteX103" fmla="*/ 1091432 w 9662615"/>
              <a:gd name="connsiteY103" fmla="*/ 1571003 h 1592835"/>
              <a:gd name="connsiteX104" fmla="*/ 992039 w 9662615"/>
              <a:gd name="connsiteY104" fmla="*/ 1556662 h 1592835"/>
              <a:gd name="connsiteX105" fmla="*/ 868264 w 9662615"/>
              <a:gd name="connsiteY105" fmla="*/ 1566392 h 1592835"/>
              <a:gd name="connsiteX106" fmla="*/ 792765 w 9662615"/>
              <a:gd name="connsiteY106" fmla="*/ 1563102 h 1592835"/>
              <a:gd name="connsiteX107" fmla="*/ 669055 w 9662615"/>
              <a:gd name="connsiteY107" fmla="*/ 1543638 h 1592835"/>
              <a:gd name="connsiteX108" fmla="*/ 506152 w 9662615"/>
              <a:gd name="connsiteY108" fmla="*/ 1549124 h 1592835"/>
              <a:gd name="connsiteX109" fmla="*/ 472797 w 9662615"/>
              <a:gd name="connsiteY109" fmla="*/ 1568904 h 1592835"/>
              <a:gd name="connsiteX110" fmla="*/ 427864 w 9662615"/>
              <a:gd name="connsiteY110" fmla="*/ 1580848 h 1592835"/>
              <a:gd name="connsiteX111" fmla="*/ 408381 w 9662615"/>
              <a:gd name="connsiteY111" fmla="*/ 1552940 h 1592835"/>
              <a:gd name="connsiteX112" fmla="*/ 267163 w 9662615"/>
              <a:gd name="connsiteY112" fmla="*/ 1531913 h 1592835"/>
              <a:gd name="connsiteX113" fmla="*/ 196644 w 9662615"/>
              <a:gd name="connsiteY113" fmla="*/ 1524565 h 1592835"/>
              <a:gd name="connsiteX114" fmla="*/ 86819 w 9662615"/>
              <a:gd name="connsiteY114" fmla="*/ 1519517 h 1592835"/>
              <a:gd name="connsiteX115" fmla="*/ 53369 w 9662615"/>
              <a:gd name="connsiteY115" fmla="*/ 1516853 h 1592835"/>
              <a:gd name="connsiteX116" fmla="*/ 2359 w 9662615"/>
              <a:gd name="connsiteY116" fmla="*/ 1515247 h 1592835"/>
              <a:gd name="connsiteX117" fmla="*/ 0 w 9662615"/>
              <a:gd name="connsiteY117" fmla="*/ 1514932 h 1592835"/>
              <a:gd name="connsiteX118" fmla="*/ 0 w 9662615"/>
              <a:gd name="connsiteY118" fmla="*/ 0 h 1592835"/>
              <a:gd name="connsiteX0" fmla="*/ 0 w 9662615"/>
              <a:gd name="connsiteY0" fmla="*/ 0 h 1692226"/>
              <a:gd name="connsiteX1" fmla="*/ 9662615 w 9662615"/>
              <a:gd name="connsiteY1" fmla="*/ 0 h 1692226"/>
              <a:gd name="connsiteX2" fmla="*/ 9662615 w 9662615"/>
              <a:gd name="connsiteY2" fmla="*/ 1280346 h 1692226"/>
              <a:gd name="connsiteX3" fmla="*/ 9658420 w 9662615"/>
              <a:gd name="connsiteY3" fmla="*/ 1280106 h 1692226"/>
              <a:gd name="connsiteX4" fmla="*/ 9469546 w 9662615"/>
              <a:gd name="connsiteY4" fmla="*/ 1289837 h 1692226"/>
              <a:gd name="connsiteX5" fmla="*/ 9385895 w 9662615"/>
              <a:gd name="connsiteY5" fmla="*/ 1269203 h 1692226"/>
              <a:gd name="connsiteX6" fmla="*/ 9144767 w 9662615"/>
              <a:gd name="connsiteY6" fmla="*/ 1264120 h 1692226"/>
              <a:gd name="connsiteX7" fmla="*/ 8837252 w 9662615"/>
              <a:gd name="connsiteY7" fmla="*/ 1350515 h 1692226"/>
              <a:gd name="connsiteX8" fmla="*/ 8705466 w 9662615"/>
              <a:gd name="connsiteY8" fmla="*/ 1342419 h 1692226"/>
              <a:gd name="connsiteX9" fmla="*/ 8652221 w 9662615"/>
              <a:gd name="connsiteY9" fmla="*/ 1326906 h 1692226"/>
              <a:gd name="connsiteX10" fmla="*/ 8632312 w 9662615"/>
              <a:gd name="connsiteY10" fmla="*/ 1326025 h 1692226"/>
              <a:gd name="connsiteX11" fmla="*/ 8591582 w 9662615"/>
              <a:gd name="connsiteY11" fmla="*/ 1341666 h 1692226"/>
              <a:gd name="connsiteX12" fmla="*/ 8537336 w 9662615"/>
              <a:gd name="connsiteY12" fmla="*/ 1341684 h 1692226"/>
              <a:gd name="connsiteX13" fmla="*/ 8472508 w 9662615"/>
              <a:gd name="connsiteY13" fmla="*/ 1363109 h 1692226"/>
              <a:gd name="connsiteX14" fmla="*/ 8258477 w 9662615"/>
              <a:gd name="connsiteY14" fmla="*/ 1370666 h 1692226"/>
              <a:gd name="connsiteX15" fmla="*/ 8197961 w 9662615"/>
              <a:gd name="connsiteY15" fmla="*/ 1392804 h 1692226"/>
              <a:gd name="connsiteX16" fmla="*/ 8171196 w 9662615"/>
              <a:gd name="connsiteY16" fmla="*/ 1397216 h 1692226"/>
              <a:gd name="connsiteX17" fmla="*/ 8127667 w 9662615"/>
              <a:gd name="connsiteY17" fmla="*/ 1418254 h 1692226"/>
              <a:gd name="connsiteX18" fmla="*/ 7974579 w 9662615"/>
              <a:gd name="connsiteY18" fmla="*/ 1383439 h 1692226"/>
              <a:gd name="connsiteX19" fmla="*/ 7768351 w 9662615"/>
              <a:gd name="connsiteY19" fmla="*/ 1395051 h 1692226"/>
              <a:gd name="connsiteX20" fmla="*/ 7635985 w 9662615"/>
              <a:gd name="connsiteY20" fmla="*/ 1386363 h 1692226"/>
              <a:gd name="connsiteX21" fmla="*/ 7466069 w 9662615"/>
              <a:gd name="connsiteY21" fmla="*/ 1377654 h 1692226"/>
              <a:gd name="connsiteX22" fmla="*/ 7355642 w 9662615"/>
              <a:gd name="connsiteY22" fmla="*/ 1407761 h 1692226"/>
              <a:gd name="connsiteX23" fmla="*/ 7151610 w 9662615"/>
              <a:gd name="connsiteY23" fmla="*/ 1397856 h 1692226"/>
              <a:gd name="connsiteX24" fmla="*/ 7082147 w 9662615"/>
              <a:gd name="connsiteY24" fmla="*/ 1406113 h 1692226"/>
              <a:gd name="connsiteX25" fmla="*/ 7014958 w 9662615"/>
              <a:gd name="connsiteY25" fmla="*/ 1396883 h 1692226"/>
              <a:gd name="connsiteX26" fmla="*/ 6907567 w 9662615"/>
              <a:gd name="connsiteY26" fmla="*/ 1419149 h 1692226"/>
              <a:gd name="connsiteX27" fmla="*/ 6748428 w 9662615"/>
              <a:gd name="connsiteY27" fmla="*/ 1420308 h 1692226"/>
              <a:gd name="connsiteX28" fmla="*/ 6654257 w 9662615"/>
              <a:gd name="connsiteY28" fmla="*/ 1424143 h 1692226"/>
              <a:gd name="connsiteX29" fmla="*/ 6620123 w 9662615"/>
              <a:gd name="connsiteY29" fmla="*/ 1430535 h 1692226"/>
              <a:gd name="connsiteX30" fmla="*/ 6571355 w 9662615"/>
              <a:gd name="connsiteY30" fmla="*/ 1436144 h 1692226"/>
              <a:gd name="connsiteX31" fmla="*/ 6486557 w 9662615"/>
              <a:gd name="connsiteY31" fmla="*/ 1449861 h 1692226"/>
              <a:gd name="connsiteX32" fmla="*/ 6370419 w 9662615"/>
              <a:gd name="connsiteY32" fmla="*/ 1461649 h 1692226"/>
              <a:gd name="connsiteX33" fmla="*/ 6278839 w 9662615"/>
              <a:gd name="connsiteY33" fmla="*/ 1449160 h 1692226"/>
              <a:gd name="connsiteX34" fmla="*/ 6272455 w 9662615"/>
              <a:gd name="connsiteY34" fmla="*/ 1453191 h 1692226"/>
              <a:gd name="connsiteX35" fmla="*/ 6212659 w 9662615"/>
              <a:gd name="connsiteY35" fmla="*/ 1454850 h 1692226"/>
              <a:gd name="connsiteX36" fmla="*/ 6069317 w 9662615"/>
              <a:gd name="connsiteY36" fmla="*/ 1445838 h 1692226"/>
              <a:gd name="connsiteX37" fmla="*/ 5878477 w 9662615"/>
              <a:gd name="connsiteY37" fmla="*/ 1439180 h 1692226"/>
              <a:gd name="connsiteX38" fmla="*/ 5838387 w 9662615"/>
              <a:gd name="connsiteY38" fmla="*/ 1444679 h 1692226"/>
              <a:gd name="connsiteX39" fmla="*/ 5771136 w 9662615"/>
              <a:gd name="connsiteY39" fmla="*/ 1453639 h 1692226"/>
              <a:gd name="connsiteX40" fmla="*/ 5724081 w 9662615"/>
              <a:gd name="connsiteY40" fmla="*/ 1470431 h 1692226"/>
              <a:gd name="connsiteX41" fmla="*/ 5666577 w 9662615"/>
              <a:gd name="connsiteY41" fmla="*/ 1473921 h 1692226"/>
              <a:gd name="connsiteX42" fmla="*/ 5649068 w 9662615"/>
              <a:gd name="connsiteY42" fmla="*/ 1461676 h 1692226"/>
              <a:gd name="connsiteX43" fmla="*/ 5588902 w 9662615"/>
              <a:gd name="connsiteY43" fmla="*/ 1469647 h 1692226"/>
              <a:gd name="connsiteX44" fmla="*/ 5498090 w 9662615"/>
              <a:gd name="connsiteY44" fmla="*/ 1483173 h 1692226"/>
              <a:gd name="connsiteX45" fmla="*/ 5444641 w 9662615"/>
              <a:gd name="connsiteY45" fmla="*/ 1487602 h 1692226"/>
              <a:gd name="connsiteX46" fmla="*/ 5299812 w 9662615"/>
              <a:gd name="connsiteY46" fmla="*/ 1503362 h 1692226"/>
              <a:gd name="connsiteX47" fmla="*/ 5213947 w 9662615"/>
              <a:gd name="connsiteY47" fmla="*/ 1516637 h 1692226"/>
              <a:gd name="connsiteX48" fmla="*/ 5090342 w 9662615"/>
              <a:gd name="connsiteY48" fmla="*/ 1546680 h 1692226"/>
              <a:gd name="connsiteX49" fmla="*/ 5129812 w 9662615"/>
              <a:gd name="connsiteY49" fmla="*/ 1521277 h 1692226"/>
              <a:gd name="connsiteX50" fmla="*/ 5059484 w 9662615"/>
              <a:gd name="connsiteY50" fmla="*/ 1546802 h 1692226"/>
              <a:gd name="connsiteX51" fmla="*/ 5038524 w 9662615"/>
              <a:gd name="connsiteY51" fmla="*/ 1545675 h 1692226"/>
              <a:gd name="connsiteX52" fmla="*/ 5026564 w 9662615"/>
              <a:gd name="connsiteY52" fmla="*/ 1545376 h 1692226"/>
              <a:gd name="connsiteX53" fmla="*/ 4969433 w 9662615"/>
              <a:gd name="connsiteY53" fmla="*/ 1550865 h 1692226"/>
              <a:gd name="connsiteX54" fmla="*/ 4921303 w 9662615"/>
              <a:gd name="connsiteY54" fmla="*/ 1575379 h 1692226"/>
              <a:gd name="connsiteX55" fmla="*/ 4863775 w 9662615"/>
              <a:gd name="connsiteY55" fmla="*/ 1562633 h 1692226"/>
              <a:gd name="connsiteX56" fmla="*/ 4847242 w 9662615"/>
              <a:gd name="connsiteY56" fmla="*/ 1565435 h 1692226"/>
              <a:gd name="connsiteX57" fmla="*/ 4809131 w 9662615"/>
              <a:gd name="connsiteY57" fmla="*/ 1692226 h 1692226"/>
              <a:gd name="connsiteX58" fmla="*/ 4791466 w 9662615"/>
              <a:gd name="connsiteY58" fmla="*/ 1561324 h 1692226"/>
              <a:gd name="connsiteX59" fmla="*/ 4784247 w 9662615"/>
              <a:gd name="connsiteY59" fmla="*/ 1562342 h 1692226"/>
              <a:gd name="connsiteX60" fmla="*/ 4735334 w 9662615"/>
              <a:gd name="connsiteY60" fmla="*/ 1581778 h 1692226"/>
              <a:gd name="connsiteX61" fmla="*/ 4697562 w 9662615"/>
              <a:gd name="connsiteY61" fmla="*/ 1551206 h 1692226"/>
              <a:gd name="connsiteX62" fmla="*/ 4662664 w 9662615"/>
              <a:gd name="connsiteY62" fmla="*/ 1573162 h 1692226"/>
              <a:gd name="connsiteX63" fmla="*/ 4603028 w 9662615"/>
              <a:gd name="connsiteY63" fmla="*/ 1568821 h 1692226"/>
              <a:gd name="connsiteX64" fmla="*/ 4541612 w 9662615"/>
              <a:gd name="connsiteY64" fmla="*/ 1545262 h 1692226"/>
              <a:gd name="connsiteX65" fmla="*/ 4422155 w 9662615"/>
              <a:gd name="connsiteY65" fmla="*/ 1542059 h 1692226"/>
              <a:gd name="connsiteX66" fmla="*/ 4221826 w 9662615"/>
              <a:gd name="connsiteY66" fmla="*/ 1508923 h 1692226"/>
              <a:gd name="connsiteX67" fmla="*/ 4096601 w 9662615"/>
              <a:gd name="connsiteY67" fmla="*/ 1521563 h 1692226"/>
              <a:gd name="connsiteX68" fmla="*/ 3970635 w 9662615"/>
              <a:gd name="connsiteY68" fmla="*/ 1544815 h 1692226"/>
              <a:gd name="connsiteX69" fmla="*/ 3833906 w 9662615"/>
              <a:gd name="connsiteY69" fmla="*/ 1516637 h 1692226"/>
              <a:gd name="connsiteX70" fmla="*/ 3696258 w 9662615"/>
              <a:gd name="connsiteY70" fmla="*/ 1537563 h 1692226"/>
              <a:gd name="connsiteX71" fmla="*/ 3594070 w 9662615"/>
              <a:gd name="connsiteY71" fmla="*/ 1509422 h 1692226"/>
              <a:gd name="connsiteX72" fmla="*/ 3565233 w 9662615"/>
              <a:gd name="connsiteY72" fmla="*/ 1515122 h 1692226"/>
              <a:gd name="connsiteX73" fmla="*/ 3560267 w 9662615"/>
              <a:gd name="connsiteY73" fmla="*/ 1516288 h 1692226"/>
              <a:gd name="connsiteX74" fmla="*/ 3540258 w 9662615"/>
              <a:gd name="connsiteY74" fmla="*/ 1516976 h 1692226"/>
              <a:gd name="connsiteX75" fmla="*/ 3534780 w 9662615"/>
              <a:gd name="connsiteY75" fmla="*/ 1522141 h 1692226"/>
              <a:gd name="connsiteX76" fmla="*/ 3504783 w 9662615"/>
              <a:gd name="connsiteY76" fmla="*/ 1526739 h 1692226"/>
              <a:gd name="connsiteX77" fmla="*/ 3430805 w 9662615"/>
              <a:gd name="connsiteY77" fmla="*/ 1542521 h 1692226"/>
              <a:gd name="connsiteX78" fmla="*/ 3292707 w 9662615"/>
              <a:gd name="connsiteY78" fmla="*/ 1520490 h 1692226"/>
              <a:gd name="connsiteX79" fmla="*/ 3187872 w 9662615"/>
              <a:gd name="connsiteY79" fmla="*/ 1519991 h 1692226"/>
              <a:gd name="connsiteX80" fmla="*/ 3148026 w 9662615"/>
              <a:gd name="connsiteY80" fmla="*/ 1524777 h 1692226"/>
              <a:gd name="connsiteX81" fmla="*/ 3092394 w 9662615"/>
              <a:gd name="connsiteY81" fmla="*/ 1528115 h 1692226"/>
              <a:gd name="connsiteX82" fmla="*/ 2994200 w 9662615"/>
              <a:gd name="connsiteY82" fmla="*/ 1537857 h 1692226"/>
              <a:gd name="connsiteX83" fmla="*/ 2862301 w 9662615"/>
              <a:gd name="connsiteY83" fmla="*/ 1544250 h 1692226"/>
              <a:gd name="connsiteX84" fmla="*/ 2766335 w 9662615"/>
              <a:gd name="connsiteY84" fmla="*/ 1527662 h 1692226"/>
              <a:gd name="connsiteX85" fmla="*/ 2757836 w 9662615"/>
              <a:gd name="connsiteY85" fmla="*/ 1531371 h 1692226"/>
              <a:gd name="connsiteX86" fmla="*/ 2691555 w 9662615"/>
              <a:gd name="connsiteY86" fmla="*/ 1530283 h 1692226"/>
              <a:gd name="connsiteX87" fmla="*/ 2491676 w 9662615"/>
              <a:gd name="connsiteY87" fmla="*/ 1500859 h 1692226"/>
              <a:gd name="connsiteX88" fmla="*/ 2378036 w 9662615"/>
              <a:gd name="connsiteY88" fmla="*/ 1520645 h 1692226"/>
              <a:gd name="connsiteX89" fmla="*/ 2284269 w 9662615"/>
              <a:gd name="connsiteY89" fmla="*/ 1503068 h 1692226"/>
              <a:gd name="connsiteX90" fmla="*/ 2207104 w 9662615"/>
              <a:gd name="connsiteY90" fmla="*/ 1508888 h 1692226"/>
              <a:gd name="connsiteX91" fmla="*/ 2149226 w 9662615"/>
              <a:gd name="connsiteY91" fmla="*/ 1523409 h 1692226"/>
              <a:gd name="connsiteX92" fmla="*/ 2084783 w 9662615"/>
              <a:gd name="connsiteY92" fmla="*/ 1524245 h 1692226"/>
              <a:gd name="connsiteX93" fmla="*/ 2070075 w 9662615"/>
              <a:gd name="connsiteY93" fmla="*/ 1511285 h 1692226"/>
              <a:gd name="connsiteX94" fmla="*/ 2001057 w 9662615"/>
              <a:gd name="connsiteY94" fmla="*/ 1516449 h 1692226"/>
              <a:gd name="connsiteX95" fmla="*/ 1896330 w 9662615"/>
              <a:gd name="connsiteY95" fmla="*/ 1525725 h 1692226"/>
              <a:gd name="connsiteX96" fmla="*/ 1835994 w 9662615"/>
              <a:gd name="connsiteY96" fmla="*/ 1527678 h 1692226"/>
              <a:gd name="connsiteX97" fmla="*/ 1671119 w 9662615"/>
              <a:gd name="connsiteY97" fmla="*/ 1536701 h 1692226"/>
              <a:gd name="connsiteX98" fmla="*/ 1601337 w 9662615"/>
              <a:gd name="connsiteY98" fmla="*/ 1548552 h 1692226"/>
              <a:gd name="connsiteX99" fmla="*/ 1407755 w 9662615"/>
              <a:gd name="connsiteY99" fmla="*/ 1571444 h 1692226"/>
              <a:gd name="connsiteX100" fmla="*/ 1271994 w 9662615"/>
              <a:gd name="connsiteY100" fmla="*/ 1579471 h 1692226"/>
              <a:gd name="connsiteX101" fmla="*/ 1249226 w 9662615"/>
              <a:gd name="connsiteY101" fmla="*/ 1583140 h 1692226"/>
              <a:gd name="connsiteX102" fmla="*/ 1217719 w 9662615"/>
              <a:gd name="connsiteY102" fmla="*/ 1580863 h 1692226"/>
              <a:gd name="connsiteX103" fmla="*/ 1091432 w 9662615"/>
              <a:gd name="connsiteY103" fmla="*/ 1571003 h 1692226"/>
              <a:gd name="connsiteX104" fmla="*/ 992039 w 9662615"/>
              <a:gd name="connsiteY104" fmla="*/ 1556662 h 1692226"/>
              <a:gd name="connsiteX105" fmla="*/ 868264 w 9662615"/>
              <a:gd name="connsiteY105" fmla="*/ 1566392 h 1692226"/>
              <a:gd name="connsiteX106" fmla="*/ 792765 w 9662615"/>
              <a:gd name="connsiteY106" fmla="*/ 1563102 h 1692226"/>
              <a:gd name="connsiteX107" fmla="*/ 669055 w 9662615"/>
              <a:gd name="connsiteY107" fmla="*/ 1543638 h 1692226"/>
              <a:gd name="connsiteX108" fmla="*/ 506152 w 9662615"/>
              <a:gd name="connsiteY108" fmla="*/ 1549124 h 1692226"/>
              <a:gd name="connsiteX109" fmla="*/ 472797 w 9662615"/>
              <a:gd name="connsiteY109" fmla="*/ 1568904 h 1692226"/>
              <a:gd name="connsiteX110" fmla="*/ 427864 w 9662615"/>
              <a:gd name="connsiteY110" fmla="*/ 1580848 h 1692226"/>
              <a:gd name="connsiteX111" fmla="*/ 408381 w 9662615"/>
              <a:gd name="connsiteY111" fmla="*/ 1552940 h 1692226"/>
              <a:gd name="connsiteX112" fmla="*/ 267163 w 9662615"/>
              <a:gd name="connsiteY112" fmla="*/ 1531913 h 1692226"/>
              <a:gd name="connsiteX113" fmla="*/ 196644 w 9662615"/>
              <a:gd name="connsiteY113" fmla="*/ 1524565 h 1692226"/>
              <a:gd name="connsiteX114" fmla="*/ 86819 w 9662615"/>
              <a:gd name="connsiteY114" fmla="*/ 1519517 h 1692226"/>
              <a:gd name="connsiteX115" fmla="*/ 53369 w 9662615"/>
              <a:gd name="connsiteY115" fmla="*/ 1516853 h 1692226"/>
              <a:gd name="connsiteX116" fmla="*/ 2359 w 9662615"/>
              <a:gd name="connsiteY116" fmla="*/ 1515247 h 1692226"/>
              <a:gd name="connsiteX117" fmla="*/ 0 w 9662615"/>
              <a:gd name="connsiteY117" fmla="*/ 1514932 h 1692226"/>
              <a:gd name="connsiteX118" fmla="*/ 0 w 9662615"/>
              <a:gd name="connsiteY118" fmla="*/ 0 h 1692226"/>
              <a:gd name="connsiteX0" fmla="*/ 0 w 9662615"/>
              <a:gd name="connsiteY0" fmla="*/ 0 h 1692226"/>
              <a:gd name="connsiteX1" fmla="*/ 9662615 w 9662615"/>
              <a:gd name="connsiteY1" fmla="*/ 0 h 1692226"/>
              <a:gd name="connsiteX2" fmla="*/ 9662615 w 9662615"/>
              <a:gd name="connsiteY2" fmla="*/ 1280346 h 1692226"/>
              <a:gd name="connsiteX3" fmla="*/ 9658420 w 9662615"/>
              <a:gd name="connsiteY3" fmla="*/ 1280106 h 1692226"/>
              <a:gd name="connsiteX4" fmla="*/ 9469546 w 9662615"/>
              <a:gd name="connsiteY4" fmla="*/ 1289837 h 1692226"/>
              <a:gd name="connsiteX5" fmla="*/ 9385895 w 9662615"/>
              <a:gd name="connsiteY5" fmla="*/ 1269203 h 1692226"/>
              <a:gd name="connsiteX6" fmla="*/ 9144767 w 9662615"/>
              <a:gd name="connsiteY6" fmla="*/ 1264120 h 1692226"/>
              <a:gd name="connsiteX7" fmla="*/ 8837252 w 9662615"/>
              <a:gd name="connsiteY7" fmla="*/ 1350515 h 1692226"/>
              <a:gd name="connsiteX8" fmla="*/ 8705466 w 9662615"/>
              <a:gd name="connsiteY8" fmla="*/ 1342419 h 1692226"/>
              <a:gd name="connsiteX9" fmla="*/ 8652221 w 9662615"/>
              <a:gd name="connsiteY9" fmla="*/ 1326906 h 1692226"/>
              <a:gd name="connsiteX10" fmla="*/ 8632312 w 9662615"/>
              <a:gd name="connsiteY10" fmla="*/ 1326025 h 1692226"/>
              <a:gd name="connsiteX11" fmla="*/ 8591582 w 9662615"/>
              <a:gd name="connsiteY11" fmla="*/ 1341666 h 1692226"/>
              <a:gd name="connsiteX12" fmla="*/ 8537336 w 9662615"/>
              <a:gd name="connsiteY12" fmla="*/ 1341684 h 1692226"/>
              <a:gd name="connsiteX13" fmla="*/ 8472508 w 9662615"/>
              <a:gd name="connsiteY13" fmla="*/ 1363109 h 1692226"/>
              <a:gd name="connsiteX14" fmla="*/ 8258477 w 9662615"/>
              <a:gd name="connsiteY14" fmla="*/ 1370666 h 1692226"/>
              <a:gd name="connsiteX15" fmla="*/ 8197961 w 9662615"/>
              <a:gd name="connsiteY15" fmla="*/ 1392804 h 1692226"/>
              <a:gd name="connsiteX16" fmla="*/ 8171196 w 9662615"/>
              <a:gd name="connsiteY16" fmla="*/ 1397216 h 1692226"/>
              <a:gd name="connsiteX17" fmla="*/ 8127667 w 9662615"/>
              <a:gd name="connsiteY17" fmla="*/ 1418254 h 1692226"/>
              <a:gd name="connsiteX18" fmla="*/ 7974579 w 9662615"/>
              <a:gd name="connsiteY18" fmla="*/ 1383439 h 1692226"/>
              <a:gd name="connsiteX19" fmla="*/ 7768351 w 9662615"/>
              <a:gd name="connsiteY19" fmla="*/ 1395051 h 1692226"/>
              <a:gd name="connsiteX20" fmla="*/ 7635985 w 9662615"/>
              <a:gd name="connsiteY20" fmla="*/ 1386363 h 1692226"/>
              <a:gd name="connsiteX21" fmla="*/ 7466069 w 9662615"/>
              <a:gd name="connsiteY21" fmla="*/ 1377654 h 1692226"/>
              <a:gd name="connsiteX22" fmla="*/ 7355642 w 9662615"/>
              <a:gd name="connsiteY22" fmla="*/ 1407761 h 1692226"/>
              <a:gd name="connsiteX23" fmla="*/ 7151610 w 9662615"/>
              <a:gd name="connsiteY23" fmla="*/ 1397856 h 1692226"/>
              <a:gd name="connsiteX24" fmla="*/ 7082147 w 9662615"/>
              <a:gd name="connsiteY24" fmla="*/ 1406113 h 1692226"/>
              <a:gd name="connsiteX25" fmla="*/ 7014958 w 9662615"/>
              <a:gd name="connsiteY25" fmla="*/ 1396883 h 1692226"/>
              <a:gd name="connsiteX26" fmla="*/ 6907567 w 9662615"/>
              <a:gd name="connsiteY26" fmla="*/ 1419149 h 1692226"/>
              <a:gd name="connsiteX27" fmla="*/ 6748428 w 9662615"/>
              <a:gd name="connsiteY27" fmla="*/ 1420308 h 1692226"/>
              <a:gd name="connsiteX28" fmla="*/ 6654257 w 9662615"/>
              <a:gd name="connsiteY28" fmla="*/ 1424143 h 1692226"/>
              <a:gd name="connsiteX29" fmla="*/ 6620123 w 9662615"/>
              <a:gd name="connsiteY29" fmla="*/ 1430535 h 1692226"/>
              <a:gd name="connsiteX30" fmla="*/ 6571355 w 9662615"/>
              <a:gd name="connsiteY30" fmla="*/ 1436144 h 1692226"/>
              <a:gd name="connsiteX31" fmla="*/ 6486557 w 9662615"/>
              <a:gd name="connsiteY31" fmla="*/ 1449861 h 1692226"/>
              <a:gd name="connsiteX32" fmla="*/ 6370419 w 9662615"/>
              <a:gd name="connsiteY32" fmla="*/ 1461649 h 1692226"/>
              <a:gd name="connsiteX33" fmla="*/ 6278839 w 9662615"/>
              <a:gd name="connsiteY33" fmla="*/ 1449160 h 1692226"/>
              <a:gd name="connsiteX34" fmla="*/ 6272455 w 9662615"/>
              <a:gd name="connsiteY34" fmla="*/ 1453191 h 1692226"/>
              <a:gd name="connsiteX35" fmla="*/ 6212659 w 9662615"/>
              <a:gd name="connsiteY35" fmla="*/ 1454850 h 1692226"/>
              <a:gd name="connsiteX36" fmla="*/ 6069317 w 9662615"/>
              <a:gd name="connsiteY36" fmla="*/ 1445838 h 1692226"/>
              <a:gd name="connsiteX37" fmla="*/ 5878477 w 9662615"/>
              <a:gd name="connsiteY37" fmla="*/ 1439180 h 1692226"/>
              <a:gd name="connsiteX38" fmla="*/ 5838387 w 9662615"/>
              <a:gd name="connsiteY38" fmla="*/ 1444679 h 1692226"/>
              <a:gd name="connsiteX39" fmla="*/ 5771136 w 9662615"/>
              <a:gd name="connsiteY39" fmla="*/ 1453639 h 1692226"/>
              <a:gd name="connsiteX40" fmla="*/ 5724081 w 9662615"/>
              <a:gd name="connsiteY40" fmla="*/ 1470431 h 1692226"/>
              <a:gd name="connsiteX41" fmla="*/ 5666577 w 9662615"/>
              <a:gd name="connsiteY41" fmla="*/ 1473921 h 1692226"/>
              <a:gd name="connsiteX42" fmla="*/ 5649068 w 9662615"/>
              <a:gd name="connsiteY42" fmla="*/ 1461676 h 1692226"/>
              <a:gd name="connsiteX43" fmla="*/ 5588902 w 9662615"/>
              <a:gd name="connsiteY43" fmla="*/ 1469647 h 1692226"/>
              <a:gd name="connsiteX44" fmla="*/ 5498090 w 9662615"/>
              <a:gd name="connsiteY44" fmla="*/ 1483173 h 1692226"/>
              <a:gd name="connsiteX45" fmla="*/ 5444641 w 9662615"/>
              <a:gd name="connsiteY45" fmla="*/ 1487602 h 1692226"/>
              <a:gd name="connsiteX46" fmla="*/ 5299812 w 9662615"/>
              <a:gd name="connsiteY46" fmla="*/ 1503362 h 1692226"/>
              <a:gd name="connsiteX47" fmla="*/ 5213947 w 9662615"/>
              <a:gd name="connsiteY47" fmla="*/ 1516637 h 1692226"/>
              <a:gd name="connsiteX48" fmla="*/ 5090342 w 9662615"/>
              <a:gd name="connsiteY48" fmla="*/ 1546680 h 1692226"/>
              <a:gd name="connsiteX49" fmla="*/ 5129812 w 9662615"/>
              <a:gd name="connsiteY49" fmla="*/ 1521277 h 1692226"/>
              <a:gd name="connsiteX50" fmla="*/ 5059484 w 9662615"/>
              <a:gd name="connsiteY50" fmla="*/ 1546802 h 1692226"/>
              <a:gd name="connsiteX51" fmla="*/ 5038524 w 9662615"/>
              <a:gd name="connsiteY51" fmla="*/ 1545675 h 1692226"/>
              <a:gd name="connsiteX52" fmla="*/ 5026564 w 9662615"/>
              <a:gd name="connsiteY52" fmla="*/ 1545376 h 1692226"/>
              <a:gd name="connsiteX53" fmla="*/ 4969433 w 9662615"/>
              <a:gd name="connsiteY53" fmla="*/ 1550865 h 1692226"/>
              <a:gd name="connsiteX54" fmla="*/ 4921303 w 9662615"/>
              <a:gd name="connsiteY54" fmla="*/ 1575379 h 1692226"/>
              <a:gd name="connsiteX55" fmla="*/ 4863775 w 9662615"/>
              <a:gd name="connsiteY55" fmla="*/ 1562633 h 1692226"/>
              <a:gd name="connsiteX56" fmla="*/ 4847242 w 9662615"/>
              <a:gd name="connsiteY56" fmla="*/ 1664826 h 1692226"/>
              <a:gd name="connsiteX57" fmla="*/ 4809131 w 9662615"/>
              <a:gd name="connsiteY57" fmla="*/ 1692226 h 1692226"/>
              <a:gd name="connsiteX58" fmla="*/ 4791466 w 9662615"/>
              <a:gd name="connsiteY58" fmla="*/ 1561324 h 1692226"/>
              <a:gd name="connsiteX59" fmla="*/ 4784247 w 9662615"/>
              <a:gd name="connsiteY59" fmla="*/ 1562342 h 1692226"/>
              <a:gd name="connsiteX60" fmla="*/ 4735334 w 9662615"/>
              <a:gd name="connsiteY60" fmla="*/ 1581778 h 1692226"/>
              <a:gd name="connsiteX61" fmla="*/ 4697562 w 9662615"/>
              <a:gd name="connsiteY61" fmla="*/ 1551206 h 1692226"/>
              <a:gd name="connsiteX62" fmla="*/ 4662664 w 9662615"/>
              <a:gd name="connsiteY62" fmla="*/ 1573162 h 1692226"/>
              <a:gd name="connsiteX63" fmla="*/ 4603028 w 9662615"/>
              <a:gd name="connsiteY63" fmla="*/ 1568821 h 1692226"/>
              <a:gd name="connsiteX64" fmla="*/ 4541612 w 9662615"/>
              <a:gd name="connsiteY64" fmla="*/ 1545262 h 1692226"/>
              <a:gd name="connsiteX65" fmla="*/ 4422155 w 9662615"/>
              <a:gd name="connsiteY65" fmla="*/ 1542059 h 1692226"/>
              <a:gd name="connsiteX66" fmla="*/ 4221826 w 9662615"/>
              <a:gd name="connsiteY66" fmla="*/ 1508923 h 1692226"/>
              <a:gd name="connsiteX67" fmla="*/ 4096601 w 9662615"/>
              <a:gd name="connsiteY67" fmla="*/ 1521563 h 1692226"/>
              <a:gd name="connsiteX68" fmla="*/ 3970635 w 9662615"/>
              <a:gd name="connsiteY68" fmla="*/ 1544815 h 1692226"/>
              <a:gd name="connsiteX69" fmla="*/ 3833906 w 9662615"/>
              <a:gd name="connsiteY69" fmla="*/ 1516637 h 1692226"/>
              <a:gd name="connsiteX70" fmla="*/ 3696258 w 9662615"/>
              <a:gd name="connsiteY70" fmla="*/ 1537563 h 1692226"/>
              <a:gd name="connsiteX71" fmla="*/ 3594070 w 9662615"/>
              <a:gd name="connsiteY71" fmla="*/ 1509422 h 1692226"/>
              <a:gd name="connsiteX72" fmla="*/ 3565233 w 9662615"/>
              <a:gd name="connsiteY72" fmla="*/ 1515122 h 1692226"/>
              <a:gd name="connsiteX73" fmla="*/ 3560267 w 9662615"/>
              <a:gd name="connsiteY73" fmla="*/ 1516288 h 1692226"/>
              <a:gd name="connsiteX74" fmla="*/ 3540258 w 9662615"/>
              <a:gd name="connsiteY74" fmla="*/ 1516976 h 1692226"/>
              <a:gd name="connsiteX75" fmla="*/ 3534780 w 9662615"/>
              <a:gd name="connsiteY75" fmla="*/ 1522141 h 1692226"/>
              <a:gd name="connsiteX76" fmla="*/ 3504783 w 9662615"/>
              <a:gd name="connsiteY76" fmla="*/ 1526739 h 1692226"/>
              <a:gd name="connsiteX77" fmla="*/ 3430805 w 9662615"/>
              <a:gd name="connsiteY77" fmla="*/ 1542521 h 1692226"/>
              <a:gd name="connsiteX78" fmla="*/ 3292707 w 9662615"/>
              <a:gd name="connsiteY78" fmla="*/ 1520490 h 1692226"/>
              <a:gd name="connsiteX79" fmla="*/ 3187872 w 9662615"/>
              <a:gd name="connsiteY79" fmla="*/ 1519991 h 1692226"/>
              <a:gd name="connsiteX80" fmla="*/ 3148026 w 9662615"/>
              <a:gd name="connsiteY80" fmla="*/ 1524777 h 1692226"/>
              <a:gd name="connsiteX81" fmla="*/ 3092394 w 9662615"/>
              <a:gd name="connsiteY81" fmla="*/ 1528115 h 1692226"/>
              <a:gd name="connsiteX82" fmla="*/ 2994200 w 9662615"/>
              <a:gd name="connsiteY82" fmla="*/ 1537857 h 1692226"/>
              <a:gd name="connsiteX83" fmla="*/ 2862301 w 9662615"/>
              <a:gd name="connsiteY83" fmla="*/ 1544250 h 1692226"/>
              <a:gd name="connsiteX84" fmla="*/ 2766335 w 9662615"/>
              <a:gd name="connsiteY84" fmla="*/ 1527662 h 1692226"/>
              <a:gd name="connsiteX85" fmla="*/ 2757836 w 9662615"/>
              <a:gd name="connsiteY85" fmla="*/ 1531371 h 1692226"/>
              <a:gd name="connsiteX86" fmla="*/ 2691555 w 9662615"/>
              <a:gd name="connsiteY86" fmla="*/ 1530283 h 1692226"/>
              <a:gd name="connsiteX87" fmla="*/ 2491676 w 9662615"/>
              <a:gd name="connsiteY87" fmla="*/ 1500859 h 1692226"/>
              <a:gd name="connsiteX88" fmla="*/ 2378036 w 9662615"/>
              <a:gd name="connsiteY88" fmla="*/ 1520645 h 1692226"/>
              <a:gd name="connsiteX89" fmla="*/ 2284269 w 9662615"/>
              <a:gd name="connsiteY89" fmla="*/ 1503068 h 1692226"/>
              <a:gd name="connsiteX90" fmla="*/ 2207104 w 9662615"/>
              <a:gd name="connsiteY90" fmla="*/ 1508888 h 1692226"/>
              <a:gd name="connsiteX91" fmla="*/ 2149226 w 9662615"/>
              <a:gd name="connsiteY91" fmla="*/ 1523409 h 1692226"/>
              <a:gd name="connsiteX92" fmla="*/ 2084783 w 9662615"/>
              <a:gd name="connsiteY92" fmla="*/ 1524245 h 1692226"/>
              <a:gd name="connsiteX93" fmla="*/ 2070075 w 9662615"/>
              <a:gd name="connsiteY93" fmla="*/ 1511285 h 1692226"/>
              <a:gd name="connsiteX94" fmla="*/ 2001057 w 9662615"/>
              <a:gd name="connsiteY94" fmla="*/ 1516449 h 1692226"/>
              <a:gd name="connsiteX95" fmla="*/ 1896330 w 9662615"/>
              <a:gd name="connsiteY95" fmla="*/ 1525725 h 1692226"/>
              <a:gd name="connsiteX96" fmla="*/ 1835994 w 9662615"/>
              <a:gd name="connsiteY96" fmla="*/ 1527678 h 1692226"/>
              <a:gd name="connsiteX97" fmla="*/ 1671119 w 9662615"/>
              <a:gd name="connsiteY97" fmla="*/ 1536701 h 1692226"/>
              <a:gd name="connsiteX98" fmla="*/ 1601337 w 9662615"/>
              <a:gd name="connsiteY98" fmla="*/ 1548552 h 1692226"/>
              <a:gd name="connsiteX99" fmla="*/ 1407755 w 9662615"/>
              <a:gd name="connsiteY99" fmla="*/ 1571444 h 1692226"/>
              <a:gd name="connsiteX100" fmla="*/ 1271994 w 9662615"/>
              <a:gd name="connsiteY100" fmla="*/ 1579471 h 1692226"/>
              <a:gd name="connsiteX101" fmla="*/ 1249226 w 9662615"/>
              <a:gd name="connsiteY101" fmla="*/ 1583140 h 1692226"/>
              <a:gd name="connsiteX102" fmla="*/ 1217719 w 9662615"/>
              <a:gd name="connsiteY102" fmla="*/ 1580863 h 1692226"/>
              <a:gd name="connsiteX103" fmla="*/ 1091432 w 9662615"/>
              <a:gd name="connsiteY103" fmla="*/ 1571003 h 1692226"/>
              <a:gd name="connsiteX104" fmla="*/ 992039 w 9662615"/>
              <a:gd name="connsiteY104" fmla="*/ 1556662 h 1692226"/>
              <a:gd name="connsiteX105" fmla="*/ 868264 w 9662615"/>
              <a:gd name="connsiteY105" fmla="*/ 1566392 h 1692226"/>
              <a:gd name="connsiteX106" fmla="*/ 792765 w 9662615"/>
              <a:gd name="connsiteY106" fmla="*/ 1563102 h 1692226"/>
              <a:gd name="connsiteX107" fmla="*/ 669055 w 9662615"/>
              <a:gd name="connsiteY107" fmla="*/ 1543638 h 1692226"/>
              <a:gd name="connsiteX108" fmla="*/ 506152 w 9662615"/>
              <a:gd name="connsiteY108" fmla="*/ 1549124 h 1692226"/>
              <a:gd name="connsiteX109" fmla="*/ 472797 w 9662615"/>
              <a:gd name="connsiteY109" fmla="*/ 1568904 h 1692226"/>
              <a:gd name="connsiteX110" fmla="*/ 427864 w 9662615"/>
              <a:gd name="connsiteY110" fmla="*/ 1580848 h 1692226"/>
              <a:gd name="connsiteX111" fmla="*/ 408381 w 9662615"/>
              <a:gd name="connsiteY111" fmla="*/ 1552940 h 1692226"/>
              <a:gd name="connsiteX112" fmla="*/ 267163 w 9662615"/>
              <a:gd name="connsiteY112" fmla="*/ 1531913 h 1692226"/>
              <a:gd name="connsiteX113" fmla="*/ 196644 w 9662615"/>
              <a:gd name="connsiteY113" fmla="*/ 1524565 h 1692226"/>
              <a:gd name="connsiteX114" fmla="*/ 86819 w 9662615"/>
              <a:gd name="connsiteY114" fmla="*/ 1519517 h 1692226"/>
              <a:gd name="connsiteX115" fmla="*/ 53369 w 9662615"/>
              <a:gd name="connsiteY115" fmla="*/ 1516853 h 1692226"/>
              <a:gd name="connsiteX116" fmla="*/ 2359 w 9662615"/>
              <a:gd name="connsiteY116" fmla="*/ 1515247 h 1692226"/>
              <a:gd name="connsiteX117" fmla="*/ 0 w 9662615"/>
              <a:gd name="connsiteY117" fmla="*/ 1514932 h 1692226"/>
              <a:gd name="connsiteX118" fmla="*/ 0 w 9662615"/>
              <a:gd name="connsiteY118" fmla="*/ 0 h 1692226"/>
              <a:gd name="connsiteX0" fmla="*/ 0 w 9662615"/>
              <a:gd name="connsiteY0" fmla="*/ 0 h 1692226"/>
              <a:gd name="connsiteX1" fmla="*/ 9662615 w 9662615"/>
              <a:gd name="connsiteY1" fmla="*/ 0 h 1692226"/>
              <a:gd name="connsiteX2" fmla="*/ 9662615 w 9662615"/>
              <a:gd name="connsiteY2" fmla="*/ 1280346 h 1692226"/>
              <a:gd name="connsiteX3" fmla="*/ 9658420 w 9662615"/>
              <a:gd name="connsiteY3" fmla="*/ 1280106 h 1692226"/>
              <a:gd name="connsiteX4" fmla="*/ 9469546 w 9662615"/>
              <a:gd name="connsiteY4" fmla="*/ 1289837 h 1692226"/>
              <a:gd name="connsiteX5" fmla="*/ 9385895 w 9662615"/>
              <a:gd name="connsiteY5" fmla="*/ 1269203 h 1692226"/>
              <a:gd name="connsiteX6" fmla="*/ 9144767 w 9662615"/>
              <a:gd name="connsiteY6" fmla="*/ 1264120 h 1692226"/>
              <a:gd name="connsiteX7" fmla="*/ 8837252 w 9662615"/>
              <a:gd name="connsiteY7" fmla="*/ 1350515 h 1692226"/>
              <a:gd name="connsiteX8" fmla="*/ 8705466 w 9662615"/>
              <a:gd name="connsiteY8" fmla="*/ 1342419 h 1692226"/>
              <a:gd name="connsiteX9" fmla="*/ 8652221 w 9662615"/>
              <a:gd name="connsiteY9" fmla="*/ 1326906 h 1692226"/>
              <a:gd name="connsiteX10" fmla="*/ 8632312 w 9662615"/>
              <a:gd name="connsiteY10" fmla="*/ 1326025 h 1692226"/>
              <a:gd name="connsiteX11" fmla="*/ 8591582 w 9662615"/>
              <a:gd name="connsiteY11" fmla="*/ 1341666 h 1692226"/>
              <a:gd name="connsiteX12" fmla="*/ 8537336 w 9662615"/>
              <a:gd name="connsiteY12" fmla="*/ 1341684 h 1692226"/>
              <a:gd name="connsiteX13" fmla="*/ 8472508 w 9662615"/>
              <a:gd name="connsiteY13" fmla="*/ 1363109 h 1692226"/>
              <a:gd name="connsiteX14" fmla="*/ 8258477 w 9662615"/>
              <a:gd name="connsiteY14" fmla="*/ 1370666 h 1692226"/>
              <a:gd name="connsiteX15" fmla="*/ 8197961 w 9662615"/>
              <a:gd name="connsiteY15" fmla="*/ 1392804 h 1692226"/>
              <a:gd name="connsiteX16" fmla="*/ 8171196 w 9662615"/>
              <a:gd name="connsiteY16" fmla="*/ 1397216 h 1692226"/>
              <a:gd name="connsiteX17" fmla="*/ 8127667 w 9662615"/>
              <a:gd name="connsiteY17" fmla="*/ 1418254 h 1692226"/>
              <a:gd name="connsiteX18" fmla="*/ 7974579 w 9662615"/>
              <a:gd name="connsiteY18" fmla="*/ 1383439 h 1692226"/>
              <a:gd name="connsiteX19" fmla="*/ 7768351 w 9662615"/>
              <a:gd name="connsiteY19" fmla="*/ 1395051 h 1692226"/>
              <a:gd name="connsiteX20" fmla="*/ 7635985 w 9662615"/>
              <a:gd name="connsiteY20" fmla="*/ 1386363 h 1692226"/>
              <a:gd name="connsiteX21" fmla="*/ 7466069 w 9662615"/>
              <a:gd name="connsiteY21" fmla="*/ 1377654 h 1692226"/>
              <a:gd name="connsiteX22" fmla="*/ 7355642 w 9662615"/>
              <a:gd name="connsiteY22" fmla="*/ 1407761 h 1692226"/>
              <a:gd name="connsiteX23" fmla="*/ 7151610 w 9662615"/>
              <a:gd name="connsiteY23" fmla="*/ 1397856 h 1692226"/>
              <a:gd name="connsiteX24" fmla="*/ 7082147 w 9662615"/>
              <a:gd name="connsiteY24" fmla="*/ 1406113 h 1692226"/>
              <a:gd name="connsiteX25" fmla="*/ 7014958 w 9662615"/>
              <a:gd name="connsiteY25" fmla="*/ 1396883 h 1692226"/>
              <a:gd name="connsiteX26" fmla="*/ 6907567 w 9662615"/>
              <a:gd name="connsiteY26" fmla="*/ 1419149 h 1692226"/>
              <a:gd name="connsiteX27" fmla="*/ 6748428 w 9662615"/>
              <a:gd name="connsiteY27" fmla="*/ 1420308 h 1692226"/>
              <a:gd name="connsiteX28" fmla="*/ 6654257 w 9662615"/>
              <a:gd name="connsiteY28" fmla="*/ 1424143 h 1692226"/>
              <a:gd name="connsiteX29" fmla="*/ 6620123 w 9662615"/>
              <a:gd name="connsiteY29" fmla="*/ 1430535 h 1692226"/>
              <a:gd name="connsiteX30" fmla="*/ 6571355 w 9662615"/>
              <a:gd name="connsiteY30" fmla="*/ 1436144 h 1692226"/>
              <a:gd name="connsiteX31" fmla="*/ 6486557 w 9662615"/>
              <a:gd name="connsiteY31" fmla="*/ 1449861 h 1692226"/>
              <a:gd name="connsiteX32" fmla="*/ 6370419 w 9662615"/>
              <a:gd name="connsiteY32" fmla="*/ 1461649 h 1692226"/>
              <a:gd name="connsiteX33" fmla="*/ 6278839 w 9662615"/>
              <a:gd name="connsiteY33" fmla="*/ 1449160 h 1692226"/>
              <a:gd name="connsiteX34" fmla="*/ 6272455 w 9662615"/>
              <a:gd name="connsiteY34" fmla="*/ 1453191 h 1692226"/>
              <a:gd name="connsiteX35" fmla="*/ 6212659 w 9662615"/>
              <a:gd name="connsiteY35" fmla="*/ 1454850 h 1692226"/>
              <a:gd name="connsiteX36" fmla="*/ 6069317 w 9662615"/>
              <a:gd name="connsiteY36" fmla="*/ 1445838 h 1692226"/>
              <a:gd name="connsiteX37" fmla="*/ 5878477 w 9662615"/>
              <a:gd name="connsiteY37" fmla="*/ 1439180 h 1692226"/>
              <a:gd name="connsiteX38" fmla="*/ 5838387 w 9662615"/>
              <a:gd name="connsiteY38" fmla="*/ 1444679 h 1692226"/>
              <a:gd name="connsiteX39" fmla="*/ 5771136 w 9662615"/>
              <a:gd name="connsiteY39" fmla="*/ 1453639 h 1692226"/>
              <a:gd name="connsiteX40" fmla="*/ 5724081 w 9662615"/>
              <a:gd name="connsiteY40" fmla="*/ 1470431 h 1692226"/>
              <a:gd name="connsiteX41" fmla="*/ 5666577 w 9662615"/>
              <a:gd name="connsiteY41" fmla="*/ 1473921 h 1692226"/>
              <a:gd name="connsiteX42" fmla="*/ 5649068 w 9662615"/>
              <a:gd name="connsiteY42" fmla="*/ 1461676 h 1692226"/>
              <a:gd name="connsiteX43" fmla="*/ 5588902 w 9662615"/>
              <a:gd name="connsiteY43" fmla="*/ 1469647 h 1692226"/>
              <a:gd name="connsiteX44" fmla="*/ 5498090 w 9662615"/>
              <a:gd name="connsiteY44" fmla="*/ 1483173 h 1692226"/>
              <a:gd name="connsiteX45" fmla="*/ 5444641 w 9662615"/>
              <a:gd name="connsiteY45" fmla="*/ 1487602 h 1692226"/>
              <a:gd name="connsiteX46" fmla="*/ 5299812 w 9662615"/>
              <a:gd name="connsiteY46" fmla="*/ 1503362 h 1692226"/>
              <a:gd name="connsiteX47" fmla="*/ 5213947 w 9662615"/>
              <a:gd name="connsiteY47" fmla="*/ 1516637 h 1692226"/>
              <a:gd name="connsiteX48" fmla="*/ 5090342 w 9662615"/>
              <a:gd name="connsiteY48" fmla="*/ 1546680 h 1692226"/>
              <a:gd name="connsiteX49" fmla="*/ 5129812 w 9662615"/>
              <a:gd name="connsiteY49" fmla="*/ 1521277 h 1692226"/>
              <a:gd name="connsiteX50" fmla="*/ 5059484 w 9662615"/>
              <a:gd name="connsiteY50" fmla="*/ 1546802 h 1692226"/>
              <a:gd name="connsiteX51" fmla="*/ 5038524 w 9662615"/>
              <a:gd name="connsiteY51" fmla="*/ 1545675 h 1692226"/>
              <a:gd name="connsiteX52" fmla="*/ 5026564 w 9662615"/>
              <a:gd name="connsiteY52" fmla="*/ 1545376 h 1692226"/>
              <a:gd name="connsiteX53" fmla="*/ 4969433 w 9662615"/>
              <a:gd name="connsiteY53" fmla="*/ 1550865 h 1692226"/>
              <a:gd name="connsiteX54" fmla="*/ 4921303 w 9662615"/>
              <a:gd name="connsiteY54" fmla="*/ 1575379 h 1692226"/>
              <a:gd name="connsiteX55" fmla="*/ 4871726 w 9662615"/>
              <a:gd name="connsiteY55" fmla="*/ 1570584 h 1692226"/>
              <a:gd name="connsiteX56" fmla="*/ 4847242 w 9662615"/>
              <a:gd name="connsiteY56" fmla="*/ 1664826 h 1692226"/>
              <a:gd name="connsiteX57" fmla="*/ 4809131 w 9662615"/>
              <a:gd name="connsiteY57" fmla="*/ 1692226 h 1692226"/>
              <a:gd name="connsiteX58" fmla="*/ 4791466 w 9662615"/>
              <a:gd name="connsiteY58" fmla="*/ 1561324 h 1692226"/>
              <a:gd name="connsiteX59" fmla="*/ 4784247 w 9662615"/>
              <a:gd name="connsiteY59" fmla="*/ 1562342 h 1692226"/>
              <a:gd name="connsiteX60" fmla="*/ 4735334 w 9662615"/>
              <a:gd name="connsiteY60" fmla="*/ 1581778 h 1692226"/>
              <a:gd name="connsiteX61" fmla="*/ 4697562 w 9662615"/>
              <a:gd name="connsiteY61" fmla="*/ 1551206 h 1692226"/>
              <a:gd name="connsiteX62" fmla="*/ 4662664 w 9662615"/>
              <a:gd name="connsiteY62" fmla="*/ 1573162 h 1692226"/>
              <a:gd name="connsiteX63" fmla="*/ 4603028 w 9662615"/>
              <a:gd name="connsiteY63" fmla="*/ 1568821 h 1692226"/>
              <a:gd name="connsiteX64" fmla="*/ 4541612 w 9662615"/>
              <a:gd name="connsiteY64" fmla="*/ 1545262 h 1692226"/>
              <a:gd name="connsiteX65" fmla="*/ 4422155 w 9662615"/>
              <a:gd name="connsiteY65" fmla="*/ 1542059 h 1692226"/>
              <a:gd name="connsiteX66" fmla="*/ 4221826 w 9662615"/>
              <a:gd name="connsiteY66" fmla="*/ 1508923 h 1692226"/>
              <a:gd name="connsiteX67" fmla="*/ 4096601 w 9662615"/>
              <a:gd name="connsiteY67" fmla="*/ 1521563 h 1692226"/>
              <a:gd name="connsiteX68" fmla="*/ 3970635 w 9662615"/>
              <a:gd name="connsiteY68" fmla="*/ 1544815 h 1692226"/>
              <a:gd name="connsiteX69" fmla="*/ 3833906 w 9662615"/>
              <a:gd name="connsiteY69" fmla="*/ 1516637 h 1692226"/>
              <a:gd name="connsiteX70" fmla="*/ 3696258 w 9662615"/>
              <a:gd name="connsiteY70" fmla="*/ 1537563 h 1692226"/>
              <a:gd name="connsiteX71" fmla="*/ 3594070 w 9662615"/>
              <a:gd name="connsiteY71" fmla="*/ 1509422 h 1692226"/>
              <a:gd name="connsiteX72" fmla="*/ 3565233 w 9662615"/>
              <a:gd name="connsiteY72" fmla="*/ 1515122 h 1692226"/>
              <a:gd name="connsiteX73" fmla="*/ 3560267 w 9662615"/>
              <a:gd name="connsiteY73" fmla="*/ 1516288 h 1692226"/>
              <a:gd name="connsiteX74" fmla="*/ 3540258 w 9662615"/>
              <a:gd name="connsiteY74" fmla="*/ 1516976 h 1692226"/>
              <a:gd name="connsiteX75" fmla="*/ 3534780 w 9662615"/>
              <a:gd name="connsiteY75" fmla="*/ 1522141 h 1692226"/>
              <a:gd name="connsiteX76" fmla="*/ 3504783 w 9662615"/>
              <a:gd name="connsiteY76" fmla="*/ 1526739 h 1692226"/>
              <a:gd name="connsiteX77" fmla="*/ 3430805 w 9662615"/>
              <a:gd name="connsiteY77" fmla="*/ 1542521 h 1692226"/>
              <a:gd name="connsiteX78" fmla="*/ 3292707 w 9662615"/>
              <a:gd name="connsiteY78" fmla="*/ 1520490 h 1692226"/>
              <a:gd name="connsiteX79" fmla="*/ 3187872 w 9662615"/>
              <a:gd name="connsiteY79" fmla="*/ 1519991 h 1692226"/>
              <a:gd name="connsiteX80" fmla="*/ 3148026 w 9662615"/>
              <a:gd name="connsiteY80" fmla="*/ 1524777 h 1692226"/>
              <a:gd name="connsiteX81" fmla="*/ 3092394 w 9662615"/>
              <a:gd name="connsiteY81" fmla="*/ 1528115 h 1692226"/>
              <a:gd name="connsiteX82" fmla="*/ 2994200 w 9662615"/>
              <a:gd name="connsiteY82" fmla="*/ 1537857 h 1692226"/>
              <a:gd name="connsiteX83" fmla="*/ 2862301 w 9662615"/>
              <a:gd name="connsiteY83" fmla="*/ 1544250 h 1692226"/>
              <a:gd name="connsiteX84" fmla="*/ 2766335 w 9662615"/>
              <a:gd name="connsiteY84" fmla="*/ 1527662 h 1692226"/>
              <a:gd name="connsiteX85" fmla="*/ 2757836 w 9662615"/>
              <a:gd name="connsiteY85" fmla="*/ 1531371 h 1692226"/>
              <a:gd name="connsiteX86" fmla="*/ 2691555 w 9662615"/>
              <a:gd name="connsiteY86" fmla="*/ 1530283 h 1692226"/>
              <a:gd name="connsiteX87" fmla="*/ 2491676 w 9662615"/>
              <a:gd name="connsiteY87" fmla="*/ 1500859 h 1692226"/>
              <a:gd name="connsiteX88" fmla="*/ 2378036 w 9662615"/>
              <a:gd name="connsiteY88" fmla="*/ 1520645 h 1692226"/>
              <a:gd name="connsiteX89" fmla="*/ 2284269 w 9662615"/>
              <a:gd name="connsiteY89" fmla="*/ 1503068 h 1692226"/>
              <a:gd name="connsiteX90" fmla="*/ 2207104 w 9662615"/>
              <a:gd name="connsiteY90" fmla="*/ 1508888 h 1692226"/>
              <a:gd name="connsiteX91" fmla="*/ 2149226 w 9662615"/>
              <a:gd name="connsiteY91" fmla="*/ 1523409 h 1692226"/>
              <a:gd name="connsiteX92" fmla="*/ 2084783 w 9662615"/>
              <a:gd name="connsiteY92" fmla="*/ 1524245 h 1692226"/>
              <a:gd name="connsiteX93" fmla="*/ 2070075 w 9662615"/>
              <a:gd name="connsiteY93" fmla="*/ 1511285 h 1692226"/>
              <a:gd name="connsiteX94" fmla="*/ 2001057 w 9662615"/>
              <a:gd name="connsiteY94" fmla="*/ 1516449 h 1692226"/>
              <a:gd name="connsiteX95" fmla="*/ 1896330 w 9662615"/>
              <a:gd name="connsiteY95" fmla="*/ 1525725 h 1692226"/>
              <a:gd name="connsiteX96" fmla="*/ 1835994 w 9662615"/>
              <a:gd name="connsiteY96" fmla="*/ 1527678 h 1692226"/>
              <a:gd name="connsiteX97" fmla="*/ 1671119 w 9662615"/>
              <a:gd name="connsiteY97" fmla="*/ 1536701 h 1692226"/>
              <a:gd name="connsiteX98" fmla="*/ 1601337 w 9662615"/>
              <a:gd name="connsiteY98" fmla="*/ 1548552 h 1692226"/>
              <a:gd name="connsiteX99" fmla="*/ 1407755 w 9662615"/>
              <a:gd name="connsiteY99" fmla="*/ 1571444 h 1692226"/>
              <a:gd name="connsiteX100" fmla="*/ 1271994 w 9662615"/>
              <a:gd name="connsiteY100" fmla="*/ 1579471 h 1692226"/>
              <a:gd name="connsiteX101" fmla="*/ 1249226 w 9662615"/>
              <a:gd name="connsiteY101" fmla="*/ 1583140 h 1692226"/>
              <a:gd name="connsiteX102" fmla="*/ 1217719 w 9662615"/>
              <a:gd name="connsiteY102" fmla="*/ 1580863 h 1692226"/>
              <a:gd name="connsiteX103" fmla="*/ 1091432 w 9662615"/>
              <a:gd name="connsiteY103" fmla="*/ 1571003 h 1692226"/>
              <a:gd name="connsiteX104" fmla="*/ 992039 w 9662615"/>
              <a:gd name="connsiteY104" fmla="*/ 1556662 h 1692226"/>
              <a:gd name="connsiteX105" fmla="*/ 868264 w 9662615"/>
              <a:gd name="connsiteY105" fmla="*/ 1566392 h 1692226"/>
              <a:gd name="connsiteX106" fmla="*/ 792765 w 9662615"/>
              <a:gd name="connsiteY106" fmla="*/ 1563102 h 1692226"/>
              <a:gd name="connsiteX107" fmla="*/ 669055 w 9662615"/>
              <a:gd name="connsiteY107" fmla="*/ 1543638 h 1692226"/>
              <a:gd name="connsiteX108" fmla="*/ 506152 w 9662615"/>
              <a:gd name="connsiteY108" fmla="*/ 1549124 h 1692226"/>
              <a:gd name="connsiteX109" fmla="*/ 472797 w 9662615"/>
              <a:gd name="connsiteY109" fmla="*/ 1568904 h 1692226"/>
              <a:gd name="connsiteX110" fmla="*/ 427864 w 9662615"/>
              <a:gd name="connsiteY110" fmla="*/ 1580848 h 1692226"/>
              <a:gd name="connsiteX111" fmla="*/ 408381 w 9662615"/>
              <a:gd name="connsiteY111" fmla="*/ 1552940 h 1692226"/>
              <a:gd name="connsiteX112" fmla="*/ 267163 w 9662615"/>
              <a:gd name="connsiteY112" fmla="*/ 1531913 h 1692226"/>
              <a:gd name="connsiteX113" fmla="*/ 196644 w 9662615"/>
              <a:gd name="connsiteY113" fmla="*/ 1524565 h 1692226"/>
              <a:gd name="connsiteX114" fmla="*/ 86819 w 9662615"/>
              <a:gd name="connsiteY114" fmla="*/ 1519517 h 1692226"/>
              <a:gd name="connsiteX115" fmla="*/ 53369 w 9662615"/>
              <a:gd name="connsiteY115" fmla="*/ 1516853 h 1692226"/>
              <a:gd name="connsiteX116" fmla="*/ 2359 w 9662615"/>
              <a:gd name="connsiteY116" fmla="*/ 1515247 h 1692226"/>
              <a:gd name="connsiteX117" fmla="*/ 0 w 9662615"/>
              <a:gd name="connsiteY117" fmla="*/ 1514932 h 1692226"/>
              <a:gd name="connsiteX118" fmla="*/ 0 w 9662615"/>
              <a:gd name="connsiteY118" fmla="*/ 0 h 1692226"/>
              <a:gd name="connsiteX0" fmla="*/ 0 w 9662615"/>
              <a:gd name="connsiteY0" fmla="*/ 0 h 1692226"/>
              <a:gd name="connsiteX1" fmla="*/ 9662615 w 9662615"/>
              <a:gd name="connsiteY1" fmla="*/ 0 h 1692226"/>
              <a:gd name="connsiteX2" fmla="*/ 9662615 w 9662615"/>
              <a:gd name="connsiteY2" fmla="*/ 1280346 h 1692226"/>
              <a:gd name="connsiteX3" fmla="*/ 9658420 w 9662615"/>
              <a:gd name="connsiteY3" fmla="*/ 1280106 h 1692226"/>
              <a:gd name="connsiteX4" fmla="*/ 9469546 w 9662615"/>
              <a:gd name="connsiteY4" fmla="*/ 1289837 h 1692226"/>
              <a:gd name="connsiteX5" fmla="*/ 9385895 w 9662615"/>
              <a:gd name="connsiteY5" fmla="*/ 1269203 h 1692226"/>
              <a:gd name="connsiteX6" fmla="*/ 9144767 w 9662615"/>
              <a:gd name="connsiteY6" fmla="*/ 1264120 h 1692226"/>
              <a:gd name="connsiteX7" fmla="*/ 8837252 w 9662615"/>
              <a:gd name="connsiteY7" fmla="*/ 1350515 h 1692226"/>
              <a:gd name="connsiteX8" fmla="*/ 8705466 w 9662615"/>
              <a:gd name="connsiteY8" fmla="*/ 1342419 h 1692226"/>
              <a:gd name="connsiteX9" fmla="*/ 8652221 w 9662615"/>
              <a:gd name="connsiteY9" fmla="*/ 1326906 h 1692226"/>
              <a:gd name="connsiteX10" fmla="*/ 8632312 w 9662615"/>
              <a:gd name="connsiteY10" fmla="*/ 1326025 h 1692226"/>
              <a:gd name="connsiteX11" fmla="*/ 8591582 w 9662615"/>
              <a:gd name="connsiteY11" fmla="*/ 1341666 h 1692226"/>
              <a:gd name="connsiteX12" fmla="*/ 8537336 w 9662615"/>
              <a:gd name="connsiteY12" fmla="*/ 1341684 h 1692226"/>
              <a:gd name="connsiteX13" fmla="*/ 8472508 w 9662615"/>
              <a:gd name="connsiteY13" fmla="*/ 1363109 h 1692226"/>
              <a:gd name="connsiteX14" fmla="*/ 8258477 w 9662615"/>
              <a:gd name="connsiteY14" fmla="*/ 1370666 h 1692226"/>
              <a:gd name="connsiteX15" fmla="*/ 8197961 w 9662615"/>
              <a:gd name="connsiteY15" fmla="*/ 1392804 h 1692226"/>
              <a:gd name="connsiteX16" fmla="*/ 8171196 w 9662615"/>
              <a:gd name="connsiteY16" fmla="*/ 1397216 h 1692226"/>
              <a:gd name="connsiteX17" fmla="*/ 8127667 w 9662615"/>
              <a:gd name="connsiteY17" fmla="*/ 1418254 h 1692226"/>
              <a:gd name="connsiteX18" fmla="*/ 7974579 w 9662615"/>
              <a:gd name="connsiteY18" fmla="*/ 1383439 h 1692226"/>
              <a:gd name="connsiteX19" fmla="*/ 7768351 w 9662615"/>
              <a:gd name="connsiteY19" fmla="*/ 1395051 h 1692226"/>
              <a:gd name="connsiteX20" fmla="*/ 7635985 w 9662615"/>
              <a:gd name="connsiteY20" fmla="*/ 1386363 h 1692226"/>
              <a:gd name="connsiteX21" fmla="*/ 7466069 w 9662615"/>
              <a:gd name="connsiteY21" fmla="*/ 1377654 h 1692226"/>
              <a:gd name="connsiteX22" fmla="*/ 7355642 w 9662615"/>
              <a:gd name="connsiteY22" fmla="*/ 1407761 h 1692226"/>
              <a:gd name="connsiteX23" fmla="*/ 7151610 w 9662615"/>
              <a:gd name="connsiteY23" fmla="*/ 1397856 h 1692226"/>
              <a:gd name="connsiteX24" fmla="*/ 7082147 w 9662615"/>
              <a:gd name="connsiteY24" fmla="*/ 1406113 h 1692226"/>
              <a:gd name="connsiteX25" fmla="*/ 7014958 w 9662615"/>
              <a:gd name="connsiteY25" fmla="*/ 1396883 h 1692226"/>
              <a:gd name="connsiteX26" fmla="*/ 6907567 w 9662615"/>
              <a:gd name="connsiteY26" fmla="*/ 1419149 h 1692226"/>
              <a:gd name="connsiteX27" fmla="*/ 6748428 w 9662615"/>
              <a:gd name="connsiteY27" fmla="*/ 1420308 h 1692226"/>
              <a:gd name="connsiteX28" fmla="*/ 6654257 w 9662615"/>
              <a:gd name="connsiteY28" fmla="*/ 1424143 h 1692226"/>
              <a:gd name="connsiteX29" fmla="*/ 6620123 w 9662615"/>
              <a:gd name="connsiteY29" fmla="*/ 1430535 h 1692226"/>
              <a:gd name="connsiteX30" fmla="*/ 6571355 w 9662615"/>
              <a:gd name="connsiteY30" fmla="*/ 1436144 h 1692226"/>
              <a:gd name="connsiteX31" fmla="*/ 6486557 w 9662615"/>
              <a:gd name="connsiteY31" fmla="*/ 1449861 h 1692226"/>
              <a:gd name="connsiteX32" fmla="*/ 6370419 w 9662615"/>
              <a:gd name="connsiteY32" fmla="*/ 1461649 h 1692226"/>
              <a:gd name="connsiteX33" fmla="*/ 6278839 w 9662615"/>
              <a:gd name="connsiteY33" fmla="*/ 1449160 h 1692226"/>
              <a:gd name="connsiteX34" fmla="*/ 6272455 w 9662615"/>
              <a:gd name="connsiteY34" fmla="*/ 1453191 h 1692226"/>
              <a:gd name="connsiteX35" fmla="*/ 6212659 w 9662615"/>
              <a:gd name="connsiteY35" fmla="*/ 1454850 h 1692226"/>
              <a:gd name="connsiteX36" fmla="*/ 6069317 w 9662615"/>
              <a:gd name="connsiteY36" fmla="*/ 1445838 h 1692226"/>
              <a:gd name="connsiteX37" fmla="*/ 5878477 w 9662615"/>
              <a:gd name="connsiteY37" fmla="*/ 1439180 h 1692226"/>
              <a:gd name="connsiteX38" fmla="*/ 5838387 w 9662615"/>
              <a:gd name="connsiteY38" fmla="*/ 1444679 h 1692226"/>
              <a:gd name="connsiteX39" fmla="*/ 5771136 w 9662615"/>
              <a:gd name="connsiteY39" fmla="*/ 1453639 h 1692226"/>
              <a:gd name="connsiteX40" fmla="*/ 5724081 w 9662615"/>
              <a:gd name="connsiteY40" fmla="*/ 1470431 h 1692226"/>
              <a:gd name="connsiteX41" fmla="*/ 5666577 w 9662615"/>
              <a:gd name="connsiteY41" fmla="*/ 1473921 h 1692226"/>
              <a:gd name="connsiteX42" fmla="*/ 5649068 w 9662615"/>
              <a:gd name="connsiteY42" fmla="*/ 1461676 h 1692226"/>
              <a:gd name="connsiteX43" fmla="*/ 5588902 w 9662615"/>
              <a:gd name="connsiteY43" fmla="*/ 1469647 h 1692226"/>
              <a:gd name="connsiteX44" fmla="*/ 5498090 w 9662615"/>
              <a:gd name="connsiteY44" fmla="*/ 1483173 h 1692226"/>
              <a:gd name="connsiteX45" fmla="*/ 5444641 w 9662615"/>
              <a:gd name="connsiteY45" fmla="*/ 1487602 h 1692226"/>
              <a:gd name="connsiteX46" fmla="*/ 5299812 w 9662615"/>
              <a:gd name="connsiteY46" fmla="*/ 1503362 h 1692226"/>
              <a:gd name="connsiteX47" fmla="*/ 5213947 w 9662615"/>
              <a:gd name="connsiteY47" fmla="*/ 1516637 h 1692226"/>
              <a:gd name="connsiteX48" fmla="*/ 5090342 w 9662615"/>
              <a:gd name="connsiteY48" fmla="*/ 1546680 h 1692226"/>
              <a:gd name="connsiteX49" fmla="*/ 5129812 w 9662615"/>
              <a:gd name="connsiteY49" fmla="*/ 1521277 h 1692226"/>
              <a:gd name="connsiteX50" fmla="*/ 5059484 w 9662615"/>
              <a:gd name="connsiteY50" fmla="*/ 1546802 h 1692226"/>
              <a:gd name="connsiteX51" fmla="*/ 5038524 w 9662615"/>
              <a:gd name="connsiteY51" fmla="*/ 1545675 h 1692226"/>
              <a:gd name="connsiteX52" fmla="*/ 5026564 w 9662615"/>
              <a:gd name="connsiteY52" fmla="*/ 1545376 h 1692226"/>
              <a:gd name="connsiteX53" fmla="*/ 4969433 w 9662615"/>
              <a:gd name="connsiteY53" fmla="*/ 1550865 h 1692226"/>
              <a:gd name="connsiteX54" fmla="*/ 4921303 w 9662615"/>
              <a:gd name="connsiteY54" fmla="*/ 1575379 h 1692226"/>
              <a:gd name="connsiteX55" fmla="*/ 4871726 w 9662615"/>
              <a:gd name="connsiteY55" fmla="*/ 1570584 h 1692226"/>
              <a:gd name="connsiteX56" fmla="*/ 4847242 w 9662615"/>
              <a:gd name="connsiteY56" fmla="*/ 1621094 h 1692226"/>
              <a:gd name="connsiteX57" fmla="*/ 4809131 w 9662615"/>
              <a:gd name="connsiteY57" fmla="*/ 1692226 h 1692226"/>
              <a:gd name="connsiteX58" fmla="*/ 4791466 w 9662615"/>
              <a:gd name="connsiteY58" fmla="*/ 1561324 h 1692226"/>
              <a:gd name="connsiteX59" fmla="*/ 4784247 w 9662615"/>
              <a:gd name="connsiteY59" fmla="*/ 1562342 h 1692226"/>
              <a:gd name="connsiteX60" fmla="*/ 4735334 w 9662615"/>
              <a:gd name="connsiteY60" fmla="*/ 1581778 h 1692226"/>
              <a:gd name="connsiteX61" fmla="*/ 4697562 w 9662615"/>
              <a:gd name="connsiteY61" fmla="*/ 1551206 h 1692226"/>
              <a:gd name="connsiteX62" fmla="*/ 4662664 w 9662615"/>
              <a:gd name="connsiteY62" fmla="*/ 1573162 h 1692226"/>
              <a:gd name="connsiteX63" fmla="*/ 4603028 w 9662615"/>
              <a:gd name="connsiteY63" fmla="*/ 1568821 h 1692226"/>
              <a:gd name="connsiteX64" fmla="*/ 4541612 w 9662615"/>
              <a:gd name="connsiteY64" fmla="*/ 1545262 h 1692226"/>
              <a:gd name="connsiteX65" fmla="*/ 4422155 w 9662615"/>
              <a:gd name="connsiteY65" fmla="*/ 1542059 h 1692226"/>
              <a:gd name="connsiteX66" fmla="*/ 4221826 w 9662615"/>
              <a:gd name="connsiteY66" fmla="*/ 1508923 h 1692226"/>
              <a:gd name="connsiteX67" fmla="*/ 4096601 w 9662615"/>
              <a:gd name="connsiteY67" fmla="*/ 1521563 h 1692226"/>
              <a:gd name="connsiteX68" fmla="*/ 3970635 w 9662615"/>
              <a:gd name="connsiteY68" fmla="*/ 1544815 h 1692226"/>
              <a:gd name="connsiteX69" fmla="*/ 3833906 w 9662615"/>
              <a:gd name="connsiteY69" fmla="*/ 1516637 h 1692226"/>
              <a:gd name="connsiteX70" fmla="*/ 3696258 w 9662615"/>
              <a:gd name="connsiteY70" fmla="*/ 1537563 h 1692226"/>
              <a:gd name="connsiteX71" fmla="*/ 3594070 w 9662615"/>
              <a:gd name="connsiteY71" fmla="*/ 1509422 h 1692226"/>
              <a:gd name="connsiteX72" fmla="*/ 3565233 w 9662615"/>
              <a:gd name="connsiteY72" fmla="*/ 1515122 h 1692226"/>
              <a:gd name="connsiteX73" fmla="*/ 3560267 w 9662615"/>
              <a:gd name="connsiteY73" fmla="*/ 1516288 h 1692226"/>
              <a:gd name="connsiteX74" fmla="*/ 3540258 w 9662615"/>
              <a:gd name="connsiteY74" fmla="*/ 1516976 h 1692226"/>
              <a:gd name="connsiteX75" fmla="*/ 3534780 w 9662615"/>
              <a:gd name="connsiteY75" fmla="*/ 1522141 h 1692226"/>
              <a:gd name="connsiteX76" fmla="*/ 3504783 w 9662615"/>
              <a:gd name="connsiteY76" fmla="*/ 1526739 h 1692226"/>
              <a:gd name="connsiteX77" fmla="*/ 3430805 w 9662615"/>
              <a:gd name="connsiteY77" fmla="*/ 1542521 h 1692226"/>
              <a:gd name="connsiteX78" fmla="*/ 3292707 w 9662615"/>
              <a:gd name="connsiteY78" fmla="*/ 1520490 h 1692226"/>
              <a:gd name="connsiteX79" fmla="*/ 3187872 w 9662615"/>
              <a:gd name="connsiteY79" fmla="*/ 1519991 h 1692226"/>
              <a:gd name="connsiteX80" fmla="*/ 3148026 w 9662615"/>
              <a:gd name="connsiteY80" fmla="*/ 1524777 h 1692226"/>
              <a:gd name="connsiteX81" fmla="*/ 3092394 w 9662615"/>
              <a:gd name="connsiteY81" fmla="*/ 1528115 h 1692226"/>
              <a:gd name="connsiteX82" fmla="*/ 2994200 w 9662615"/>
              <a:gd name="connsiteY82" fmla="*/ 1537857 h 1692226"/>
              <a:gd name="connsiteX83" fmla="*/ 2862301 w 9662615"/>
              <a:gd name="connsiteY83" fmla="*/ 1544250 h 1692226"/>
              <a:gd name="connsiteX84" fmla="*/ 2766335 w 9662615"/>
              <a:gd name="connsiteY84" fmla="*/ 1527662 h 1692226"/>
              <a:gd name="connsiteX85" fmla="*/ 2757836 w 9662615"/>
              <a:gd name="connsiteY85" fmla="*/ 1531371 h 1692226"/>
              <a:gd name="connsiteX86" fmla="*/ 2691555 w 9662615"/>
              <a:gd name="connsiteY86" fmla="*/ 1530283 h 1692226"/>
              <a:gd name="connsiteX87" fmla="*/ 2491676 w 9662615"/>
              <a:gd name="connsiteY87" fmla="*/ 1500859 h 1692226"/>
              <a:gd name="connsiteX88" fmla="*/ 2378036 w 9662615"/>
              <a:gd name="connsiteY88" fmla="*/ 1520645 h 1692226"/>
              <a:gd name="connsiteX89" fmla="*/ 2284269 w 9662615"/>
              <a:gd name="connsiteY89" fmla="*/ 1503068 h 1692226"/>
              <a:gd name="connsiteX90" fmla="*/ 2207104 w 9662615"/>
              <a:gd name="connsiteY90" fmla="*/ 1508888 h 1692226"/>
              <a:gd name="connsiteX91" fmla="*/ 2149226 w 9662615"/>
              <a:gd name="connsiteY91" fmla="*/ 1523409 h 1692226"/>
              <a:gd name="connsiteX92" fmla="*/ 2084783 w 9662615"/>
              <a:gd name="connsiteY92" fmla="*/ 1524245 h 1692226"/>
              <a:gd name="connsiteX93" fmla="*/ 2070075 w 9662615"/>
              <a:gd name="connsiteY93" fmla="*/ 1511285 h 1692226"/>
              <a:gd name="connsiteX94" fmla="*/ 2001057 w 9662615"/>
              <a:gd name="connsiteY94" fmla="*/ 1516449 h 1692226"/>
              <a:gd name="connsiteX95" fmla="*/ 1896330 w 9662615"/>
              <a:gd name="connsiteY95" fmla="*/ 1525725 h 1692226"/>
              <a:gd name="connsiteX96" fmla="*/ 1835994 w 9662615"/>
              <a:gd name="connsiteY96" fmla="*/ 1527678 h 1692226"/>
              <a:gd name="connsiteX97" fmla="*/ 1671119 w 9662615"/>
              <a:gd name="connsiteY97" fmla="*/ 1536701 h 1692226"/>
              <a:gd name="connsiteX98" fmla="*/ 1601337 w 9662615"/>
              <a:gd name="connsiteY98" fmla="*/ 1548552 h 1692226"/>
              <a:gd name="connsiteX99" fmla="*/ 1407755 w 9662615"/>
              <a:gd name="connsiteY99" fmla="*/ 1571444 h 1692226"/>
              <a:gd name="connsiteX100" fmla="*/ 1271994 w 9662615"/>
              <a:gd name="connsiteY100" fmla="*/ 1579471 h 1692226"/>
              <a:gd name="connsiteX101" fmla="*/ 1249226 w 9662615"/>
              <a:gd name="connsiteY101" fmla="*/ 1583140 h 1692226"/>
              <a:gd name="connsiteX102" fmla="*/ 1217719 w 9662615"/>
              <a:gd name="connsiteY102" fmla="*/ 1580863 h 1692226"/>
              <a:gd name="connsiteX103" fmla="*/ 1091432 w 9662615"/>
              <a:gd name="connsiteY103" fmla="*/ 1571003 h 1692226"/>
              <a:gd name="connsiteX104" fmla="*/ 992039 w 9662615"/>
              <a:gd name="connsiteY104" fmla="*/ 1556662 h 1692226"/>
              <a:gd name="connsiteX105" fmla="*/ 868264 w 9662615"/>
              <a:gd name="connsiteY105" fmla="*/ 1566392 h 1692226"/>
              <a:gd name="connsiteX106" fmla="*/ 792765 w 9662615"/>
              <a:gd name="connsiteY106" fmla="*/ 1563102 h 1692226"/>
              <a:gd name="connsiteX107" fmla="*/ 669055 w 9662615"/>
              <a:gd name="connsiteY107" fmla="*/ 1543638 h 1692226"/>
              <a:gd name="connsiteX108" fmla="*/ 506152 w 9662615"/>
              <a:gd name="connsiteY108" fmla="*/ 1549124 h 1692226"/>
              <a:gd name="connsiteX109" fmla="*/ 472797 w 9662615"/>
              <a:gd name="connsiteY109" fmla="*/ 1568904 h 1692226"/>
              <a:gd name="connsiteX110" fmla="*/ 427864 w 9662615"/>
              <a:gd name="connsiteY110" fmla="*/ 1580848 h 1692226"/>
              <a:gd name="connsiteX111" fmla="*/ 408381 w 9662615"/>
              <a:gd name="connsiteY111" fmla="*/ 1552940 h 1692226"/>
              <a:gd name="connsiteX112" fmla="*/ 267163 w 9662615"/>
              <a:gd name="connsiteY112" fmla="*/ 1531913 h 1692226"/>
              <a:gd name="connsiteX113" fmla="*/ 196644 w 9662615"/>
              <a:gd name="connsiteY113" fmla="*/ 1524565 h 1692226"/>
              <a:gd name="connsiteX114" fmla="*/ 86819 w 9662615"/>
              <a:gd name="connsiteY114" fmla="*/ 1519517 h 1692226"/>
              <a:gd name="connsiteX115" fmla="*/ 53369 w 9662615"/>
              <a:gd name="connsiteY115" fmla="*/ 1516853 h 1692226"/>
              <a:gd name="connsiteX116" fmla="*/ 2359 w 9662615"/>
              <a:gd name="connsiteY116" fmla="*/ 1515247 h 1692226"/>
              <a:gd name="connsiteX117" fmla="*/ 0 w 9662615"/>
              <a:gd name="connsiteY117" fmla="*/ 1514932 h 1692226"/>
              <a:gd name="connsiteX118" fmla="*/ 0 w 9662615"/>
              <a:gd name="connsiteY118" fmla="*/ 0 h 1692226"/>
              <a:gd name="connsiteX0" fmla="*/ 0 w 9662615"/>
              <a:gd name="connsiteY0" fmla="*/ 0 h 1621094"/>
              <a:gd name="connsiteX1" fmla="*/ 9662615 w 9662615"/>
              <a:gd name="connsiteY1" fmla="*/ 0 h 1621094"/>
              <a:gd name="connsiteX2" fmla="*/ 9662615 w 9662615"/>
              <a:gd name="connsiteY2" fmla="*/ 1280346 h 1621094"/>
              <a:gd name="connsiteX3" fmla="*/ 9658420 w 9662615"/>
              <a:gd name="connsiteY3" fmla="*/ 1280106 h 1621094"/>
              <a:gd name="connsiteX4" fmla="*/ 9469546 w 9662615"/>
              <a:gd name="connsiteY4" fmla="*/ 1289837 h 1621094"/>
              <a:gd name="connsiteX5" fmla="*/ 9385895 w 9662615"/>
              <a:gd name="connsiteY5" fmla="*/ 1269203 h 1621094"/>
              <a:gd name="connsiteX6" fmla="*/ 9144767 w 9662615"/>
              <a:gd name="connsiteY6" fmla="*/ 1264120 h 1621094"/>
              <a:gd name="connsiteX7" fmla="*/ 8837252 w 9662615"/>
              <a:gd name="connsiteY7" fmla="*/ 1350515 h 1621094"/>
              <a:gd name="connsiteX8" fmla="*/ 8705466 w 9662615"/>
              <a:gd name="connsiteY8" fmla="*/ 1342419 h 1621094"/>
              <a:gd name="connsiteX9" fmla="*/ 8652221 w 9662615"/>
              <a:gd name="connsiteY9" fmla="*/ 1326906 h 1621094"/>
              <a:gd name="connsiteX10" fmla="*/ 8632312 w 9662615"/>
              <a:gd name="connsiteY10" fmla="*/ 1326025 h 1621094"/>
              <a:gd name="connsiteX11" fmla="*/ 8591582 w 9662615"/>
              <a:gd name="connsiteY11" fmla="*/ 1341666 h 1621094"/>
              <a:gd name="connsiteX12" fmla="*/ 8537336 w 9662615"/>
              <a:gd name="connsiteY12" fmla="*/ 1341684 h 1621094"/>
              <a:gd name="connsiteX13" fmla="*/ 8472508 w 9662615"/>
              <a:gd name="connsiteY13" fmla="*/ 1363109 h 1621094"/>
              <a:gd name="connsiteX14" fmla="*/ 8258477 w 9662615"/>
              <a:gd name="connsiteY14" fmla="*/ 1370666 h 1621094"/>
              <a:gd name="connsiteX15" fmla="*/ 8197961 w 9662615"/>
              <a:gd name="connsiteY15" fmla="*/ 1392804 h 1621094"/>
              <a:gd name="connsiteX16" fmla="*/ 8171196 w 9662615"/>
              <a:gd name="connsiteY16" fmla="*/ 1397216 h 1621094"/>
              <a:gd name="connsiteX17" fmla="*/ 8127667 w 9662615"/>
              <a:gd name="connsiteY17" fmla="*/ 1418254 h 1621094"/>
              <a:gd name="connsiteX18" fmla="*/ 7974579 w 9662615"/>
              <a:gd name="connsiteY18" fmla="*/ 1383439 h 1621094"/>
              <a:gd name="connsiteX19" fmla="*/ 7768351 w 9662615"/>
              <a:gd name="connsiteY19" fmla="*/ 1395051 h 1621094"/>
              <a:gd name="connsiteX20" fmla="*/ 7635985 w 9662615"/>
              <a:gd name="connsiteY20" fmla="*/ 1386363 h 1621094"/>
              <a:gd name="connsiteX21" fmla="*/ 7466069 w 9662615"/>
              <a:gd name="connsiteY21" fmla="*/ 1377654 h 1621094"/>
              <a:gd name="connsiteX22" fmla="*/ 7355642 w 9662615"/>
              <a:gd name="connsiteY22" fmla="*/ 1407761 h 1621094"/>
              <a:gd name="connsiteX23" fmla="*/ 7151610 w 9662615"/>
              <a:gd name="connsiteY23" fmla="*/ 1397856 h 1621094"/>
              <a:gd name="connsiteX24" fmla="*/ 7082147 w 9662615"/>
              <a:gd name="connsiteY24" fmla="*/ 1406113 h 1621094"/>
              <a:gd name="connsiteX25" fmla="*/ 7014958 w 9662615"/>
              <a:gd name="connsiteY25" fmla="*/ 1396883 h 1621094"/>
              <a:gd name="connsiteX26" fmla="*/ 6907567 w 9662615"/>
              <a:gd name="connsiteY26" fmla="*/ 1419149 h 1621094"/>
              <a:gd name="connsiteX27" fmla="*/ 6748428 w 9662615"/>
              <a:gd name="connsiteY27" fmla="*/ 1420308 h 1621094"/>
              <a:gd name="connsiteX28" fmla="*/ 6654257 w 9662615"/>
              <a:gd name="connsiteY28" fmla="*/ 1424143 h 1621094"/>
              <a:gd name="connsiteX29" fmla="*/ 6620123 w 9662615"/>
              <a:gd name="connsiteY29" fmla="*/ 1430535 h 1621094"/>
              <a:gd name="connsiteX30" fmla="*/ 6571355 w 9662615"/>
              <a:gd name="connsiteY30" fmla="*/ 1436144 h 1621094"/>
              <a:gd name="connsiteX31" fmla="*/ 6486557 w 9662615"/>
              <a:gd name="connsiteY31" fmla="*/ 1449861 h 1621094"/>
              <a:gd name="connsiteX32" fmla="*/ 6370419 w 9662615"/>
              <a:gd name="connsiteY32" fmla="*/ 1461649 h 1621094"/>
              <a:gd name="connsiteX33" fmla="*/ 6278839 w 9662615"/>
              <a:gd name="connsiteY33" fmla="*/ 1449160 h 1621094"/>
              <a:gd name="connsiteX34" fmla="*/ 6272455 w 9662615"/>
              <a:gd name="connsiteY34" fmla="*/ 1453191 h 1621094"/>
              <a:gd name="connsiteX35" fmla="*/ 6212659 w 9662615"/>
              <a:gd name="connsiteY35" fmla="*/ 1454850 h 1621094"/>
              <a:gd name="connsiteX36" fmla="*/ 6069317 w 9662615"/>
              <a:gd name="connsiteY36" fmla="*/ 1445838 h 1621094"/>
              <a:gd name="connsiteX37" fmla="*/ 5878477 w 9662615"/>
              <a:gd name="connsiteY37" fmla="*/ 1439180 h 1621094"/>
              <a:gd name="connsiteX38" fmla="*/ 5838387 w 9662615"/>
              <a:gd name="connsiteY38" fmla="*/ 1444679 h 1621094"/>
              <a:gd name="connsiteX39" fmla="*/ 5771136 w 9662615"/>
              <a:gd name="connsiteY39" fmla="*/ 1453639 h 1621094"/>
              <a:gd name="connsiteX40" fmla="*/ 5724081 w 9662615"/>
              <a:gd name="connsiteY40" fmla="*/ 1470431 h 1621094"/>
              <a:gd name="connsiteX41" fmla="*/ 5666577 w 9662615"/>
              <a:gd name="connsiteY41" fmla="*/ 1473921 h 1621094"/>
              <a:gd name="connsiteX42" fmla="*/ 5649068 w 9662615"/>
              <a:gd name="connsiteY42" fmla="*/ 1461676 h 1621094"/>
              <a:gd name="connsiteX43" fmla="*/ 5588902 w 9662615"/>
              <a:gd name="connsiteY43" fmla="*/ 1469647 h 1621094"/>
              <a:gd name="connsiteX44" fmla="*/ 5498090 w 9662615"/>
              <a:gd name="connsiteY44" fmla="*/ 1483173 h 1621094"/>
              <a:gd name="connsiteX45" fmla="*/ 5444641 w 9662615"/>
              <a:gd name="connsiteY45" fmla="*/ 1487602 h 1621094"/>
              <a:gd name="connsiteX46" fmla="*/ 5299812 w 9662615"/>
              <a:gd name="connsiteY46" fmla="*/ 1503362 h 1621094"/>
              <a:gd name="connsiteX47" fmla="*/ 5213947 w 9662615"/>
              <a:gd name="connsiteY47" fmla="*/ 1516637 h 1621094"/>
              <a:gd name="connsiteX48" fmla="*/ 5090342 w 9662615"/>
              <a:gd name="connsiteY48" fmla="*/ 1546680 h 1621094"/>
              <a:gd name="connsiteX49" fmla="*/ 5129812 w 9662615"/>
              <a:gd name="connsiteY49" fmla="*/ 1521277 h 1621094"/>
              <a:gd name="connsiteX50" fmla="*/ 5059484 w 9662615"/>
              <a:gd name="connsiteY50" fmla="*/ 1546802 h 1621094"/>
              <a:gd name="connsiteX51" fmla="*/ 5038524 w 9662615"/>
              <a:gd name="connsiteY51" fmla="*/ 1545675 h 1621094"/>
              <a:gd name="connsiteX52" fmla="*/ 5026564 w 9662615"/>
              <a:gd name="connsiteY52" fmla="*/ 1545376 h 1621094"/>
              <a:gd name="connsiteX53" fmla="*/ 4969433 w 9662615"/>
              <a:gd name="connsiteY53" fmla="*/ 1550865 h 1621094"/>
              <a:gd name="connsiteX54" fmla="*/ 4921303 w 9662615"/>
              <a:gd name="connsiteY54" fmla="*/ 1575379 h 1621094"/>
              <a:gd name="connsiteX55" fmla="*/ 4871726 w 9662615"/>
              <a:gd name="connsiteY55" fmla="*/ 1570584 h 1621094"/>
              <a:gd name="connsiteX56" fmla="*/ 4847242 w 9662615"/>
              <a:gd name="connsiteY56" fmla="*/ 1621094 h 1621094"/>
              <a:gd name="connsiteX57" fmla="*/ 4821058 w 9662615"/>
              <a:gd name="connsiteY57" fmla="*/ 1553078 h 1621094"/>
              <a:gd name="connsiteX58" fmla="*/ 4791466 w 9662615"/>
              <a:gd name="connsiteY58" fmla="*/ 1561324 h 1621094"/>
              <a:gd name="connsiteX59" fmla="*/ 4784247 w 9662615"/>
              <a:gd name="connsiteY59" fmla="*/ 1562342 h 1621094"/>
              <a:gd name="connsiteX60" fmla="*/ 4735334 w 9662615"/>
              <a:gd name="connsiteY60" fmla="*/ 1581778 h 1621094"/>
              <a:gd name="connsiteX61" fmla="*/ 4697562 w 9662615"/>
              <a:gd name="connsiteY61" fmla="*/ 1551206 h 1621094"/>
              <a:gd name="connsiteX62" fmla="*/ 4662664 w 9662615"/>
              <a:gd name="connsiteY62" fmla="*/ 1573162 h 1621094"/>
              <a:gd name="connsiteX63" fmla="*/ 4603028 w 9662615"/>
              <a:gd name="connsiteY63" fmla="*/ 1568821 h 1621094"/>
              <a:gd name="connsiteX64" fmla="*/ 4541612 w 9662615"/>
              <a:gd name="connsiteY64" fmla="*/ 1545262 h 1621094"/>
              <a:gd name="connsiteX65" fmla="*/ 4422155 w 9662615"/>
              <a:gd name="connsiteY65" fmla="*/ 1542059 h 1621094"/>
              <a:gd name="connsiteX66" fmla="*/ 4221826 w 9662615"/>
              <a:gd name="connsiteY66" fmla="*/ 1508923 h 1621094"/>
              <a:gd name="connsiteX67" fmla="*/ 4096601 w 9662615"/>
              <a:gd name="connsiteY67" fmla="*/ 1521563 h 1621094"/>
              <a:gd name="connsiteX68" fmla="*/ 3970635 w 9662615"/>
              <a:gd name="connsiteY68" fmla="*/ 1544815 h 1621094"/>
              <a:gd name="connsiteX69" fmla="*/ 3833906 w 9662615"/>
              <a:gd name="connsiteY69" fmla="*/ 1516637 h 1621094"/>
              <a:gd name="connsiteX70" fmla="*/ 3696258 w 9662615"/>
              <a:gd name="connsiteY70" fmla="*/ 1537563 h 1621094"/>
              <a:gd name="connsiteX71" fmla="*/ 3594070 w 9662615"/>
              <a:gd name="connsiteY71" fmla="*/ 1509422 h 1621094"/>
              <a:gd name="connsiteX72" fmla="*/ 3565233 w 9662615"/>
              <a:gd name="connsiteY72" fmla="*/ 1515122 h 1621094"/>
              <a:gd name="connsiteX73" fmla="*/ 3560267 w 9662615"/>
              <a:gd name="connsiteY73" fmla="*/ 1516288 h 1621094"/>
              <a:gd name="connsiteX74" fmla="*/ 3540258 w 9662615"/>
              <a:gd name="connsiteY74" fmla="*/ 1516976 h 1621094"/>
              <a:gd name="connsiteX75" fmla="*/ 3534780 w 9662615"/>
              <a:gd name="connsiteY75" fmla="*/ 1522141 h 1621094"/>
              <a:gd name="connsiteX76" fmla="*/ 3504783 w 9662615"/>
              <a:gd name="connsiteY76" fmla="*/ 1526739 h 1621094"/>
              <a:gd name="connsiteX77" fmla="*/ 3430805 w 9662615"/>
              <a:gd name="connsiteY77" fmla="*/ 1542521 h 1621094"/>
              <a:gd name="connsiteX78" fmla="*/ 3292707 w 9662615"/>
              <a:gd name="connsiteY78" fmla="*/ 1520490 h 1621094"/>
              <a:gd name="connsiteX79" fmla="*/ 3187872 w 9662615"/>
              <a:gd name="connsiteY79" fmla="*/ 1519991 h 1621094"/>
              <a:gd name="connsiteX80" fmla="*/ 3148026 w 9662615"/>
              <a:gd name="connsiteY80" fmla="*/ 1524777 h 1621094"/>
              <a:gd name="connsiteX81" fmla="*/ 3092394 w 9662615"/>
              <a:gd name="connsiteY81" fmla="*/ 1528115 h 1621094"/>
              <a:gd name="connsiteX82" fmla="*/ 2994200 w 9662615"/>
              <a:gd name="connsiteY82" fmla="*/ 1537857 h 1621094"/>
              <a:gd name="connsiteX83" fmla="*/ 2862301 w 9662615"/>
              <a:gd name="connsiteY83" fmla="*/ 1544250 h 1621094"/>
              <a:gd name="connsiteX84" fmla="*/ 2766335 w 9662615"/>
              <a:gd name="connsiteY84" fmla="*/ 1527662 h 1621094"/>
              <a:gd name="connsiteX85" fmla="*/ 2757836 w 9662615"/>
              <a:gd name="connsiteY85" fmla="*/ 1531371 h 1621094"/>
              <a:gd name="connsiteX86" fmla="*/ 2691555 w 9662615"/>
              <a:gd name="connsiteY86" fmla="*/ 1530283 h 1621094"/>
              <a:gd name="connsiteX87" fmla="*/ 2491676 w 9662615"/>
              <a:gd name="connsiteY87" fmla="*/ 1500859 h 1621094"/>
              <a:gd name="connsiteX88" fmla="*/ 2378036 w 9662615"/>
              <a:gd name="connsiteY88" fmla="*/ 1520645 h 1621094"/>
              <a:gd name="connsiteX89" fmla="*/ 2284269 w 9662615"/>
              <a:gd name="connsiteY89" fmla="*/ 1503068 h 1621094"/>
              <a:gd name="connsiteX90" fmla="*/ 2207104 w 9662615"/>
              <a:gd name="connsiteY90" fmla="*/ 1508888 h 1621094"/>
              <a:gd name="connsiteX91" fmla="*/ 2149226 w 9662615"/>
              <a:gd name="connsiteY91" fmla="*/ 1523409 h 1621094"/>
              <a:gd name="connsiteX92" fmla="*/ 2084783 w 9662615"/>
              <a:gd name="connsiteY92" fmla="*/ 1524245 h 1621094"/>
              <a:gd name="connsiteX93" fmla="*/ 2070075 w 9662615"/>
              <a:gd name="connsiteY93" fmla="*/ 1511285 h 1621094"/>
              <a:gd name="connsiteX94" fmla="*/ 2001057 w 9662615"/>
              <a:gd name="connsiteY94" fmla="*/ 1516449 h 1621094"/>
              <a:gd name="connsiteX95" fmla="*/ 1896330 w 9662615"/>
              <a:gd name="connsiteY95" fmla="*/ 1525725 h 1621094"/>
              <a:gd name="connsiteX96" fmla="*/ 1835994 w 9662615"/>
              <a:gd name="connsiteY96" fmla="*/ 1527678 h 1621094"/>
              <a:gd name="connsiteX97" fmla="*/ 1671119 w 9662615"/>
              <a:gd name="connsiteY97" fmla="*/ 1536701 h 1621094"/>
              <a:gd name="connsiteX98" fmla="*/ 1601337 w 9662615"/>
              <a:gd name="connsiteY98" fmla="*/ 1548552 h 1621094"/>
              <a:gd name="connsiteX99" fmla="*/ 1407755 w 9662615"/>
              <a:gd name="connsiteY99" fmla="*/ 1571444 h 1621094"/>
              <a:gd name="connsiteX100" fmla="*/ 1271994 w 9662615"/>
              <a:gd name="connsiteY100" fmla="*/ 1579471 h 1621094"/>
              <a:gd name="connsiteX101" fmla="*/ 1249226 w 9662615"/>
              <a:gd name="connsiteY101" fmla="*/ 1583140 h 1621094"/>
              <a:gd name="connsiteX102" fmla="*/ 1217719 w 9662615"/>
              <a:gd name="connsiteY102" fmla="*/ 1580863 h 1621094"/>
              <a:gd name="connsiteX103" fmla="*/ 1091432 w 9662615"/>
              <a:gd name="connsiteY103" fmla="*/ 1571003 h 1621094"/>
              <a:gd name="connsiteX104" fmla="*/ 992039 w 9662615"/>
              <a:gd name="connsiteY104" fmla="*/ 1556662 h 1621094"/>
              <a:gd name="connsiteX105" fmla="*/ 868264 w 9662615"/>
              <a:gd name="connsiteY105" fmla="*/ 1566392 h 1621094"/>
              <a:gd name="connsiteX106" fmla="*/ 792765 w 9662615"/>
              <a:gd name="connsiteY106" fmla="*/ 1563102 h 1621094"/>
              <a:gd name="connsiteX107" fmla="*/ 669055 w 9662615"/>
              <a:gd name="connsiteY107" fmla="*/ 1543638 h 1621094"/>
              <a:gd name="connsiteX108" fmla="*/ 506152 w 9662615"/>
              <a:gd name="connsiteY108" fmla="*/ 1549124 h 1621094"/>
              <a:gd name="connsiteX109" fmla="*/ 472797 w 9662615"/>
              <a:gd name="connsiteY109" fmla="*/ 1568904 h 1621094"/>
              <a:gd name="connsiteX110" fmla="*/ 427864 w 9662615"/>
              <a:gd name="connsiteY110" fmla="*/ 1580848 h 1621094"/>
              <a:gd name="connsiteX111" fmla="*/ 408381 w 9662615"/>
              <a:gd name="connsiteY111" fmla="*/ 1552940 h 1621094"/>
              <a:gd name="connsiteX112" fmla="*/ 267163 w 9662615"/>
              <a:gd name="connsiteY112" fmla="*/ 1531913 h 1621094"/>
              <a:gd name="connsiteX113" fmla="*/ 196644 w 9662615"/>
              <a:gd name="connsiteY113" fmla="*/ 1524565 h 1621094"/>
              <a:gd name="connsiteX114" fmla="*/ 86819 w 9662615"/>
              <a:gd name="connsiteY114" fmla="*/ 1519517 h 1621094"/>
              <a:gd name="connsiteX115" fmla="*/ 53369 w 9662615"/>
              <a:gd name="connsiteY115" fmla="*/ 1516853 h 1621094"/>
              <a:gd name="connsiteX116" fmla="*/ 2359 w 9662615"/>
              <a:gd name="connsiteY116" fmla="*/ 1515247 h 1621094"/>
              <a:gd name="connsiteX117" fmla="*/ 0 w 9662615"/>
              <a:gd name="connsiteY117" fmla="*/ 1514932 h 1621094"/>
              <a:gd name="connsiteX118" fmla="*/ 0 w 9662615"/>
              <a:gd name="connsiteY118" fmla="*/ 0 h 1621094"/>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1303 w 9662615"/>
              <a:gd name="connsiteY54" fmla="*/ 1575379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5334 w 9662615"/>
              <a:gd name="connsiteY60" fmla="*/ 158177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41612 w 9662615"/>
              <a:gd name="connsiteY64" fmla="*/ 1545262 h 1583140"/>
              <a:gd name="connsiteX65" fmla="*/ 4422155 w 9662615"/>
              <a:gd name="connsiteY65" fmla="*/ 1542059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5334 w 9662615"/>
              <a:gd name="connsiteY60" fmla="*/ 158177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41612 w 9662615"/>
              <a:gd name="connsiteY64" fmla="*/ 1545262 h 1583140"/>
              <a:gd name="connsiteX65" fmla="*/ 4422155 w 9662615"/>
              <a:gd name="connsiteY65" fmla="*/ 1542059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97680"/>
              <a:gd name="connsiteX1" fmla="*/ 9662615 w 9662615"/>
              <a:gd name="connsiteY1" fmla="*/ 0 h 1597680"/>
              <a:gd name="connsiteX2" fmla="*/ 9662615 w 9662615"/>
              <a:gd name="connsiteY2" fmla="*/ 1280346 h 1597680"/>
              <a:gd name="connsiteX3" fmla="*/ 9658420 w 9662615"/>
              <a:gd name="connsiteY3" fmla="*/ 1280106 h 1597680"/>
              <a:gd name="connsiteX4" fmla="*/ 9469546 w 9662615"/>
              <a:gd name="connsiteY4" fmla="*/ 1289837 h 1597680"/>
              <a:gd name="connsiteX5" fmla="*/ 9385895 w 9662615"/>
              <a:gd name="connsiteY5" fmla="*/ 1269203 h 1597680"/>
              <a:gd name="connsiteX6" fmla="*/ 9144767 w 9662615"/>
              <a:gd name="connsiteY6" fmla="*/ 1264120 h 1597680"/>
              <a:gd name="connsiteX7" fmla="*/ 8837252 w 9662615"/>
              <a:gd name="connsiteY7" fmla="*/ 1350515 h 1597680"/>
              <a:gd name="connsiteX8" fmla="*/ 8705466 w 9662615"/>
              <a:gd name="connsiteY8" fmla="*/ 1342419 h 1597680"/>
              <a:gd name="connsiteX9" fmla="*/ 8652221 w 9662615"/>
              <a:gd name="connsiteY9" fmla="*/ 1326906 h 1597680"/>
              <a:gd name="connsiteX10" fmla="*/ 8632312 w 9662615"/>
              <a:gd name="connsiteY10" fmla="*/ 1326025 h 1597680"/>
              <a:gd name="connsiteX11" fmla="*/ 8591582 w 9662615"/>
              <a:gd name="connsiteY11" fmla="*/ 1341666 h 1597680"/>
              <a:gd name="connsiteX12" fmla="*/ 8537336 w 9662615"/>
              <a:gd name="connsiteY12" fmla="*/ 1341684 h 1597680"/>
              <a:gd name="connsiteX13" fmla="*/ 8472508 w 9662615"/>
              <a:gd name="connsiteY13" fmla="*/ 1363109 h 1597680"/>
              <a:gd name="connsiteX14" fmla="*/ 8258477 w 9662615"/>
              <a:gd name="connsiteY14" fmla="*/ 1370666 h 1597680"/>
              <a:gd name="connsiteX15" fmla="*/ 8197961 w 9662615"/>
              <a:gd name="connsiteY15" fmla="*/ 1392804 h 1597680"/>
              <a:gd name="connsiteX16" fmla="*/ 8171196 w 9662615"/>
              <a:gd name="connsiteY16" fmla="*/ 1397216 h 1597680"/>
              <a:gd name="connsiteX17" fmla="*/ 8127667 w 9662615"/>
              <a:gd name="connsiteY17" fmla="*/ 1418254 h 1597680"/>
              <a:gd name="connsiteX18" fmla="*/ 7974579 w 9662615"/>
              <a:gd name="connsiteY18" fmla="*/ 1383439 h 1597680"/>
              <a:gd name="connsiteX19" fmla="*/ 7768351 w 9662615"/>
              <a:gd name="connsiteY19" fmla="*/ 1395051 h 1597680"/>
              <a:gd name="connsiteX20" fmla="*/ 7635985 w 9662615"/>
              <a:gd name="connsiteY20" fmla="*/ 1386363 h 1597680"/>
              <a:gd name="connsiteX21" fmla="*/ 7466069 w 9662615"/>
              <a:gd name="connsiteY21" fmla="*/ 1377654 h 1597680"/>
              <a:gd name="connsiteX22" fmla="*/ 7355642 w 9662615"/>
              <a:gd name="connsiteY22" fmla="*/ 1407761 h 1597680"/>
              <a:gd name="connsiteX23" fmla="*/ 7151610 w 9662615"/>
              <a:gd name="connsiteY23" fmla="*/ 1397856 h 1597680"/>
              <a:gd name="connsiteX24" fmla="*/ 7082147 w 9662615"/>
              <a:gd name="connsiteY24" fmla="*/ 1406113 h 1597680"/>
              <a:gd name="connsiteX25" fmla="*/ 7014958 w 9662615"/>
              <a:gd name="connsiteY25" fmla="*/ 1396883 h 1597680"/>
              <a:gd name="connsiteX26" fmla="*/ 6907567 w 9662615"/>
              <a:gd name="connsiteY26" fmla="*/ 1419149 h 1597680"/>
              <a:gd name="connsiteX27" fmla="*/ 6748428 w 9662615"/>
              <a:gd name="connsiteY27" fmla="*/ 1420308 h 1597680"/>
              <a:gd name="connsiteX28" fmla="*/ 6654257 w 9662615"/>
              <a:gd name="connsiteY28" fmla="*/ 1424143 h 1597680"/>
              <a:gd name="connsiteX29" fmla="*/ 6620123 w 9662615"/>
              <a:gd name="connsiteY29" fmla="*/ 1430535 h 1597680"/>
              <a:gd name="connsiteX30" fmla="*/ 6571355 w 9662615"/>
              <a:gd name="connsiteY30" fmla="*/ 1436144 h 1597680"/>
              <a:gd name="connsiteX31" fmla="*/ 6486557 w 9662615"/>
              <a:gd name="connsiteY31" fmla="*/ 1449861 h 1597680"/>
              <a:gd name="connsiteX32" fmla="*/ 6370419 w 9662615"/>
              <a:gd name="connsiteY32" fmla="*/ 1461649 h 1597680"/>
              <a:gd name="connsiteX33" fmla="*/ 6278839 w 9662615"/>
              <a:gd name="connsiteY33" fmla="*/ 1449160 h 1597680"/>
              <a:gd name="connsiteX34" fmla="*/ 6272455 w 9662615"/>
              <a:gd name="connsiteY34" fmla="*/ 1453191 h 1597680"/>
              <a:gd name="connsiteX35" fmla="*/ 6212659 w 9662615"/>
              <a:gd name="connsiteY35" fmla="*/ 1454850 h 1597680"/>
              <a:gd name="connsiteX36" fmla="*/ 6069317 w 9662615"/>
              <a:gd name="connsiteY36" fmla="*/ 1445838 h 1597680"/>
              <a:gd name="connsiteX37" fmla="*/ 5878477 w 9662615"/>
              <a:gd name="connsiteY37" fmla="*/ 1439180 h 1597680"/>
              <a:gd name="connsiteX38" fmla="*/ 5838387 w 9662615"/>
              <a:gd name="connsiteY38" fmla="*/ 1444679 h 1597680"/>
              <a:gd name="connsiteX39" fmla="*/ 5771136 w 9662615"/>
              <a:gd name="connsiteY39" fmla="*/ 1453639 h 1597680"/>
              <a:gd name="connsiteX40" fmla="*/ 5724081 w 9662615"/>
              <a:gd name="connsiteY40" fmla="*/ 1470431 h 1597680"/>
              <a:gd name="connsiteX41" fmla="*/ 5666577 w 9662615"/>
              <a:gd name="connsiteY41" fmla="*/ 1473921 h 1597680"/>
              <a:gd name="connsiteX42" fmla="*/ 5649068 w 9662615"/>
              <a:gd name="connsiteY42" fmla="*/ 1461676 h 1597680"/>
              <a:gd name="connsiteX43" fmla="*/ 5588902 w 9662615"/>
              <a:gd name="connsiteY43" fmla="*/ 1469647 h 1597680"/>
              <a:gd name="connsiteX44" fmla="*/ 5498090 w 9662615"/>
              <a:gd name="connsiteY44" fmla="*/ 1483173 h 1597680"/>
              <a:gd name="connsiteX45" fmla="*/ 5444641 w 9662615"/>
              <a:gd name="connsiteY45" fmla="*/ 1487602 h 1597680"/>
              <a:gd name="connsiteX46" fmla="*/ 5299812 w 9662615"/>
              <a:gd name="connsiteY46" fmla="*/ 1503362 h 1597680"/>
              <a:gd name="connsiteX47" fmla="*/ 5213947 w 9662615"/>
              <a:gd name="connsiteY47" fmla="*/ 1516637 h 1597680"/>
              <a:gd name="connsiteX48" fmla="*/ 5090342 w 9662615"/>
              <a:gd name="connsiteY48" fmla="*/ 1546680 h 1597680"/>
              <a:gd name="connsiteX49" fmla="*/ 5129812 w 9662615"/>
              <a:gd name="connsiteY49" fmla="*/ 1521277 h 1597680"/>
              <a:gd name="connsiteX50" fmla="*/ 5059484 w 9662615"/>
              <a:gd name="connsiteY50" fmla="*/ 1546802 h 1597680"/>
              <a:gd name="connsiteX51" fmla="*/ 5038524 w 9662615"/>
              <a:gd name="connsiteY51" fmla="*/ 1545675 h 1597680"/>
              <a:gd name="connsiteX52" fmla="*/ 5026564 w 9662615"/>
              <a:gd name="connsiteY52" fmla="*/ 1545376 h 1597680"/>
              <a:gd name="connsiteX53" fmla="*/ 4969433 w 9662615"/>
              <a:gd name="connsiteY53" fmla="*/ 1550865 h 1597680"/>
              <a:gd name="connsiteX54" fmla="*/ 4929254 w 9662615"/>
              <a:gd name="connsiteY54" fmla="*/ 1563452 h 1597680"/>
              <a:gd name="connsiteX55" fmla="*/ 4871726 w 9662615"/>
              <a:gd name="connsiteY55" fmla="*/ 1570584 h 1597680"/>
              <a:gd name="connsiteX56" fmla="*/ 4843267 w 9662615"/>
              <a:gd name="connsiteY56" fmla="*/ 1561459 h 1597680"/>
              <a:gd name="connsiteX57" fmla="*/ 4821058 w 9662615"/>
              <a:gd name="connsiteY57" fmla="*/ 1553078 h 1597680"/>
              <a:gd name="connsiteX58" fmla="*/ 4791466 w 9662615"/>
              <a:gd name="connsiteY58" fmla="*/ 1561324 h 1597680"/>
              <a:gd name="connsiteX59" fmla="*/ 4784247 w 9662615"/>
              <a:gd name="connsiteY59" fmla="*/ 1562342 h 1597680"/>
              <a:gd name="connsiteX60" fmla="*/ 4743285 w 9662615"/>
              <a:gd name="connsiteY60" fmla="*/ 1597680 h 1597680"/>
              <a:gd name="connsiteX61" fmla="*/ 4697562 w 9662615"/>
              <a:gd name="connsiteY61" fmla="*/ 1551206 h 1597680"/>
              <a:gd name="connsiteX62" fmla="*/ 4662664 w 9662615"/>
              <a:gd name="connsiteY62" fmla="*/ 1573162 h 1597680"/>
              <a:gd name="connsiteX63" fmla="*/ 4603028 w 9662615"/>
              <a:gd name="connsiteY63" fmla="*/ 1568821 h 1597680"/>
              <a:gd name="connsiteX64" fmla="*/ 4541612 w 9662615"/>
              <a:gd name="connsiteY64" fmla="*/ 1545262 h 1597680"/>
              <a:gd name="connsiteX65" fmla="*/ 4422155 w 9662615"/>
              <a:gd name="connsiteY65" fmla="*/ 1542059 h 1597680"/>
              <a:gd name="connsiteX66" fmla="*/ 4221826 w 9662615"/>
              <a:gd name="connsiteY66" fmla="*/ 1508923 h 1597680"/>
              <a:gd name="connsiteX67" fmla="*/ 4096601 w 9662615"/>
              <a:gd name="connsiteY67" fmla="*/ 1521563 h 1597680"/>
              <a:gd name="connsiteX68" fmla="*/ 3970635 w 9662615"/>
              <a:gd name="connsiteY68" fmla="*/ 1544815 h 1597680"/>
              <a:gd name="connsiteX69" fmla="*/ 3833906 w 9662615"/>
              <a:gd name="connsiteY69" fmla="*/ 1516637 h 1597680"/>
              <a:gd name="connsiteX70" fmla="*/ 3696258 w 9662615"/>
              <a:gd name="connsiteY70" fmla="*/ 1537563 h 1597680"/>
              <a:gd name="connsiteX71" fmla="*/ 3594070 w 9662615"/>
              <a:gd name="connsiteY71" fmla="*/ 1509422 h 1597680"/>
              <a:gd name="connsiteX72" fmla="*/ 3565233 w 9662615"/>
              <a:gd name="connsiteY72" fmla="*/ 1515122 h 1597680"/>
              <a:gd name="connsiteX73" fmla="*/ 3560267 w 9662615"/>
              <a:gd name="connsiteY73" fmla="*/ 1516288 h 1597680"/>
              <a:gd name="connsiteX74" fmla="*/ 3540258 w 9662615"/>
              <a:gd name="connsiteY74" fmla="*/ 1516976 h 1597680"/>
              <a:gd name="connsiteX75" fmla="*/ 3534780 w 9662615"/>
              <a:gd name="connsiteY75" fmla="*/ 1522141 h 1597680"/>
              <a:gd name="connsiteX76" fmla="*/ 3504783 w 9662615"/>
              <a:gd name="connsiteY76" fmla="*/ 1526739 h 1597680"/>
              <a:gd name="connsiteX77" fmla="*/ 3430805 w 9662615"/>
              <a:gd name="connsiteY77" fmla="*/ 1542521 h 1597680"/>
              <a:gd name="connsiteX78" fmla="*/ 3292707 w 9662615"/>
              <a:gd name="connsiteY78" fmla="*/ 1520490 h 1597680"/>
              <a:gd name="connsiteX79" fmla="*/ 3187872 w 9662615"/>
              <a:gd name="connsiteY79" fmla="*/ 1519991 h 1597680"/>
              <a:gd name="connsiteX80" fmla="*/ 3148026 w 9662615"/>
              <a:gd name="connsiteY80" fmla="*/ 1524777 h 1597680"/>
              <a:gd name="connsiteX81" fmla="*/ 3092394 w 9662615"/>
              <a:gd name="connsiteY81" fmla="*/ 1528115 h 1597680"/>
              <a:gd name="connsiteX82" fmla="*/ 2994200 w 9662615"/>
              <a:gd name="connsiteY82" fmla="*/ 1537857 h 1597680"/>
              <a:gd name="connsiteX83" fmla="*/ 2862301 w 9662615"/>
              <a:gd name="connsiteY83" fmla="*/ 1544250 h 1597680"/>
              <a:gd name="connsiteX84" fmla="*/ 2766335 w 9662615"/>
              <a:gd name="connsiteY84" fmla="*/ 1527662 h 1597680"/>
              <a:gd name="connsiteX85" fmla="*/ 2757836 w 9662615"/>
              <a:gd name="connsiteY85" fmla="*/ 1531371 h 1597680"/>
              <a:gd name="connsiteX86" fmla="*/ 2691555 w 9662615"/>
              <a:gd name="connsiteY86" fmla="*/ 1530283 h 1597680"/>
              <a:gd name="connsiteX87" fmla="*/ 2491676 w 9662615"/>
              <a:gd name="connsiteY87" fmla="*/ 1500859 h 1597680"/>
              <a:gd name="connsiteX88" fmla="*/ 2378036 w 9662615"/>
              <a:gd name="connsiteY88" fmla="*/ 1520645 h 1597680"/>
              <a:gd name="connsiteX89" fmla="*/ 2284269 w 9662615"/>
              <a:gd name="connsiteY89" fmla="*/ 1503068 h 1597680"/>
              <a:gd name="connsiteX90" fmla="*/ 2207104 w 9662615"/>
              <a:gd name="connsiteY90" fmla="*/ 1508888 h 1597680"/>
              <a:gd name="connsiteX91" fmla="*/ 2149226 w 9662615"/>
              <a:gd name="connsiteY91" fmla="*/ 1523409 h 1597680"/>
              <a:gd name="connsiteX92" fmla="*/ 2084783 w 9662615"/>
              <a:gd name="connsiteY92" fmla="*/ 1524245 h 1597680"/>
              <a:gd name="connsiteX93" fmla="*/ 2070075 w 9662615"/>
              <a:gd name="connsiteY93" fmla="*/ 1511285 h 1597680"/>
              <a:gd name="connsiteX94" fmla="*/ 2001057 w 9662615"/>
              <a:gd name="connsiteY94" fmla="*/ 1516449 h 1597680"/>
              <a:gd name="connsiteX95" fmla="*/ 1896330 w 9662615"/>
              <a:gd name="connsiteY95" fmla="*/ 1525725 h 1597680"/>
              <a:gd name="connsiteX96" fmla="*/ 1835994 w 9662615"/>
              <a:gd name="connsiteY96" fmla="*/ 1527678 h 1597680"/>
              <a:gd name="connsiteX97" fmla="*/ 1671119 w 9662615"/>
              <a:gd name="connsiteY97" fmla="*/ 1536701 h 1597680"/>
              <a:gd name="connsiteX98" fmla="*/ 1601337 w 9662615"/>
              <a:gd name="connsiteY98" fmla="*/ 1548552 h 1597680"/>
              <a:gd name="connsiteX99" fmla="*/ 1407755 w 9662615"/>
              <a:gd name="connsiteY99" fmla="*/ 1571444 h 1597680"/>
              <a:gd name="connsiteX100" fmla="*/ 1271994 w 9662615"/>
              <a:gd name="connsiteY100" fmla="*/ 1579471 h 1597680"/>
              <a:gd name="connsiteX101" fmla="*/ 1249226 w 9662615"/>
              <a:gd name="connsiteY101" fmla="*/ 1583140 h 1597680"/>
              <a:gd name="connsiteX102" fmla="*/ 1217719 w 9662615"/>
              <a:gd name="connsiteY102" fmla="*/ 1580863 h 1597680"/>
              <a:gd name="connsiteX103" fmla="*/ 1091432 w 9662615"/>
              <a:gd name="connsiteY103" fmla="*/ 1571003 h 1597680"/>
              <a:gd name="connsiteX104" fmla="*/ 992039 w 9662615"/>
              <a:gd name="connsiteY104" fmla="*/ 1556662 h 1597680"/>
              <a:gd name="connsiteX105" fmla="*/ 868264 w 9662615"/>
              <a:gd name="connsiteY105" fmla="*/ 1566392 h 1597680"/>
              <a:gd name="connsiteX106" fmla="*/ 792765 w 9662615"/>
              <a:gd name="connsiteY106" fmla="*/ 1563102 h 1597680"/>
              <a:gd name="connsiteX107" fmla="*/ 669055 w 9662615"/>
              <a:gd name="connsiteY107" fmla="*/ 1543638 h 1597680"/>
              <a:gd name="connsiteX108" fmla="*/ 506152 w 9662615"/>
              <a:gd name="connsiteY108" fmla="*/ 1549124 h 1597680"/>
              <a:gd name="connsiteX109" fmla="*/ 472797 w 9662615"/>
              <a:gd name="connsiteY109" fmla="*/ 1568904 h 1597680"/>
              <a:gd name="connsiteX110" fmla="*/ 427864 w 9662615"/>
              <a:gd name="connsiteY110" fmla="*/ 1580848 h 1597680"/>
              <a:gd name="connsiteX111" fmla="*/ 408381 w 9662615"/>
              <a:gd name="connsiteY111" fmla="*/ 1552940 h 1597680"/>
              <a:gd name="connsiteX112" fmla="*/ 267163 w 9662615"/>
              <a:gd name="connsiteY112" fmla="*/ 1531913 h 1597680"/>
              <a:gd name="connsiteX113" fmla="*/ 196644 w 9662615"/>
              <a:gd name="connsiteY113" fmla="*/ 1524565 h 1597680"/>
              <a:gd name="connsiteX114" fmla="*/ 86819 w 9662615"/>
              <a:gd name="connsiteY114" fmla="*/ 1519517 h 1597680"/>
              <a:gd name="connsiteX115" fmla="*/ 53369 w 9662615"/>
              <a:gd name="connsiteY115" fmla="*/ 1516853 h 1597680"/>
              <a:gd name="connsiteX116" fmla="*/ 2359 w 9662615"/>
              <a:gd name="connsiteY116" fmla="*/ 1515247 h 1597680"/>
              <a:gd name="connsiteX117" fmla="*/ 0 w 9662615"/>
              <a:gd name="connsiteY117" fmla="*/ 1514932 h 1597680"/>
              <a:gd name="connsiteX118" fmla="*/ 0 w 9662615"/>
              <a:gd name="connsiteY118" fmla="*/ 0 h 1597680"/>
              <a:gd name="connsiteX0" fmla="*/ 0 w 9662615"/>
              <a:gd name="connsiteY0" fmla="*/ 0 h 1603753"/>
              <a:gd name="connsiteX1" fmla="*/ 9662615 w 9662615"/>
              <a:gd name="connsiteY1" fmla="*/ 0 h 1603753"/>
              <a:gd name="connsiteX2" fmla="*/ 9662615 w 9662615"/>
              <a:gd name="connsiteY2" fmla="*/ 1280346 h 1603753"/>
              <a:gd name="connsiteX3" fmla="*/ 9658420 w 9662615"/>
              <a:gd name="connsiteY3" fmla="*/ 1280106 h 1603753"/>
              <a:gd name="connsiteX4" fmla="*/ 9469546 w 9662615"/>
              <a:gd name="connsiteY4" fmla="*/ 1289837 h 1603753"/>
              <a:gd name="connsiteX5" fmla="*/ 9385895 w 9662615"/>
              <a:gd name="connsiteY5" fmla="*/ 1269203 h 1603753"/>
              <a:gd name="connsiteX6" fmla="*/ 9144767 w 9662615"/>
              <a:gd name="connsiteY6" fmla="*/ 1264120 h 1603753"/>
              <a:gd name="connsiteX7" fmla="*/ 8837252 w 9662615"/>
              <a:gd name="connsiteY7" fmla="*/ 1350515 h 1603753"/>
              <a:gd name="connsiteX8" fmla="*/ 8705466 w 9662615"/>
              <a:gd name="connsiteY8" fmla="*/ 1342419 h 1603753"/>
              <a:gd name="connsiteX9" fmla="*/ 8652221 w 9662615"/>
              <a:gd name="connsiteY9" fmla="*/ 1326906 h 1603753"/>
              <a:gd name="connsiteX10" fmla="*/ 8632312 w 9662615"/>
              <a:gd name="connsiteY10" fmla="*/ 1326025 h 1603753"/>
              <a:gd name="connsiteX11" fmla="*/ 8591582 w 9662615"/>
              <a:gd name="connsiteY11" fmla="*/ 1341666 h 1603753"/>
              <a:gd name="connsiteX12" fmla="*/ 8537336 w 9662615"/>
              <a:gd name="connsiteY12" fmla="*/ 1341684 h 1603753"/>
              <a:gd name="connsiteX13" fmla="*/ 8472508 w 9662615"/>
              <a:gd name="connsiteY13" fmla="*/ 1363109 h 1603753"/>
              <a:gd name="connsiteX14" fmla="*/ 8258477 w 9662615"/>
              <a:gd name="connsiteY14" fmla="*/ 1370666 h 1603753"/>
              <a:gd name="connsiteX15" fmla="*/ 8197961 w 9662615"/>
              <a:gd name="connsiteY15" fmla="*/ 1392804 h 1603753"/>
              <a:gd name="connsiteX16" fmla="*/ 8171196 w 9662615"/>
              <a:gd name="connsiteY16" fmla="*/ 1397216 h 1603753"/>
              <a:gd name="connsiteX17" fmla="*/ 8127667 w 9662615"/>
              <a:gd name="connsiteY17" fmla="*/ 1418254 h 1603753"/>
              <a:gd name="connsiteX18" fmla="*/ 7974579 w 9662615"/>
              <a:gd name="connsiteY18" fmla="*/ 1383439 h 1603753"/>
              <a:gd name="connsiteX19" fmla="*/ 7768351 w 9662615"/>
              <a:gd name="connsiteY19" fmla="*/ 1395051 h 1603753"/>
              <a:gd name="connsiteX20" fmla="*/ 7635985 w 9662615"/>
              <a:gd name="connsiteY20" fmla="*/ 1386363 h 1603753"/>
              <a:gd name="connsiteX21" fmla="*/ 7466069 w 9662615"/>
              <a:gd name="connsiteY21" fmla="*/ 1377654 h 1603753"/>
              <a:gd name="connsiteX22" fmla="*/ 7355642 w 9662615"/>
              <a:gd name="connsiteY22" fmla="*/ 1407761 h 1603753"/>
              <a:gd name="connsiteX23" fmla="*/ 7151610 w 9662615"/>
              <a:gd name="connsiteY23" fmla="*/ 1397856 h 1603753"/>
              <a:gd name="connsiteX24" fmla="*/ 7082147 w 9662615"/>
              <a:gd name="connsiteY24" fmla="*/ 1406113 h 1603753"/>
              <a:gd name="connsiteX25" fmla="*/ 7014958 w 9662615"/>
              <a:gd name="connsiteY25" fmla="*/ 1396883 h 1603753"/>
              <a:gd name="connsiteX26" fmla="*/ 6907567 w 9662615"/>
              <a:gd name="connsiteY26" fmla="*/ 1419149 h 1603753"/>
              <a:gd name="connsiteX27" fmla="*/ 6748428 w 9662615"/>
              <a:gd name="connsiteY27" fmla="*/ 1420308 h 1603753"/>
              <a:gd name="connsiteX28" fmla="*/ 6654257 w 9662615"/>
              <a:gd name="connsiteY28" fmla="*/ 1424143 h 1603753"/>
              <a:gd name="connsiteX29" fmla="*/ 6620123 w 9662615"/>
              <a:gd name="connsiteY29" fmla="*/ 1430535 h 1603753"/>
              <a:gd name="connsiteX30" fmla="*/ 6571355 w 9662615"/>
              <a:gd name="connsiteY30" fmla="*/ 1436144 h 1603753"/>
              <a:gd name="connsiteX31" fmla="*/ 6486557 w 9662615"/>
              <a:gd name="connsiteY31" fmla="*/ 1449861 h 1603753"/>
              <a:gd name="connsiteX32" fmla="*/ 6370419 w 9662615"/>
              <a:gd name="connsiteY32" fmla="*/ 1461649 h 1603753"/>
              <a:gd name="connsiteX33" fmla="*/ 6278839 w 9662615"/>
              <a:gd name="connsiteY33" fmla="*/ 1449160 h 1603753"/>
              <a:gd name="connsiteX34" fmla="*/ 6272455 w 9662615"/>
              <a:gd name="connsiteY34" fmla="*/ 1453191 h 1603753"/>
              <a:gd name="connsiteX35" fmla="*/ 6212659 w 9662615"/>
              <a:gd name="connsiteY35" fmla="*/ 1454850 h 1603753"/>
              <a:gd name="connsiteX36" fmla="*/ 6069317 w 9662615"/>
              <a:gd name="connsiteY36" fmla="*/ 1445838 h 1603753"/>
              <a:gd name="connsiteX37" fmla="*/ 5878477 w 9662615"/>
              <a:gd name="connsiteY37" fmla="*/ 1439180 h 1603753"/>
              <a:gd name="connsiteX38" fmla="*/ 5838387 w 9662615"/>
              <a:gd name="connsiteY38" fmla="*/ 1444679 h 1603753"/>
              <a:gd name="connsiteX39" fmla="*/ 5771136 w 9662615"/>
              <a:gd name="connsiteY39" fmla="*/ 1453639 h 1603753"/>
              <a:gd name="connsiteX40" fmla="*/ 5724081 w 9662615"/>
              <a:gd name="connsiteY40" fmla="*/ 1470431 h 1603753"/>
              <a:gd name="connsiteX41" fmla="*/ 5666577 w 9662615"/>
              <a:gd name="connsiteY41" fmla="*/ 1473921 h 1603753"/>
              <a:gd name="connsiteX42" fmla="*/ 5649068 w 9662615"/>
              <a:gd name="connsiteY42" fmla="*/ 1461676 h 1603753"/>
              <a:gd name="connsiteX43" fmla="*/ 5588902 w 9662615"/>
              <a:gd name="connsiteY43" fmla="*/ 1469647 h 1603753"/>
              <a:gd name="connsiteX44" fmla="*/ 5498090 w 9662615"/>
              <a:gd name="connsiteY44" fmla="*/ 1483173 h 1603753"/>
              <a:gd name="connsiteX45" fmla="*/ 5444641 w 9662615"/>
              <a:gd name="connsiteY45" fmla="*/ 1487602 h 1603753"/>
              <a:gd name="connsiteX46" fmla="*/ 5299812 w 9662615"/>
              <a:gd name="connsiteY46" fmla="*/ 1503362 h 1603753"/>
              <a:gd name="connsiteX47" fmla="*/ 5213947 w 9662615"/>
              <a:gd name="connsiteY47" fmla="*/ 1516637 h 1603753"/>
              <a:gd name="connsiteX48" fmla="*/ 5090342 w 9662615"/>
              <a:gd name="connsiteY48" fmla="*/ 1546680 h 1603753"/>
              <a:gd name="connsiteX49" fmla="*/ 5129812 w 9662615"/>
              <a:gd name="connsiteY49" fmla="*/ 1521277 h 1603753"/>
              <a:gd name="connsiteX50" fmla="*/ 5059484 w 9662615"/>
              <a:gd name="connsiteY50" fmla="*/ 1546802 h 1603753"/>
              <a:gd name="connsiteX51" fmla="*/ 5038524 w 9662615"/>
              <a:gd name="connsiteY51" fmla="*/ 1545675 h 1603753"/>
              <a:gd name="connsiteX52" fmla="*/ 5026564 w 9662615"/>
              <a:gd name="connsiteY52" fmla="*/ 1545376 h 1603753"/>
              <a:gd name="connsiteX53" fmla="*/ 4969433 w 9662615"/>
              <a:gd name="connsiteY53" fmla="*/ 1550865 h 1603753"/>
              <a:gd name="connsiteX54" fmla="*/ 4929254 w 9662615"/>
              <a:gd name="connsiteY54" fmla="*/ 1563452 h 1603753"/>
              <a:gd name="connsiteX55" fmla="*/ 4871726 w 9662615"/>
              <a:gd name="connsiteY55" fmla="*/ 1570584 h 1603753"/>
              <a:gd name="connsiteX56" fmla="*/ 4843267 w 9662615"/>
              <a:gd name="connsiteY56" fmla="*/ 1561459 h 1603753"/>
              <a:gd name="connsiteX57" fmla="*/ 4821058 w 9662615"/>
              <a:gd name="connsiteY57" fmla="*/ 1553078 h 1603753"/>
              <a:gd name="connsiteX58" fmla="*/ 4791466 w 9662615"/>
              <a:gd name="connsiteY58" fmla="*/ 1561324 h 1603753"/>
              <a:gd name="connsiteX59" fmla="*/ 4784247 w 9662615"/>
              <a:gd name="connsiteY59" fmla="*/ 1562342 h 1603753"/>
              <a:gd name="connsiteX60" fmla="*/ 4743285 w 9662615"/>
              <a:gd name="connsiteY60" fmla="*/ 1597680 h 1603753"/>
              <a:gd name="connsiteX61" fmla="*/ 4697562 w 9662615"/>
              <a:gd name="connsiteY61" fmla="*/ 1551206 h 1603753"/>
              <a:gd name="connsiteX62" fmla="*/ 4662664 w 9662615"/>
              <a:gd name="connsiteY62" fmla="*/ 1573162 h 1603753"/>
              <a:gd name="connsiteX63" fmla="*/ 4603028 w 9662615"/>
              <a:gd name="connsiteY63" fmla="*/ 1568821 h 1603753"/>
              <a:gd name="connsiteX64" fmla="*/ 4541612 w 9662615"/>
              <a:gd name="connsiteY64" fmla="*/ 1545262 h 1603753"/>
              <a:gd name="connsiteX65" fmla="*/ 4422155 w 9662615"/>
              <a:gd name="connsiteY65" fmla="*/ 1542059 h 1603753"/>
              <a:gd name="connsiteX66" fmla="*/ 4221826 w 9662615"/>
              <a:gd name="connsiteY66" fmla="*/ 1508923 h 1603753"/>
              <a:gd name="connsiteX67" fmla="*/ 4096601 w 9662615"/>
              <a:gd name="connsiteY67" fmla="*/ 1521563 h 1603753"/>
              <a:gd name="connsiteX68" fmla="*/ 3970635 w 9662615"/>
              <a:gd name="connsiteY68" fmla="*/ 1544815 h 1603753"/>
              <a:gd name="connsiteX69" fmla="*/ 3833906 w 9662615"/>
              <a:gd name="connsiteY69" fmla="*/ 1516637 h 1603753"/>
              <a:gd name="connsiteX70" fmla="*/ 3696258 w 9662615"/>
              <a:gd name="connsiteY70" fmla="*/ 1537563 h 1603753"/>
              <a:gd name="connsiteX71" fmla="*/ 3594070 w 9662615"/>
              <a:gd name="connsiteY71" fmla="*/ 1509422 h 1603753"/>
              <a:gd name="connsiteX72" fmla="*/ 3565233 w 9662615"/>
              <a:gd name="connsiteY72" fmla="*/ 1515122 h 1603753"/>
              <a:gd name="connsiteX73" fmla="*/ 3560267 w 9662615"/>
              <a:gd name="connsiteY73" fmla="*/ 1516288 h 1603753"/>
              <a:gd name="connsiteX74" fmla="*/ 3540258 w 9662615"/>
              <a:gd name="connsiteY74" fmla="*/ 1516976 h 1603753"/>
              <a:gd name="connsiteX75" fmla="*/ 3534780 w 9662615"/>
              <a:gd name="connsiteY75" fmla="*/ 1522141 h 1603753"/>
              <a:gd name="connsiteX76" fmla="*/ 3504783 w 9662615"/>
              <a:gd name="connsiteY76" fmla="*/ 1526739 h 1603753"/>
              <a:gd name="connsiteX77" fmla="*/ 3430805 w 9662615"/>
              <a:gd name="connsiteY77" fmla="*/ 1542521 h 1603753"/>
              <a:gd name="connsiteX78" fmla="*/ 3292707 w 9662615"/>
              <a:gd name="connsiteY78" fmla="*/ 1520490 h 1603753"/>
              <a:gd name="connsiteX79" fmla="*/ 3187872 w 9662615"/>
              <a:gd name="connsiteY79" fmla="*/ 1519991 h 1603753"/>
              <a:gd name="connsiteX80" fmla="*/ 3148026 w 9662615"/>
              <a:gd name="connsiteY80" fmla="*/ 1524777 h 1603753"/>
              <a:gd name="connsiteX81" fmla="*/ 3092394 w 9662615"/>
              <a:gd name="connsiteY81" fmla="*/ 1528115 h 1603753"/>
              <a:gd name="connsiteX82" fmla="*/ 2994200 w 9662615"/>
              <a:gd name="connsiteY82" fmla="*/ 1537857 h 1603753"/>
              <a:gd name="connsiteX83" fmla="*/ 2862301 w 9662615"/>
              <a:gd name="connsiteY83" fmla="*/ 1544250 h 1603753"/>
              <a:gd name="connsiteX84" fmla="*/ 2766335 w 9662615"/>
              <a:gd name="connsiteY84" fmla="*/ 1527662 h 1603753"/>
              <a:gd name="connsiteX85" fmla="*/ 2757836 w 9662615"/>
              <a:gd name="connsiteY85" fmla="*/ 1531371 h 1603753"/>
              <a:gd name="connsiteX86" fmla="*/ 2691555 w 9662615"/>
              <a:gd name="connsiteY86" fmla="*/ 1530283 h 1603753"/>
              <a:gd name="connsiteX87" fmla="*/ 2491676 w 9662615"/>
              <a:gd name="connsiteY87" fmla="*/ 1500859 h 1603753"/>
              <a:gd name="connsiteX88" fmla="*/ 2378036 w 9662615"/>
              <a:gd name="connsiteY88" fmla="*/ 1520645 h 1603753"/>
              <a:gd name="connsiteX89" fmla="*/ 2284269 w 9662615"/>
              <a:gd name="connsiteY89" fmla="*/ 1503068 h 1603753"/>
              <a:gd name="connsiteX90" fmla="*/ 2207104 w 9662615"/>
              <a:gd name="connsiteY90" fmla="*/ 1508888 h 1603753"/>
              <a:gd name="connsiteX91" fmla="*/ 2149226 w 9662615"/>
              <a:gd name="connsiteY91" fmla="*/ 1523409 h 1603753"/>
              <a:gd name="connsiteX92" fmla="*/ 2084783 w 9662615"/>
              <a:gd name="connsiteY92" fmla="*/ 1524245 h 1603753"/>
              <a:gd name="connsiteX93" fmla="*/ 2070075 w 9662615"/>
              <a:gd name="connsiteY93" fmla="*/ 1511285 h 1603753"/>
              <a:gd name="connsiteX94" fmla="*/ 2001057 w 9662615"/>
              <a:gd name="connsiteY94" fmla="*/ 1516449 h 1603753"/>
              <a:gd name="connsiteX95" fmla="*/ 1896330 w 9662615"/>
              <a:gd name="connsiteY95" fmla="*/ 1525725 h 1603753"/>
              <a:gd name="connsiteX96" fmla="*/ 1835994 w 9662615"/>
              <a:gd name="connsiteY96" fmla="*/ 1527678 h 1603753"/>
              <a:gd name="connsiteX97" fmla="*/ 1671119 w 9662615"/>
              <a:gd name="connsiteY97" fmla="*/ 1536701 h 1603753"/>
              <a:gd name="connsiteX98" fmla="*/ 1601337 w 9662615"/>
              <a:gd name="connsiteY98" fmla="*/ 1548552 h 1603753"/>
              <a:gd name="connsiteX99" fmla="*/ 1407755 w 9662615"/>
              <a:gd name="connsiteY99" fmla="*/ 1571444 h 1603753"/>
              <a:gd name="connsiteX100" fmla="*/ 1271994 w 9662615"/>
              <a:gd name="connsiteY100" fmla="*/ 1579471 h 1603753"/>
              <a:gd name="connsiteX101" fmla="*/ 1249226 w 9662615"/>
              <a:gd name="connsiteY101" fmla="*/ 1583140 h 1603753"/>
              <a:gd name="connsiteX102" fmla="*/ 1217719 w 9662615"/>
              <a:gd name="connsiteY102" fmla="*/ 1580863 h 1603753"/>
              <a:gd name="connsiteX103" fmla="*/ 1091432 w 9662615"/>
              <a:gd name="connsiteY103" fmla="*/ 1571003 h 1603753"/>
              <a:gd name="connsiteX104" fmla="*/ 992039 w 9662615"/>
              <a:gd name="connsiteY104" fmla="*/ 1556662 h 1603753"/>
              <a:gd name="connsiteX105" fmla="*/ 868264 w 9662615"/>
              <a:gd name="connsiteY105" fmla="*/ 1566392 h 1603753"/>
              <a:gd name="connsiteX106" fmla="*/ 792765 w 9662615"/>
              <a:gd name="connsiteY106" fmla="*/ 1563102 h 1603753"/>
              <a:gd name="connsiteX107" fmla="*/ 669055 w 9662615"/>
              <a:gd name="connsiteY107" fmla="*/ 1543638 h 1603753"/>
              <a:gd name="connsiteX108" fmla="*/ 506152 w 9662615"/>
              <a:gd name="connsiteY108" fmla="*/ 1549124 h 1603753"/>
              <a:gd name="connsiteX109" fmla="*/ 472797 w 9662615"/>
              <a:gd name="connsiteY109" fmla="*/ 1568904 h 1603753"/>
              <a:gd name="connsiteX110" fmla="*/ 427864 w 9662615"/>
              <a:gd name="connsiteY110" fmla="*/ 1580848 h 1603753"/>
              <a:gd name="connsiteX111" fmla="*/ 408381 w 9662615"/>
              <a:gd name="connsiteY111" fmla="*/ 1552940 h 1603753"/>
              <a:gd name="connsiteX112" fmla="*/ 267163 w 9662615"/>
              <a:gd name="connsiteY112" fmla="*/ 1531913 h 1603753"/>
              <a:gd name="connsiteX113" fmla="*/ 196644 w 9662615"/>
              <a:gd name="connsiteY113" fmla="*/ 1524565 h 1603753"/>
              <a:gd name="connsiteX114" fmla="*/ 86819 w 9662615"/>
              <a:gd name="connsiteY114" fmla="*/ 1519517 h 1603753"/>
              <a:gd name="connsiteX115" fmla="*/ 53369 w 9662615"/>
              <a:gd name="connsiteY115" fmla="*/ 1516853 h 1603753"/>
              <a:gd name="connsiteX116" fmla="*/ 2359 w 9662615"/>
              <a:gd name="connsiteY116" fmla="*/ 1515247 h 1603753"/>
              <a:gd name="connsiteX117" fmla="*/ 0 w 9662615"/>
              <a:gd name="connsiteY117" fmla="*/ 1514932 h 1603753"/>
              <a:gd name="connsiteX118" fmla="*/ 0 w 9662615"/>
              <a:gd name="connsiteY118" fmla="*/ 0 h 1603753"/>
              <a:gd name="connsiteX0" fmla="*/ 0 w 9662615"/>
              <a:gd name="connsiteY0" fmla="*/ 0 h 1603753"/>
              <a:gd name="connsiteX1" fmla="*/ 9662615 w 9662615"/>
              <a:gd name="connsiteY1" fmla="*/ 0 h 1603753"/>
              <a:gd name="connsiteX2" fmla="*/ 9662615 w 9662615"/>
              <a:gd name="connsiteY2" fmla="*/ 1280346 h 1603753"/>
              <a:gd name="connsiteX3" fmla="*/ 9658420 w 9662615"/>
              <a:gd name="connsiteY3" fmla="*/ 1280106 h 1603753"/>
              <a:gd name="connsiteX4" fmla="*/ 9469546 w 9662615"/>
              <a:gd name="connsiteY4" fmla="*/ 1289837 h 1603753"/>
              <a:gd name="connsiteX5" fmla="*/ 9385895 w 9662615"/>
              <a:gd name="connsiteY5" fmla="*/ 1269203 h 1603753"/>
              <a:gd name="connsiteX6" fmla="*/ 9144767 w 9662615"/>
              <a:gd name="connsiteY6" fmla="*/ 1264120 h 1603753"/>
              <a:gd name="connsiteX7" fmla="*/ 8837252 w 9662615"/>
              <a:gd name="connsiteY7" fmla="*/ 1350515 h 1603753"/>
              <a:gd name="connsiteX8" fmla="*/ 8705466 w 9662615"/>
              <a:gd name="connsiteY8" fmla="*/ 1342419 h 1603753"/>
              <a:gd name="connsiteX9" fmla="*/ 8652221 w 9662615"/>
              <a:gd name="connsiteY9" fmla="*/ 1326906 h 1603753"/>
              <a:gd name="connsiteX10" fmla="*/ 8632312 w 9662615"/>
              <a:gd name="connsiteY10" fmla="*/ 1326025 h 1603753"/>
              <a:gd name="connsiteX11" fmla="*/ 8591582 w 9662615"/>
              <a:gd name="connsiteY11" fmla="*/ 1341666 h 1603753"/>
              <a:gd name="connsiteX12" fmla="*/ 8537336 w 9662615"/>
              <a:gd name="connsiteY12" fmla="*/ 1341684 h 1603753"/>
              <a:gd name="connsiteX13" fmla="*/ 8472508 w 9662615"/>
              <a:gd name="connsiteY13" fmla="*/ 1363109 h 1603753"/>
              <a:gd name="connsiteX14" fmla="*/ 8258477 w 9662615"/>
              <a:gd name="connsiteY14" fmla="*/ 1370666 h 1603753"/>
              <a:gd name="connsiteX15" fmla="*/ 8197961 w 9662615"/>
              <a:gd name="connsiteY15" fmla="*/ 1392804 h 1603753"/>
              <a:gd name="connsiteX16" fmla="*/ 8171196 w 9662615"/>
              <a:gd name="connsiteY16" fmla="*/ 1397216 h 1603753"/>
              <a:gd name="connsiteX17" fmla="*/ 8127667 w 9662615"/>
              <a:gd name="connsiteY17" fmla="*/ 1418254 h 1603753"/>
              <a:gd name="connsiteX18" fmla="*/ 7974579 w 9662615"/>
              <a:gd name="connsiteY18" fmla="*/ 1383439 h 1603753"/>
              <a:gd name="connsiteX19" fmla="*/ 7768351 w 9662615"/>
              <a:gd name="connsiteY19" fmla="*/ 1395051 h 1603753"/>
              <a:gd name="connsiteX20" fmla="*/ 7635985 w 9662615"/>
              <a:gd name="connsiteY20" fmla="*/ 1386363 h 1603753"/>
              <a:gd name="connsiteX21" fmla="*/ 7466069 w 9662615"/>
              <a:gd name="connsiteY21" fmla="*/ 1377654 h 1603753"/>
              <a:gd name="connsiteX22" fmla="*/ 7355642 w 9662615"/>
              <a:gd name="connsiteY22" fmla="*/ 1407761 h 1603753"/>
              <a:gd name="connsiteX23" fmla="*/ 7151610 w 9662615"/>
              <a:gd name="connsiteY23" fmla="*/ 1397856 h 1603753"/>
              <a:gd name="connsiteX24" fmla="*/ 7082147 w 9662615"/>
              <a:gd name="connsiteY24" fmla="*/ 1406113 h 1603753"/>
              <a:gd name="connsiteX25" fmla="*/ 7014958 w 9662615"/>
              <a:gd name="connsiteY25" fmla="*/ 1396883 h 1603753"/>
              <a:gd name="connsiteX26" fmla="*/ 6907567 w 9662615"/>
              <a:gd name="connsiteY26" fmla="*/ 1419149 h 1603753"/>
              <a:gd name="connsiteX27" fmla="*/ 6748428 w 9662615"/>
              <a:gd name="connsiteY27" fmla="*/ 1420308 h 1603753"/>
              <a:gd name="connsiteX28" fmla="*/ 6654257 w 9662615"/>
              <a:gd name="connsiteY28" fmla="*/ 1424143 h 1603753"/>
              <a:gd name="connsiteX29" fmla="*/ 6620123 w 9662615"/>
              <a:gd name="connsiteY29" fmla="*/ 1430535 h 1603753"/>
              <a:gd name="connsiteX30" fmla="*/ 6571355 w 9662615"/>
              <a:gd name="connsiteY30" fmla="*/ 1436144 h 1603753"/>
              <a:gd name="connsiteX31" fmla="*/ 6486557 w 9662615"/>
              <a:gd name="connsiteY31" fmla="*/ 1449861 h 1603753"/>
              <a:gd name="connsiteX32" fmla="*/ 6370419 w 9662615"/>
              <a:gd name="connsiteY32" fmla="*/ 1461649 h 1603753"/>
              <a:gd name="connsiteX33" fmla="*/ 6278839 w 9662615"/>
              <a:gd name="connsiteY33" fmla="*/ 1449160 h 1603753"/>
              <a:gd name="connsiteX34" fmla="*/ 6272455 w 9662615"/>
              <a:gd name="connsiteY34" fmla="*/ 1453191 h 1603753"/>
              <a:gd name="connsiteX35" fmla="*/ 6212659 w 9662615"/>
              <a:gd name="connsiteY35" fmla="*/ 1454850 h 1603753"/>
              <a:gd name="connsiteX36" fmla="*/ 6069317 w 9662615"/>
              <a:gd name="connsiteY36" fmla="*/ 1445838 h 1603753"/>
              <a:gd name="connsiteX37" fmla="*/ 5878477 w 9662615"/>
              <a:gd name="connsiteY37" fmla="*/ 1439180 h 1603753"/>
              <a:gd name="connsiteX38" fmla="*/ 5838387 w 9662615"/>
              <a:gd name="connsiteY38" fmla="*/ 1444679 h 1603753"/>
              <a:gd name="connsiteX39" fmla="*/ 5771136 w 9662615"/>
              <a:gd name="connsiteY39" fmla="*/ 1453639 h 1603753"/>
              <a:gd name="connsiteX40" fmla="*/ 5724081 w 9662615"/>
              <a:gd name="connsiteY40" fmla="*/ 1470431 h 1603753"/>
              <a:gd name="connsiteX41" fmla="*/ 5666577 w 9662615"/>
              <a:gd name="connsiteY41" fmla="*/ 1473921 h 1603753"/>
              <a:gd name="connsiteX42" fmla="*/ 5649068 w 9662615"/>
              <a:gd name="connsiteY42" fmla="*/ 1461676 h 1603753"/>
              <a:gd name="connsiteX43" fmla="*/ 5588902 w 9662615"/>
              <a:gd name="connsiteY43" fmla="*/ 1469647 h 1603753"/>
              <a:gd name="connsiteX44" fmla="*/ 5498090 w 9662615"/>
              <a:gd name="connsiteY44" fmla="*/ 1483173 h 1603753"/>
              <a:gd name="connsiteX45" fmla="*/ 5444641 w 9662615"/>
              <a:gd name="connsiteY45" fmla="*/ 1487602 h 1603753"/>
              <a:gd name="connsiteX46" fmla="*/ 5299812 w 9662615"/>
              <a:gd name="connsiteY46" fmla="*/ 1503362 h 1603753"/>
              <a:gd name="connsiteX47" fmla="*/ 5213947 w 9662615"/>
              <a:gd name="connsiteY47" fmla="*/ 1516637 h 1603753"/>
              <a:gd name="connsiteX48" fmla="*/ 5090342 w 9662615"/>
              <a:gd name="connsiteY48" fmla="*/ 1546680 h 1603753"/>
              <a:gd name="connsiteX49" fmla="*/ 5129812 w 9662615"/>
              <a:gd name="connsiteY49" fmla="*/ 1521277 h 1603753"/>
              <a:gd name="connsiteX50" fmla="*/ 5059484 w 9662615"/>
              <a:gd name="connsiteY50" fmla="*/ 1546802 h 1603753"/>
              <a:gd name="connsiteX51" fmla="*/ 5038524 w 9662615"/>
              <a:gd name="connsiteY51" fmla="*/ 1545675 h 1603753"/>
              <a:gd name="connsiteX52" fmla="*/ 5026564 w 9662615"/>
              <a:gd name="connsiteY52" fmla="*/ 1545376 h 1603753"/>
              <a:gd name="connsiteX53" fmla="*/ 4969433 w 9662615"/>
              <a:gd name="connsiteY53" fmla="*/ 1550865 h 1603753"/>
              <a:gd name="connsiteX54" fmla="*/ 4929254 w 9662615"/>
              <a:gd name="connsiteY54" fmla="*/ 1563452 h 1603753"/>
              <a:gd name="connsiteX55" fmla="*/ 4871726 w 9662615"/>
              <a:gd name="connsiteY55" fmla="*/ 1570584 h 1603753"/>
              <a:gd name="connsiteX56" fmla="*/ 4843267 w 9662615"/>
              <a:gd name="connsiteY56" fmla="*/ 1561459 h 1603753"/>
              <a:gd name="connsiteX57" fmla="*/ 4821058 w 9662615"/>
              <a:gd name="connsiteY57" fmla="*/ 1553078 h 1603753"/>
              <a:gd name="connsiteX58" fmla="*/ 4791466 w 9662615"/>
              <a:gd name="connsiteY58" fmla="*/ 1561324 h 1603753"/>
              <a:gd name="connsiteX59" fmla="*/ 4784247 w 9662615"/>
              <a:gd name="connsiteY59" fmla="*/ 1562342 h 1603753"/>
              <a:gd name="connsiteX60" fmla="*/ 4743285 w 9662615"/>
              <a:gd name="connsiteY60" fmla="*/ 1597680 h 1603753"/>
              <a:gd name="connsiteX61" fmla="*/ 4697562 w 9662615"/>
              <a:gd name="connsiteY61" fmla="*/ 1551206 h 1603753"/>
              <a:gd name="connsiteX62" fmla="*/ 4662664 w 9662615"/>
              <a:gd name="connsiteY62" fmla="*/ 1573162 h 1603753"/>
              <a:gd name="connsiteX63" fmla="*/ 4603028 w 9662615"/>
              <a:gd name="connsiteY63" fmla="*/ 1568821 h 1603753"/>
              <a:gd name="connsiteX64" fmla="*/ 4541612 w 9662615"/>
              <a:gd name="connsiteY64" fmla="*/ 1545262 h 1603753"/>
              <a:gd name="connsiteX65" fmla="*/ 4422155 w 9662615"/>
              <a:gd name="connsiteY65" fmla="*/ 1542059 h 1603753"/>
              <a:gd name="connsiteX66" fmla="*/ 4221826 w 9662615"/>
              <a:gd name="connsiteY66" fmla="*/ 1508923 h 1603753"/>
              <a:gd name="connsiteX67" fmla="*/ 4096601 w 9662615"/>
              <a:gd name="connsiteY67" fmla="*/ 1521563 h 1603753"/>
              <a:gd name="connsiteX68" fmla="*/ 3970635 w 9662615"/>
              <a:gd name="connsiteY68" fmla="*/ 1544815 h 1603753"/>
              <a:gd name="connsiteX69" fmla="*/ 3833906 w 9662615"/>
              <a:gd name="connsiteY69" fmla="*/ 1516637 h 1603753"/>
              <a:gd name="connsiteX70" fmla="*/ 3696258 w 9662615"/>
              <a:gd name="connsiteY70" fmla="*/ 1537563 h 1603753"/>
              <a:gd name="connsiteX71" fmla="*/ 3594070 w 9662615"/>
              <a:gd name="connsiteY71" fmla="*/ 1509422 h 1603753"/>
              <a:gd name="connsiteX72" fmla="*/ 3565233 w 9662615"/>
              <a:gd name="connsiteY72" fmla="*/ 1515122 h 1603753"/>
              <a:gd name="connsiteX73" fmla="*/ 3560267 w 9662615"/>
              <a:gd name="connsiteY73" fmla="*/ 1516288 h 1603753"/>
              <a:gd name="connsiteX74" fmla="*/ 3540258 w 9662615"/>
              <a:gd name="connsiteY74" fmla="*/ 1516976 h 1603753"/>
              <a:gd name="connsiteX75" fmla="*/ 3534780 w 9662615"/>
              <a:gd name="connsiteY75" fmla="*/ 1522141 h 1603753"/>
              <a:gd name="connsiteX76" fmla="*/ 3504783 w 9662615"/>
              <a:gd name="connsiteY76" fmla="*/ 1526739 h 1603753"/>
              <a:gd name="connsiteX77" fmla="*/ 3430805 w 9662615"/>
              <a:gd name="connsiteY77" fmla="*/ 1542521 h 1603753"/>
              <a:gd name="connsiteX78" fmla="*/ 3292707 w 9662615"/>
              <a:gd name="connsiteY78" fmla="*/ 1520490 h 1603753"/>
              <a:gd name="connsiteX79" fmla="*/ 3187872 w 9662615"/>
              <a:gd name="connsiteY79" fmla="*/ 1519991 h 1603753"/>
              <a:gd name="connsiteX80" fmla="*/ 3148026 w 9662615"/>
              <a:gd name="connsiteY80" fmla="*/ 1524777 h 1603753"/>
              <a:gd name="connsiteX81" fmla="*/ 3092394 w 9662615"/>
              <a:gd name="connsiteY81" fmla="*/ 1528115 h 1603753"/>
              <a:gd name="connsiteX82" fmla="*/ 2994200 w 9662615"/>
              <a:gd name="connsiteY82" fmla="*/ 1537857 h 1603753"/>
              <a:gd name="connsiteX83" fmla="*/ 2862301 w 9662615"/>
              <a:gd name="connsiteY83" fmla="*/ 1544250 h 1603753"/>
              <a:gd name="connsiteX84" fmla="*/ 2766335 w 9662615"/>
              <a:gd name="connsiteY84" fmla="*/ 1527662 h 1603753"/>
              <a:gd name="connsiteX85" fmla="*/ 2757836 w 9662615"/>
              <a:gd name="connsiteY85" fmla="*/ 1531371 h 1603753"/>
              <a:gd name="connsiteX86" fmla="*/ 2691555 w 9662615"/>
              <a:gd name="connsiteY86" fmla="*/ 1530283 h 1603753"/>
              <a:gd name="connsiteX87" fmla="*/ 2491676 w 9662615"/>
              <a:gd name="connsiteY87" fmla="*/ 1500859 h 1603753"/>
              <a:gd name="connsiteX88" fmla="*/ 2378036 w 9662615"/>
              <a:gd name="connsiteY88" fmla="*/ 1520645 h 1603753"/>
              <a:gd name="connsiteX89" fmla="*/ 2284269 w 9662615"/>
              <a:gd name="connsiteY89" fmla="*/ 1503068 h 1603753"/>
              <a:gd name="connsiteX90" fmla="*/ 2207104 w 9662615"/>
              <a:gd name="connsiteY90" fmla="*/ 1508888 h 1603753"/>
              <a:gd name="connsiteX91" fmla="*/ 2149226 w 9662615"/>
              <a:gd name="connsiteY91" fmla="*/ 1523409 h 1603753"/>
              <a:gd name="connsiteX92" fmla="*/ 2084783 w 9662615"/>
              <a:gd name="connsiteY92" fmla="*/ 1524245 h 1603753"/>
              <a:gd name="connsiteX93" fmla="*/ 2070075 w 9662615"/>
              <a:gd name="connsiteY93" fmla="*/ 1511285 h 1603753"/>
              <a:gd name="connsiteX94" fmla="*/ 2001057 w 9662615"/>
              <a:gd name="connsiteY94" fmla="*/ 1516449 h 1603753"/>
              <a:gd name="connsiteX95" fmla="*/ 1896330 w 9662615"/>
              <a:gd name="connsiteY95" fmla="*/ 1525725 h 1603753"/>
              <a:gd name="connsiteX96" fmla="*/ 1835994 w 9662615"/>
              <a:gd name="connsiteY96" fmla="*/ 1527678 h 1603753"/>
              <a:gd name="connsiteX97" fmla="*/ 1671119 w 9662615"/>
              <a:gd name="connsiteY97" fmla="*/ 1536701 h 1603753"/>
              <a:gd name="connsiteX98" fmla="*/ 1601337 w 9662615"/>
              <a:gd name="connsiteY98" fmla="*/ 1548552 h 1603753"/>
              <a:gd name="connsiteX99" fmla="*/ 1407755 w 9662615"/>
              <a:gd name="connsiteY99" fmla="*/ 1571444 h 1603753"/>
              <a:gd name="connsiteX100" fmla="*/ 1271994 w 9662615"/>
              <a:gd name="connsiteY100" fmla="*/ 1579471 h 1603753"/>
              <a:gd name="connsiteX101" fmla="*/ 1249226 w 9662615"/>
              <a:gd name="connsiteY101" fmla="*/ 1583140 h 1603753"/>
              <a:gd name="connsiteX102" fmla="*/ 1217719 w 9662615"/>
              <a:gd name="connsiteY102" fmla="*/ 1580863 h 1603753"/>
              <a:gd name="connsiteX103" fmla="*/ 1091432 w 9662615"/>
              <a:gd name="connsiteY103" fmla="*/ 1571003 h 1603753"/>
              <a:gd name="connsiteX104" fmla="*/ 992039 w 9662615"/>
              <a:gd name="connsiteY104" fmla="*/ 1556662 h 1603753"/>
              <a:gd name="connsiteX105" fmla="*/ 868264 w 9662615"/>
              <a:gd name="connsiteY105" fmla="*/ 1566392 h 1603753"/>
              <a:gd name="connsiteX106" fmla="*/ 792765 w 9662615"/>
              <a:gd name="connsiteY106" fmla="*/ 1563102 h 1603753"/>
              <a:gd name="connsiteX107" fmla="*/ 669055 w 9662615"/>
              <a:gd name="connsiteY107" fmla="*/ 1543638 h 1603753"/>
              <a:gd name="connsiteX108" fmla="*/ 506152 w 9662615"/>
              <a:gd name="connsiteY108" fmla="*/ 1549124 h 1603753"/>
              <a:gd name="connsiteX109" fmla="*/ 472797 w 9662615"/>
              <a:gd name="connsiteY109" fmla="*/ 1568904 h 1603753"/>
              <a:gd name="connsiteX110" fmla="*/ 427864 w 9662615"/>
              <a:gd name="connsiteY110" fmla="*/ 1580848 h 1603753"/>
              <a:gd name="connsiteX111" fmla="*/ 408381 w 9662615"/>
              <a:gd name="connsiteY111" fmla="*/ 1552940 h 1603753"/>
              <a:gd name="connsiteX112" fmla="*/ 267163 w 9662615"/>
              <a:gd name="connsiteY112" fmla="*/ 1531913 h 1603753"/>
              <a:gd name="connsiteX113" fmla="*/ 196644 w 9662615"/>
              <a:gd name="connsiteY113" fmla="*/ 1524565 h 1603753"/>
              <a:gd name="connsiteX114" fmla="*/ 86819 w 9662615"/>
              <a:gd name="connsiteY114" fmla="*/ 1519517 h 1603753"/>
              <a:gd name="connsiteX115" fmla="*/ 53369 w 9662615"/>
              <a:gd name="connsiteY115" fmla="*/ 1516853 h 1603753"/>
              <a:gd name="connsiteX116" fmla="*/ 2359 w 9662615"/>
              <a:gd name="connsiteY116" fmla="*/ 1515247 h 1603753"/>
              <a:gd name="connsiteX117" fmla="*/ 0 w 9662615"/>
              <a:gd name="connsiteY117" fmla="*/ 1514932 h 1603753"/>
              <a:gd name="connsiteX118" fmla="*/ 0 w 9662615"/>
              <a:gd name="connsiteY118" fmla="*/ 0 h 1603753"/>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41612 w 9662615"/>
              <a:gd name="connsiteY64" fmla="*/ 1545262 h 1583140"/>
              <a:gd name="connsiteX65" fmla="*/ 4422155 w 9662615"/>
              <a:gd name="connsiteY65" fmla="*/ 1542059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41612 w 9662615"/>
              <a:gd name="connsiteY64" fmla="*/ 1545262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595077 w 9662615"/>
              <a:gd name="connsiteY63" fmla="*/ 1552918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595077 w 9662615"/>
              <a:gd name="connsiteY63" fmla="*/ 1552918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3966659 w 9662615"/>
              <a:gd name="connsiteY68" fmla="*/ 1528913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96499"/>
              <a:gd name="connsiteX1" fmla="*/ 9662615 w 9662615"/>
              <a:gd name="connsiteY1" fmla="*/ 0 h 1596499"/>
              <a:gd name="connsiteX2" fmla="*/ 9662615 w 9662615"/>
              <a:gd name="connsiteY2" fmla="*/ 1280346 h 1596499"/>
              <a:gd name="connsiteX3" fmla="*/ 9658420 w 9662615"/>
              <a:gd name="connsiteY3" fmla="*/ 1280106 h 1596499"/>
              <a:gd name="connsiteX4" fmla="*/ 9469546 w 9662615"/>
              <a:gd name="connsiteY4" fmla="*/ 1289837 h 1596499"/>
              <a:gd name="connsiteX5" fmla="*/ 9385895 w 9662615"/>
              <a:gd name="connsiteY5" fmla="*/ 1269203 h 1596499"/>
              <a:gd name="connsiteX6" fmla="*/ 9144767 w 9662615"/>
              <a:gd name="connsiteY6" fmla="*/ 1264120 h 1596499"/>
              <a:gd name="connsiteX7" fmla="*/ 8837252 w 9662615"/>
              <a:gd name="connsiteY7" fmla="*/ 1350515 h 1596499"/>
              <a:gd name="connsiteX8" fmla="*/ 8705466 w 9662615"/>
              <a:gd name="connsiteY8" fmla="*/ 1342419 h 1596499"/>
              <a:gd name="connsiteX9" fmla="*/ 8652221 w 9662615"/>
              <a:gd name="connsiteY9" fmla="*/ 1326906 h 1596499"/>
              <a:gd name="connsiteX10" fmla="*/ 8632312 w 9662615"/>
              <a:gd name="connsiteY10" fmla="*/ 1326025 h 1596499"/>
              <a:gd name="connsiteX11" fmla="*/ 8591582 w 9662615"/>
              <a:gd name="connsiteY11" fmla="*/ 1341666 h 1596499"/>
              <a:gd name="connsiteX12" fmla="*/ 8537336 w 9662615"/>
              <a:gd name="connsiteY12" fmla="*/ 1341684 h 1596499"/>
              <a:gd name="connsiteX13" fmla="*/ 8472508 w 9662615"/>
              <a:gd name="connsiteY13" fmla="*/ 1363109 h 1596499"/>
              <a:gd name="connsiteX14" fmla="*/ 8258477 w 9662615"/>
              <a:gd name="connsiteY14" fmla="*/ 1370666 h 1596499"/>
              <a:gd name="connsiteX15" fmla="*/ 8197961 w 9662615"/>
              <a:gd name="connsiteY15" fmla="*/ 1392804 h 1596499"/>
              <a:gd name="connsiteX16" fmla="*/ 8171196 w 9662615"/>
              <a:gd name="connsiteY16" fmla="*/ 1397216 h 1596499"/>
              <a:gd name="connsiteX17" fmla="*/ 8127667 w 9662615"/>
              <a:gd name="connsiteY17" fmla="*/ 1418254 h 1596499"/>
              <a:gd name="connsiteX18" fmla="*/ 7974579 w 9662615"/>
              <a:gd name="connsiteY18" fmla="*/ 1383439 h 1596499"/>
              <a:gd name="connsiteX19" fmla="*/ 7768351 w 9662615"/>
              <a:gd name="connsiteY19" fmla="*/ 1395051 h 1596499"/>
              <a:gd name="connsiteX20" fmla="*/ 7635985 w 9662615"/>
              <a:gd name="connsiteY20" fmla="*/ 1386363 h 1596499"/>
              <a:gd name="connsiteX21" fmla="*/ 7466069 w 9662615"/>
              <a:gd name="connsiteY21" fmla="*/ 1377654 h 1596499"/>
              <a:gd name="connsiteX22" fmla="*/ 7355642 w 9662615"/>
              <a:gd name="connsiteY22" fmla="*/ 1407761 h 1596499"/>
              <a:gd name="connsiteX23" fmla="*/ 7151610 w 9662615"/>
              <a:gd name="connsiteY23" fmla="*/ 1397856 h 1596499"/>
              <a:gd name="connsiteX24" fmla="*/ 7082147 w 9662615"/>
              <a:gd name="connsiteY24" fmla="*/ 1406113 h 1596499"/>
              <a:gd name="connsiteX25" fmla="*/ 7014958 w 9662615"/>
              <a:gd name="connsiteY25" fmla="*/ 1396883 h 1596499"/>
              <a:gd name="connsiteX26" fmla="*/ 6907567 w 9662615"/>
              <a:gd name="connsiteY26" fmla="*/ 1419149 h 1596499"/>
              <a:gd name="connsiteX27" fmla="*/ 6748428 w 9662615"/>
              <a:gd name="connsiteY27" fmla="*/ 1420308 h 1596499"/>
              <a:gd name="connsiteX28" fmla="*/ 6654257 w 9662615"/>
              <a:gd name="connsiteY28" fmla="*/ 1424143 h 1596499"/>
              <a:gd name="connsiteX29" fmla="*/ 6620123 w 9662615"/>
              <a:gd name="connsiteY29" fmla="*/ 1430535 h 1596499"/>
              <a:gd name="connsiteX30" fmla="*/ 6571355 w 9662615"/>
              <a:gd name="connsiteY30" fmla="*/ 1436144 h 1596499"/>
              <a:gd name="connsiteX31" fmla="*/ 6486557 w 9662615"/>
              <a:gd name="connsiteY31" fmla="*/ 1449861 h 1596499"/>
              <a:gd name="connsiteX32" fmla="*/ 6370419 w 9662615"/>
              <a:gd name="connsiteY32" fmla="*/ 1461649 h 1596499"/>
              <a:gd name="connsiteX33" fmla="*/ 6278839 w 9662615"/>
              <a:gd name="connsiteY33" fmla="*/ 1449160 h 1596499"/>
              <a:gd name="connsiteX34" fmla="*/ 6272455 w 9662615"/>
              <a:gd name="connsiteY34" fmla="*/ 1453191 h 1596499"/>
              <a:gd name="connsiteX35" fmla="*/ 6212659 w 9662615"/>
              <a:gd name="connsiteY35" fmla="*/ 1454850 h 1596499"/>
              <a:gd name="connsiteX36" fmla="*/ 6069317 w 9662615"/>
              <a:gd name="connsiteY36" fmla="*/ 1445838 h 1596499"/>
              <a:gd name="connsiteX37" fmla="*/ 5878477 w 9662615"/>
              <a:gd name="connsiteY37" fmla="*/ 1439180 h 1596499"/>
              <a:gd name="connsiteX38" fmla="*/ 5838387 w 9662615"/>
              <a:gd name="connsiteY38" fmla="*/ 1444679 h 1596499"/>
              <a:gd name="connsiteX39" fmla="*/ 5771136 w 9662615"/>
              <a:gd name="connsiteY39" fmla="*/ 1453639 h 1596499"/>
              <a:gd name="connsiteX40" fmla="*/ 5724081 w 9662615"/>
              <a:gd name="connsiteY40" fmla="*/ 1470431 h 1596499"/>
              <a:gd name="connsiteX41" fmla="*/ 5666577 w 9662615"/>
              <a:gd name="connsiteY41" fmla="*/ 1473921 h 1596499"/>
              <a:gd name="connsiteX42" fmla="*/ 5649068 w 9662615"/>
              <a:gd name="connsiteY42" fmla="*/ 1461676 h 1596499"/>
              <a:gd name="connsiteX43" fmla="*/ 5588902 w 9662615"/>
              <a:gd name="connsiteY43" fmla="*/ 1469647 h 1596499"/>
              <a:gd name="connsiteX44" fmla="*/ 5498090 w 9662615"/>
              <a:gd name="connsiteY44" fmla="*/ 1483173 h 1596499"/>
              <a:gd name="connsiteX45" fmla="*/ 5444641 w 9662615"/>
              <a:gd name="connsiteY45" fmla="*/ 1487602 h 1596499"/>
              <a:gd name="connsiteX46" fmla="*/ 5299812 w 9662615"/>
              <a:gd name="connsiteY46" fmla="*/ 1503362 h 1596499"/>
              <a:gd name="connsiteX47" fmla="*/ 5213947 w 9662615"/>
              <a:gd name="connsiteY47" fmla="*/ 1516637 h 1596499"/>
              <a:gd name="connsiteX48" fmla="*/ 5090342 w 9662615"/>
              <a:gd name="connsiteY48" fmla="*/ 1546680 h 1596499"/>
              <a:gd name="connsiteX49" fmla="*/ 5129812 w 9662615"/>
              <a:gd name="connsiteY49" fmla="*/ 1521277 h 1596499"/>
              <a:gd name="connsiteX50" fmla="*/ 5059484 w 9662615"/>
              <a:gd name="connsiteY50" fmla="*/ 1546802 h 1596499"/>
              <a:gd name="connsiteX51" fmla="*/ 5038524 w 9662615"/>
              <a:gd name="connsiteY51" fmla="*/ 1545675 h 1596499"/>
              <a:gd name="connsiteX52" fmla="*/ 5026564 w 9662615"/>
              <a:gd name="connsiteY52" fmla="*/ 1545376 h 1596499"/>
              <a:gd name="connsiteX53" fmla="*/ 4969433 w 9662615"/>
              <a:gd name="connsiteY53" fmla="*/ 1550865 h 1596499"/>
              <a:gd name="connsiteX54" fmla="*/ 4929254 w 9662615"/>
              <a:gd name="connsiteY54" fmla="*/ 1563452 h 1596499"/>
              <a:gd name="connsiteX55" fmla="*/ 4871726 w 9662615"/>
              <a:gd name="connsiteY55" fmla="*/ 1570584 h 1596499"/>
              <a:gd name="connsiteX56" fmla="*/ 4843267 w 9662615"/>
              <a:gd name="connsiteY56" fmla="*/ 1561459 h 1596499"/>
              <a:gd name="connsiteX57" fmla="*/ 4821058 w 9662615"/>
              <a:gd name="connsiteY57" fmla="*/ 1553078 h 1596499"/>
              <a:gd name="connsiteX58" fmla="*/ 4791466 w 9662615"/>
              <a:gd name="connsiteY58" fmla="*/ 1561324 h 1596499"/>
              <a:gd name="connsiteX59" fmla="*/ 4784247 w 9662615"/>
              <a:gd name="connsiteY59" fmla="*/ 1562342 h 1596499"/>
              <a:gd name="connsiteX60" fmla="*/ 4739309 w 9662615"/>
              <a:gd name="connsiteY60" fmla="*/ 1553948 h 1596499"/>
              <a:gd name="connsiteX61" fmla="*/ 4697562 w 9662615"/>
              <a:gd name="connsiteY61" fmla="*/ 1551206 h 1596499"/>
              <a:gd name="connsiteX62" fmla="*/ 4650737 w 9662615"/>
              <a:gd name="connsiteY62" fmla="*/ 1537381 h 1596499"/>
              <a:gd name="connsiteX63" fmla="*/ 4583150 w 9662615"/>
              <a:gd name="connsiteY63" fmla="*/ 1529064 h 1596499"/>
              <a:gd name="connsiteX64" fmla="*/ 4521734 w 9662615"/>
              <a:gd name="connsiteY64" fmla="*/ 1529359 h 1596499"/>
              <a:gd name="connsiteX65" fmla="*/ 4382398 w 9662615"/>
              <a:gd name="connsiteY65" fmla="*/ 1534108 h 1596499"/>
              <a:gd name="connsiteX66" fmla="*/ 4221826 w 9662615"/>
              <a:gd name="connsiteY66" fmla="*/ 1500972 h 1596499"/>
              <a:gd name="connsiteX67" fmla="*/ 4096601 w 9662615"/>
              <a:gd name="connsiteY67" fmla="*/ 1521563 h 1596499"/>
              <a:gd name="connsiteX68" fmla="*/ 3978586 w 9662615"/>
              <a:gd name="connsiteY68" fmla="*/ 1596499 h 1596499"/>
              <a:gd name="connsiteX69" fmla="*/ 3833906 w 9662615"/>
              <a:gd name="connsiteY69" fmla="*/ 1516637 h 1596499"/>
              <a:gd name="connsiteX70" fmla="*/ 3696258 w 9662615"/>
              <a:gd name="connsiteY70" fmla="*/ 1537563 h 1596499"/>
              <a:gd name="connsiteX71" fmla="*/ 3594070 w 9662615"/>
              <a:gd name="connsiteY71" fmla="*/ 1509422 h 1596499"/>
              <a:gd name="connsiteX72" fmla="*/ 3565233 w 9662615"/>
              <a:gd name="connsiteY72" fmla="*/ 1515122 h 1596499"/>
              <a:gd name="connsiteX73" fmla="*/ 3560267 w 9662615"/>
              <a:gd name="connsiteY73" fmla="*/ 1516288 h 1596499"/>
              <a:gd name="connsiteX74" fmla="*/ 3540258 w 9662615"/>
              <a:gd name="connsiteY74" fmla="*/ 1516976 h 1596499"/>
              <a:gd name="connsiteX75" fmla="*/ 3534780 w 9662615"/>
              <a:gd name="connsiteY75" fmla="*/ 1522141 h 1596499"/>
              <a:gd name="connsiteX76" fmla="*/ 3504783 w 9662615"/>
              <a:gd name="connsiteY76" fmla="*/ 1526739 h 1596499"/>
              <a:gd name="connsiteX77" fmla="*/ 3430805 w 9662615"/>
              <a:gd name="connsiteY77" fmla="*/ 1542521 h 1596499"/>
              <a:gd name="connsiteX78" fmla="*/ 3292707 w 9662615"/>
              <a:gd name="connsiteY78" fmla="*/ 1520490 h 1596499"/>
              <a:gd name="connsiteX79" fmla="*/ 3187872 w 9662615"/>
              <a:gd name="connsiteY79" fmla="*/ 1519991 h 1596499"/>
              <a:gd name="connsiteX80" fmla="*/ 3148026 w 9662615"/>
              <a:gd name="connsiteY80" fmla="*/ 1524777 h 1596499"/>
              <a:gd name="connsiteX81" fmla="*/ 3092394 w 9662615"/>
              <a:gd name="connsiteY81" fmla="*/ 1528115 h 1596499"/>
              <a:gd name="connsiteX82" fmla="*/ 2994200 w 9662615"/>
              <a:gd name="connsiteY82" fmla="*/ 1537857 h 1596499"/>
              <a:gd name="connsiteX83" fmla="*/ 2862301 w 9662615"/>
              <a:gd name="connsiteY83" fmla="*/ 1544250 h 1596499"/>
              <a:gd name="connsiteX84" fmla="*/ 2766335 w 9662615"/>
              <a:gd name="connsiteY84" fmla="*/ 1527662 h 1596499"/>
              <a:gd name="connsiteX85" fmla="*/ 2757836 w 9662615"/>
              <a:gd name="connsiteY85" fmla="*/ 1531371 h 1596499"/>
              <a:gd name="connsiteX86" fmla="*/ 2691555 w 9662615"/>
              <a:gd name="connsiteY86" fmla="*/ 1530283 h 1596499"/>
              <a:gd name="connsiteX87" fmla="*/ 2491676 w 9662615"/>
              <a:gd name="connsiteY87" fmla="*/ 1500859 h 1596499"/>
              <a:gd name="connsiteX88" fmla="*/ 2378036 w 9662615"/>
              <a:gd name="connsiteY88" fmla="*/ 1520645 h 1596499"/>
              <a:gd name="connsiteX89" fmla="*/ 2284269 w 9662615"/>
              <a:gd name="connsiteY89" fmla="*/ 1503068 h 1596499"/>
              <a:gd name="connsiteX90" fmla="*/ 2207104 w 9662615"/>
              <a:gd name="connsiteY90" fmla="*/ 1508888 h 1596499"/>
              <a:gd name="connsiteX91" fmla="*/ 2149226 w 9662615"/>
              <a:gd name="connsiteY91" fmla="*/ 1523409 h 1596499"/>
              <a:gd name="connsiteX92" fmla="*/ 2084783 w 9662615"/>
              <a:gd name="connsiteY92" fmla="*/ 1524245 h 1596499"/>
              <a:gd name="connsiteX93" fmla="*/ 2070075 w 9662615"/>
              <a:gd name="connsiteY93" fmla="*/ 1511285 h 1596499"/>
              <a:gd name="connsiteX94" fmla="*/ 2001057 w 9662615"/>
              <a:gd name="connsiteY94" fmla="*/ 1516449 h 1596499"/>
              <a:gd name="connsiteX95" fmla="*/ 1896330 w 9662615"/>
              <a:gd name="connsiteY95" fmla="*/ 1525725 h 1596499"/>
              <a:gd name="connsiteX96" fmla="*/ 1835994 w 9662615"/>
              <a:gd name="connsiteY96" fmla="*/ 1527678 h 1596499"/>
              <a:gd name="connsiteX97" fmla="*/ 1671119 w 9662615"/>
              <a:gd name="connsiteY97" fmla="*/ 1536701 h 1596499"/>
              <a:gd name="connsiteX98" fmla="*/ 1601337 w 9662615"/>
              <a:gd name="connsiteY98" fmla="*/ 1548552 h 1596499"/>
              <a:gd name="connsiteX99" fmla="*/ 1407755 w 9662615"/>
              <a:gd name="connsiteY99" fmla="*/ 1571444 h 1596499"/>
              <a:gd name="connsiteX100" fmla="*/ 1271994 w 9662615"/>
              <a:gd name="connsiteY100" fmla="*/ 1579471 h 1596499"/>
              <a:gd name="connsiteX101" fmla="*/ 1249226 w 9662615"/>
              <a:gd name="connsiteY101" fmla="*/ 1583140 h 1596499"/>
              <a:gd name="connsiteX102" fmla="*/ 1217719 w 9662615"/>
              <a:gd name="connsiteY102" fmla="*/ 1580863 h 1596499"/>
              <a:gd name="connsiteX103" fmla="*/ 1091432 w 9662615"/>
              <a:gd name="connsiteY103" fmla="*/ 1571003 h 1596499"/>
              <a:gd name="connsiteX104" fmla="*/ 992039 w 9662615"/>
              <a:gd name="connsiteY104" fmla="*/ 1556662 h 1596499"/>
              <a:gd name="connsiteX105" fmla="*/ 868264 w 9662615"/>
              <a:gd name="connsiteY105" fmla="*/ 1566392 h 1596499"/>
              <a:gd name="connsiteX106" fmla="*/ 792765 w 9662615"/>
              <a:gd name="connsiteY106" fmla="*/ 1563102 h 1596499"/>
              <a:gd name="connsiteX107" fmla="*/ 669055 w 9662615"/>
              <a:gd name="connsiteY107" fmla="*/ 1543638 h 1596499"/>
              <a:gd name="connsiteX108" fmla="*/ 506152 w 9662615"/>
              <a:gd name="connsiteY108" fmla="*/ 1549124 h 1596499"/>
              <a:gd name="connsiteX109" fmla="*/ 472797 w 9662615"/>
              <a:gd name="connsiteY109" fmla="*/ 1568904 h 1596499"/>
              <a:gd name="connsiteX110" fmla="*/ 427864 w 9662615"/>
              <a:gd name="connsiteY110" fmla="*/ 1580848 h 1596499"/>
              <a:gd name="connsiteX111" fmla="*/ 408381 w 9662615"/>
              <a:gd name="connsiteY111" fmla="*/ 1552940 h 1596499"/>
              <a:gd name="connsiteX112" fmla="*/ 267163 w 9662615"/>
              <a:gd name="connsiteY112" fmla="*/ 1531913 h 1596499"/>
              <a:gd name="connsiteX113" fmla="*/ 196644 w 9662615"/>
              <a:gd name="connsiteY113" fmla="*/ 1524565 h 1596499"/>
              <a:gd name="connsiteX114" fmla="*/ 86819 w 9662615"/>
              <a:gd name="connsiteY114" fmla="*/ 1519517 h 1596499"/>
              <a:gd name="connsiteX115" fmla="*/ 53369 w 9662615"/>
              <a:gd name="connsiteY115" fmla="*/ 1516853 h 1596499"/>
              <a:gd name="connsiteX116" fmla="*/ 2359 w 9662615"/>
              <a:gd name="connsiteY116" fmla="*/ 1515247 h 1596499"/>
              <a:gd name="connsiteX117" fmla="*/ 0 w 9662615"/>
              <a:gd name="connsiteY117" fmla="*/ 1514932 h 1596499"/>
              <a:gd name="connsiteX118" fmla="*/ 0 w 9662615"/>
              <a:gd name="connsiteY118" fmla="*/ 0 h 1596499"/>
              <a:gd name="connsiteX0" fmla="*/ 0 w 9662615"/>
              <a:gd name="connsiteY0" fmla="*/ 0 h 1600474"/>
              <a:gd name="connsiteX1" fmla="*/ 9662615 w 9662615"/>
              <a:gd name="connsiteY1" fmla="*/ 0 h 1600474"/>
              <a:gd name="connsiteX2" fmla="*/ 9662615 w 9662615"/>
              <a:gd name="connsiteY2" fmla="*/ 1280346 h 1600474"/>
              <a:gd name="connsiteX3" fmla="*/ 9658420 w 9662615"/>
              <a:gd name="connsiteY3" fmla="*/ 1280106 h 1600474"/>
              <a:gd name="connsiteX4" fmla="*/ 9469546 w 9662615"/>
              <a:gd name="connsiteY4" fmla="*/ 1289837 h 1600474"/>
              <a:gd name="connsiteX5" fmla="*/ 9385895 w 9662615"/>
              <a:gd name="connsiteY5" fmla="*/ 1269203 h 1600474"/>
              <a:gd name="connsiteX6" fmla="*/ 9144767 w 9662615"/>
              <a:gd name="connsiteY6" fmla="*/ 1264120 h 1600474"/>
              <a:gd name="connsiteX7" fmla="*/ 8837252 w 9662615"/>
              <a:gd name="connsiteY7" fmla="*/ 1350515 h 1600474"/>
              <a:gd name="connsiteX8" fmla="*/ 8705466 w 9662615"/>
              <a:gd name="connsiteY8" fmla="*/ 1342419 h 1600474"/>
              <a:gd name="connsiteX9" fmla="*/ 8652221 w 9662615"/>
              <a:gd name="connsiteY9" fmla="*/ 1326906 h 1600474"/>
              <a:gd name="connsiteX10" fmla="*/ 8632312 w 9662615"/>
              <a:gd name="connsiteY10" fmla="*/ 1326025 h 1600474"/>
              <a:gd name="connsiteX11" fmla="*/ 8591582 w 9662615"/>
              <a:gd name="connsiteY11" fmla="*/ 1341666 h 1600474"/>
              <a:gd name="connsiteX12" fmla="*/ 8537336 w 9662615"/>
              <a:gd name="connsiteY12" fmla="*/ 1341684 h 1600474"/>
              <a:gd name="connsiteX13" fmla="*/ 8472508 w 9662615"/>
              <a:gd name="connsiteY13" fmla="*/ 1363109 h 1600474"/>
              <a:gd name="connsiteX14" fmla="*/ 8258477 w 9662615"/>
              <a:gd name="connsiteY14" fmla="*/ 1370666 h 1600474"/>
              <a:gd name="connsiteX15" fmla="*/ 8197961 w 9662615"/>
              <a:gd name="connsiteY15" fmla="*/ 1392804 h 1600474"/>
              <a:gd name="connsiteX16" fmla="*/ 8171196 w 9662615"/>
              <a:gd name="connsiteY16" fmla="*/ 1397216 h 1600474"/>
              <a:gd name="connsiteX17" fmla="*/ 8127667 w 9662615"/>
              <a:gd name="connsiteY17" fmla="*/ 1418254 h 1600474"/>
              <a:gd name="connsiteX18" fmla="*/ 7974579 w 9662615"/>
              <a:gd name="connsiteY18" fmla="*/ 1383439 h 1600474"/>
              <a:gd name="connsiteX19" fmla="*/ 7768351 w 9662615"/>
              <a:gd name="connsiteY19" fmla="*/ 1395051 h 1600474"/>
              <a:gd name="connsiteX20" fmla="*/ 7635985 w 9662615"/>
              <a:gd name="connsiteY20" fmla="*/ 1386363 h 1600474"/>
              <a:gd name="connsiteX21" fmla="*/ 7466069 w 9662615"/>
              <a:gd name="connsiteY21" fmla="*/ 1377654 h 1600474"/>
              <a:gd name="connsiteX22" fmla="*/ 7355642 w 9662615"/>
              <a:gd name="connsiteY22" fmla="*/ 1407761 h 1600474"/>
              <a:gd name="connsiteX23" fmla="*/ 7151610 w 9662615"/>
              <a:gd name="connsiteY23" fmla="*/ 1397856 h 1600474"/>
              <a:gd name="connsiteX24" fmla="*/ 7082147 w 9662615"/>
              <a:gd name="connsiteY24" fmla="*/ 1406113 h 1600474"/>
              <a:gd name="connsiteX25" fmla="*/ 7014958 w 9662615"/>
              <a:gd name="connsiteY25" fmla="*/ 1396883 h 1600474"/>
              <a:gd name="connsiteX26" fmla="*/ 6907567 w 9662615"/>
              <a:gd name="connsiteY26" fmla="*/ 1419149 h 1600474"/>
              <a:gd name="connsiteX27" fmla="*/ 6748428 w 9662615"/>
              <a:gd name="connsiteY27" fmla="*/ 1420308 h 1600474"/>
              <a:gd name="connsiteX28" fmla="*/ 6654257 w 9662615"/>
              <a:gd name="connsiteY28" fmla="*/ 1424143 h 1600474"/>
              <a:gd name="connsiteX29" fmla="*/ 6620123 w 9662615"/>
              <a:gd name="connsiteY29" fmla="*/ 1430535 h 1600474"/>
              <a:gd name="connsiteX30" fmla="*/ 6571355 w 9662615"/>
              <a:gd name="connsiteY30" fmla="*/ 1436144 h 1600474"/>
              <a:gd name="connsiteX31" fmla="*/ 6486557 w 9662615"/>
              <a:gd name="connsiteY31" fmla="*/ 1449861 h 1600474"/>
              <a:gd name="connsiteX32" fmla="*/ 6370419 w 9662615"/>
              <a:gd name="connsiteY32" fmla="*/ 1461649 h 1600474"/>
              <a:gd name="connsiteX33" fmla="*/ 6278839 w 9662615"/>
              <a:gd name="connsiteY33" fmla="*/ 1449160 h 1600474"/>
              <a:gd name="connsiteX34" fmla="*/ 6272455 w 9662615"/>
              <a:gd name="connsiteY34" fmla="*/ 1453191 h 1600474"/>
              <a:gd name="connsiteX35" fmla="*/ 6212659 w 9662615"/>
              <a:gd name="connsiteY35" fmla="*/ 1454850 h 1600474"/>
              <a:gd name="connsiteX36" fmla="*/ 6069317 w 9662615"/>
              <a:gd name="connsiteY36" fmla="*/ 1445838 h 1600474"/>
              <a:gd name="connsiteX37" fmla="*/ 5878477 w 9662615"/>
              <a:gd name="connsiteY37" fmla="*/ 1439180 h 1600474"/>
              <a:gd name="connsiteX38" fmla="*/ 5838387 w 9662615"/>
              <a:gd name="connsiteY38" fmla="*/ 1444679 h 1600474"/>
              <a:gd name="connsiteX39" fmla="*/ 5771136 w 9662615"/>
              <a:gd name="connsiteY39" fmla="*/ 1453639 h 1600474"/>
              <a:gd name="connsiteX40" fmla="*/ 5724081 w 9662615"/>
              <a:gd name="connsiteY40" fmla="*/ 1470431 h 1600474"/>
              <a:gd name="connsiteX41" fmla="*/ 5666577 w 9662615"/>
              <a:gd name="connsiteY41" fmla="*/ 1473921 h 1600474"/>
              <a:gd name="connsiteX42" fmla="*/ 5649068 w 9662615"/>
              <a:gd name="connsiteY42" fmla="*/ 1461676 h 1600474"/>
              <a:gd name="connsiteX43" fmla="*/ 5588902 w 9662615"/>
              <a:gd name="connsiteY43" fmla="*/ 1469647 h 1600474"/>
              <a:gd name="connsiteX44" fmla="*/ 5498090 w 9662615"/>
              <a:gd name="connsiteY44" fmla="*/ 1483173 h 1600474"/>
              <a:gd name="connsiteX45" fmla="*/ 5444641 w 9662615"/>
              <a:gd name="connsiteY45" fmla="*/ 1487602 h 1600474"/>
              <a:gd name="connsiteX46" fmla="*/ 5299812 w 9662615"/>
              <a:gd name="connsiteY46" fmla="*/ 1503362 h 1600474"/>
              <a:gd name="connsiteX47" fmla="*/ 5213947 w 9662615"/>
              <a:gd name="connsiteY47" fmla="*/ 1516637 h 1600474"/>
              <a:gd name="connsiteX48" fmla="*/ 5090342 w 9662615"/>
              <a:gd name="connsiteY48" fmla="*/ 1546680 h 1600474"/>
              <a:gd name="connsiteX49" fmla="*/ 5129812 w 9662615"/>
              <a:gd name="connsiteY49" fmla="*/ 1521277 h 1600474"/>
              <a:gd name="connsiteX50" fmla="*/ 5059484 w 9662615"/>
              <a:gd name="connsiteY50" fmla="*/ 1546802 h 1600474"/>
              <a:gd name="connsiteX51" fmla="*/ 5038524 w 9662615"/>
              <a:gd name="connsiteY51" fmla="*/ 1545675 h 1600474"/>
              <a:gd name="connsiteX52" fmla="*/ 5026564 w 9662615"/>
              <a:gd name="connsiteY52" fmla="*/ 1545376 h 1600474"/>
              <a:gd name="connsiteX53" fmla="*/ 4969433 w 9662615"/>
              <a:gd name="connsiteY53" fmla="*/ 1550865 h 1600474"/>
              <a:gd name="connsiteX54" fmla="*/ 4929254 w 9662615"/>
              <a:gd name="connsiteY54" fmla="*/ 1563452 h 1600474"/>
              <a:gd name="connsiteX55" fmla="*/ 4871726 w 9662615"/>
              <a:gd name="connsiteY55" fmla="*/ 1570584 h 1600474"/>
              <a:gd name="connsiteX56" fmla="*/ 4843267 w 9662615"/>
              <a:gd name="connsiteY56" fmla="*/ 1561459 h 1600474"/>
              <a:gd name="connsiteX57" fmla="*/ 4821058 w 9662615"/>
              <a:gd name="connsiteY57" fmla="*/ 1553078 h 1600474"/>
              <a:gd name="connsiteX58" fmla="*/ 4791466 w 9662615"/>
              <a:gd name="connsiteY58" fmla="*/ 1561324 h 1600474"/>
              <a:gd name="connsiteX59" fmla="*/ 4784247 w 9662615"/>
              <a:gd name="connsiteY59" fmla="*/ 1562342 h 1600474"/>
              <a:gd name="connsiteX60" fmla="*/ 4739309 w 9662615"/>
              <a:gd name="connsiteY60" fmla="*/ 1553948 h 1600474"/>
              <a:gd name="connsiteX61" fmla="*/ 4697562 w 9662615"/>
              <a:gd name="connsiteY61" fmla="*/ 1551206 h 1600474"/>
              <a:gd name="connsiteX62" fmla="*/ 4650737 w 9662615"/>
              <a:gd name="connsiteY62" fmla="*/ 1537381 h 1600474"/>
              <a:gd name="connsiteX63" fmla="*/ 4583150 w 9662615"/>
              <a:gd name="connsiteY63" fmla="*/ 1529064 h 1600474"/>
              <a:gd name="connsiteX64" fmla="*/ 4521734 w 9662615"/>
              <a:gd name="connsiteY64" fmla="*/ 1529359 h 1600474"/>
              <a:gd name="connsiteX65" fmla="*/ 4382398 w 9662615"/>
              <a:gd name="connsiteY65" fmla="*/ 1534108 h 1600474"/>
              <a:gd name="connsiteX66" fmla="*/ 4221826 w 9662615"/>
              <a:gd name="connsiteY66" fmla="*/ 1500972 h 1600474"/>
              <a:gd name="connsiteX67" fmla="*/ 4096601 w 9662615"/>
              <a:gd name="connsiteY67" fmla="*/ 1521563 h 1600474"/>
              <a:gd name="connsiteX68" fmla="*/ 4046172 w 9662615"/>
              <a:gd name="connsiteY68" fmla="*/ 1600474 h 1600474"/>
              <a:gd name="connsiteX69" fmla="*/ 3833906 w 9662615"/>
              <a:gd name="connsiteY69" fmla="*/ 1516637 h 1600474"/>
              <a:gd name="connsiteX70" fmla="*/ 3696258 w 9662615"/>
              <a:gd name="connsiteY70" fmla="*/ 1537563 h 1600474"/>
              <a:gd name="connsiteX71" fmla="*/ 3594070 w 9662615"/>
              <a:gd name="connsiteY71" fmla="*/ 1509422 h 1600474"/>
              <a:gd name="connsiteX72" fmla="*/ 3565233 w 9662615"/>
              <a:gd name="connsiteY72" fmla="*/ 1515122 h 1600474"/>
              <a:gd name="connsiteX73" fmla="*/ 3560267 w 9662615"/>
              <a:gd name="connsiteY73" fmla="*/ 1516288 h 1600474"/>
              <a:gd name="connsiteX74" fmla="*/ 3540258 w 9662615"/>
              <a:gd name="connsiteY74" fmla="*/ 1516976 h 1600474"/>
              <a:gd name="connsiteX75" fmla="*/ 3534780 w 9662615"/>
              <a:gd name="connsiteY75" fmla="*/ 1522141 h 1600474"/>
              <a:gd name="connsiteX76" fmla="*/ 3504783 w 9662615"/>
              <a:gd name="connsiteY76" fmla="*/ 1526739 h 1600474"/>
              <a:gd name="connsiteX77" fmla="*/ 3430805 w 9662615"/>
              <a:gd name="connsiteY77" fmla="*/ 1542521 h 1600474"/>
              <a:gd name="connsiteX78" fmla="*/ 3292707 w 9662615"/>
              <a:gd name="connsiteY78" fmla="*/ 1520490 h 1600474"/>
              <a:gd name="connsiteX79" fmla="*/ 3187872 w 9662615"/>
              <a:gd name="connsiteY79" fmla="*/ 1519991 h 1600474"/>
              <a:gd name="connsiteX80" fmla="*/ 3148026 w 9662615"/>
              <a:gd name="connsiteY80" fmla="*/ 1524777 h 1600474"/>
              <a:gd name="connsiteX81" fmla="*/ 3092394 w 9662615"/>
              <a:gd name="connsiteY81" fmla="*/ 1528115 h 1600474"/>
              <a:gd name="connsiteX82" fmla="*/ 2994200 w 9662615"/>
              <a:gd name="connsiteY82" fmla="*/ 1537857 h 1600474"/>
              <a:gd name="connsiteX83" fmla="*/ 2862301 w 9662615"/>
              <a:gd name="connsiteY83" fmla="*/ 1544250 h 1600474"/>
              <a:gd name="connsiteX84" fmla="*/ 2766335 w 9662615"/>
              <a:gd name="connsiteY84" fmla="*/ 1527662 h 1600474"/>
              <a:gd name="connsiteX85" fmla="*/ 2757836 w 9662615"/>
              <a:gd name="connsiteY85" fmla="*/ 1531371 h 1600474"/>
              <a:gd name="connsiteX86" fmla="*/ 2691555 w 9662615"/>
              <a:gd name="connsiteY86" fmla="*/ 1530283 h 1600474"/>
              <a:gd name="connsiteX87" fmla="*/ 2491676 w 9662615"/>
              <a:gd name="connsiteY87" fmla="*/ 1500859 h 1600474"/>
              <a:gd name="connsiteX88" fmla="*/ 2378036 w 9662615"/>
              <a:gd name="connsiteY88" fmla="*/ 1520645 h 1600474"/>
              <a:gd name="connsiteX89" fmla="*/ 2284269 w 9662615"/>
              <a:gd name="connsiteY89" fmla="*/ 1503068 h 1600474"/>
              <a:gd name="connsiteX90" fmla="*/ 2207104 w 9662615"/>
              <a:gd name="connsiteY90" fmla="*/ 1508888 h 1600474"/>
              <a:gd name="connsiteX91" fmla="*/ 2149226 w 9662615"/>
              <a:gd name="connsiteY91" fmla="*/ 1523409 h 1600474"/>
              <a:gd name="connsiteX92" fmla="*/ 2084783 w 9662615"/>
              <a:gd name="connsiteY92" fmla="*/ 1524245 h 1600474"/>
              <a:gd name="connsiteX93" fmla="*/ 2070075 w 9662615"/>
              <a:gd name="connsiteY93" fmla="*/ 1511285 h 1600474"/>
              <a:gd name="connsiteX94" fmla="*/ 2001057 w 9662615"/>
              <a:gd name="connsiteY94" fmla="*/ 1516449 h 1600474"/>
              <a:gd name="connsiteX95" fmla="*/ 1896330 w 9662615"/>
              <a:gd name="connsiteY95" fmla="*/ 1525725 h 1600474"/>
              <a:gd name="connsiteX96" fmla="*/ 1835994 w 9662615"/>
              <a:gd name="connsiteY96" fmla="*/ 1527678 h 1600474"/>
              <a:gd name="connsiteX97" fmla="*/ 1671119 w 9662615"/>
              <a:gd name="connsiteY97" fmla="*/ 1536701 h 1600474"/>
              <a:gd name="connsiteX98" fmla="*/ 1601337 w 9662615"/>
              <a:gd name="connsiteY98" fmla="*/ 1548552 h 1600474"/>
              <a:gd name="connsiteX99" fmla="*/ 1407755 w 9662615"/>
              <a:gd name="connsiteY99" fmla="*/ 1571444 h 1600474"/>
              <a:gd name="connsiteX100" fmla="*/ 1271994 w 9662615"/>
              <a:gd name="connsiteY100" fmla="*/ 1579471 h 1600474"/>
              <a:gd name="connsiteX101" fmla="*/ 1249226 w 9662615"/>
              <a:gd name="connsiteY101" fmla="*/ 1583140 h 1600474"/>
              <a:gd name="connsiteX102" fmla="*/ 1217719 w 9662615"/>
              <a:gd name="connsiteY102" fmla="*/ 1580863 h 1600474"/>
              <a:gd name="connsiteX103" fmla="*/ 1091432 w 9662615"/>
              <a:gd name="connsiteY103" fmla="*/ 1571003 h 1600474"/>
              <a:gd name="connsiteX104" fmla="*/ 992039 w 9662615"/>
              <a:gd name="connsiteY104" fmla="*/ 1556662 h 1600474"/>
              <a:gd name="connsiteX105" fmla="*/ 868264 w 9662615"/>
              <a:gd name="connsiteY105" fmla="*/ 1566392 h 1600474"/>
              <a:gd name="connsiteX106" fmla="*/ 792765 w 9662615"/>
              <a:gd name="connsiteY106" fmla="*/ 1563102 h 1600474"/>
              <a:gd name="connsiteX107" fmla="*/ 669055 w 9662615"/>
              <a:gd name="connsiteY107" fmla="*/ 1543638 h 1600474"/>
              <a:gd name="connsiteX108" fmla="*/ 506152 w 9662615"/>
              <a:gd name="connsiteY108" fmla="*/ 1549124 h 1600474"/>
              <a:gd name="connsiteX109" fmla="*/ 472797 w 9662615"/>
              <a:gd name="connsiteY109" fmla="*/ 1568904 h 1600474"/>
              <a:gd name="connsiteX110" fmla="*/ 427864 w 9662615"/>
              <a:gd name="connsiteY110" fmla="*/ 1580848 h 1600474"/>
              <a:gd name="connsiteX111" fmla="*/ 408381 w 9662615"/>
              <a:gd name="connsiteY111" fmla="*/ 1552940 h 1600474"/>
              <a:gd name="connsiteX112" fmla="*/ 267163 w 9662615"/>
              <a:gd name="connsiteY112" fmla="*/ 1531913 h 1600474"/>
              <a:gd name="connsiteX113" fmla="*/ 196644 w 9662615"/>
              <a:gd name="connsiteY113" fmla="*/ 1524565 h 1600474"/>
              <a:gd name="connsiteX114" fmla="*/ 86819 w 9662615"/>
              <a:gd name="connsiteY114" fmla="*/ 1519517 h 1600474"/>
              <a:gd name="connsiteX115" fmla="*/ 53369 w 9662615"/>
              <a:gd name="connsiteY115" fmla="*/ 1516853 h 1600474"/>
              <a:gd name="connsiteX116" fmla="*/ 2359 w 9662615"/>
              <a:gd name="connsiteY116" fmla="*/ 1515247 h 1600474"/>
              <a:gd name="connsiteX117" fmla="*/ 0 w 9662615"/>
              <a:gd name="connsiteY117" fmla="*/ 1514932 h 1600474"/>
              <a:gd name="connsiteX118" fmla="*/ 0 w 9662615"/>
              <a:gd name="connsiteY118" fmla="*/ 0 h 1600474"/>
              <a:gd name="connsiteX0" fmla="*/ 0 w 9662615"/>
              <a:gd name="connsiteY0" fmla="*/ 0 h 1679987"/>
              <a:gd name="connsiteX1" fmla="*/ 9662615 w 9662615"/>
              <a:gd name="connsiteY1" fmla="*/ 0 h 1679987"/>
              <a:gd name="connsiteX2" fmla="*/ 9662615 w 9662615"/>
              <a:gd name="connsiteY2" fmla="*/ 1280346 h 1679987"/>
              <a:gd name="connsiteX3" fmla="*/ 9658420 w 9662615"/>
              <a:gd name="connsiteY3" fmla="*/ 1280106 h 1679987"/>
              <a:gd name="connsiteX4" fmla="*/ 9469546 w 9662615"/>
              <a:gd name="connsiteY4" fmla="*/ 1289837 h 1679987"/>
              <a:gd name="connsiteX5" fmla="*/ 9385895 w 9662615"/>
              <a:gd name="connsiteY5" fmla="*/ 1269203 h 1679987"/>
              <a:gd name="connsiteX6" fmla="*/ 9144767 w 9662615"/>
              <a:gd name="connsiteY6" fmla="*/ 1264120 h 1679987"/>
              <a:gd name="connsiteX7" fmla="*/ 8837252 w 9662615"/>
              <a:gd name="connsiteY7" fmla="*/ 1350515 h 1679987"/>
              <a:gd name="connsiteX8" fmla="*/ 8705466 w 9662615"/>
              <a:gd name="connsiteY8" fmla="*/ 1342419 h 1679987"/>
              <a:gd name="connsiteX9" fmla="*/ 8652221 w 9662615"/>
              <a:gd name="connsiteY9" fmla="*/ 1326906 h 1679987"/>
              <a:gd name="connsiteX10" fmla="*/ 8632312 w 9662615"/>
              <a:gd name="connsiteY10" fmla="*/ 1326025 h 1679987"/>
              <a:gd name="connsiteX11" fmla="*/ 8591582 w 9662615"/>
              <a:gd name="connsiteY11" fmla="*/ 1341666 h 1679987"/>
              <a:gd name="connsiteX12" fmla="*/ 8537336 w 9662615"/>
              <a:gd name="connsiteY12" fmla="*/ 1341684 h 1679987"/>
              <a:gd name="connsiteX13" fmla="*/ 8472508 w 9662615"/>
              <a:gd name="connsiteY13" fmla="*/ 1363109 h 1679987"/>
              <a:gd name="connsiteX14" fmla="*/ 8258477 w 9662615"/>
              <a:gd name="connsiteY14" fmla="*/ 1370666 h 1679987"/>
              <a:gd name="connsiteX15" fmla="*/ 8197961 w 9662615"/>
              <a:gd name="connsiteY15" fmla="*/ 1392804 h 1679987"/>
              <a:gd name="connsiteX16" fmla="*/ 8171196 w 9662615"/>
              <a:gd name="connsiteY16" fmla="*/ 1397216 h 1679987"/>
              <a:gd name="connsiteX17" fmla="*/ 8127667 w 9662615"/>
              <a:gd name="connsiteY17" fmla="*/ 1418254 h 1679987"/>
              <a:gd name="connsiteX18" fmla="*/ 7974579 w 9662615"/>
              <a:gd name="connsiteY18" fmla="*/ 1383439 h 1679987"/>
              <a:gd name="connsiteX19" fmla="*/ 7768351 w 9662615"/>
              <a:gd name="connsiteY19" fmla="*/ 1395051 h 1679987"/>
              <a:gd name="connsiteX20" fmla="*/ 7635985 w 9662615"/>
              <a:gd name="connsiteY20" fmla="*/ 1386363 h 1679987"/>
              <a:gd name="connsiteX21" fmla="*/ 7466069 w 9662615"/>
              <a:gd name="connsiteY21" fmla="*/ 1377654 h 1679987"/>
              <a:gd name="connsiteX22" fmla="*/ 7355642 w 9662615"/>
              <a:gd name="connsiteY22" fmla="*/ 1407761 h 1679987"/>
              <a:gd name="connsiteX23" fmla="*/ 7151610 w 9662615"/>
              <a:gd name="connsiteY23" fmla="*/ 1397856 h 1679987"/>
              <a:gd name="connsiteX24" fmla="*/ 7082147 w 9662615"/>
              <a:gd name="connsiteY24" fmla="*/ 1406113 h 1679987"/>
              <a:gd name="connsiteX25" fmla="*/ 7014958 w 9662615"/>
              <a:gd name="connsiteY25" fmla="*/ 1396883 h 1679987"/>
              <a:gd name="connsiteX26" fmla="*/ 6907567 w 9662615"/>
              <a:gd name="connsiteY26" fmla="*/ 1419149 h 1679987"/>
              <a:gd name="connsiteX27" fmla="*/ 6748428 w 9662615"/>
              <a:gd name="connsiteY27" fmla="*/ 1420308 h 1679987"/>
              <a:gd name="connsiteX28" fmla="*/ 6654257 w 9662615"/>
              <a:gd name="connsiteY28" fmla="*/ 1424143 h 1679987"/>
              <a:gd name="connsiteX29" fmla="*/ 6620123 w 9662615"/>
              <a:gd name="connsiteY29" fmla="*/ 1430535 h 1679987"/>
              <a:gd name="connsiteX30" fmla="*/ 6571355 w 9662615"/>
              <a:gd name="connsiteY30" fmla="*/ 1436144 h 1679987"/>
              <a:gd name="connsiteX31" fmla="*/ 6486557 w 9662615"/>
              <a:gd name="connsiteY31" fmla="*/ 1449861 h 1679987"/>
              <a:gd name="connsiteX32" fmla="*/ 6370419 w 9662615"/>
              <a:gd name="connsiteY32" fmla="*/ 1461649 h 1679987"/>
              <a:gd name="connsiteX33" fmla="*/ 6278839 w 9662615"/>
              <a:gd name="connsiteY33" fmla="*/ 1449160 h 1679987"/>
              <a:gd name="connsiteX34" fmla="*/ 6272455 w 9662615"/>
              <a:gd name="connsiteY34" fmla="*/ 1453191 h 1679987"/>
              <a:gd name="connsiteX35" fmla="*/ 6212659 w 9662615"/>
              <a:gd name="connsiteY35" fmla="*/ 1454850 h 1679987"/>
              <a:gd name="connsiteX36" fmla="*/ 6069317 w 9662615"/>
              <a:gd name="connsiteY36" fmla="*/ 1445838 h 1679987"/>
              <a:gd name="connsiteX37" fmla="*/ 5878477 w 9662615"/>
              <a:gd name="connsiteY37" fmla="*/ 1439180 h 1679987"/>
              <a:gd name="connsiteX38" fmla="*/ 5838387 w 9662615"/>
              <a:gd name="connsiteY38" fmla="*/ 1444679 h 1679987"/>
              <a:gd name="connsiteX39" fmla="*/ 5771136 w 9662615"/>
              <a:gd name="connsiteY39" fmla="*/ 1453639 h 1679987"/>
              <a:gd name="connsiteX40" fmla="*/ 5724081 w 9662615"/>
              <a:gd name="connsiteY40" fmla="*/ 1470431 h 1679987"/>
              <a:gd name="connsiteX41" fmla="*/ 5666577 w 9662615"/>
              <a:gd name="connsiteY41" fmla="*/ 1473921 h 1679987"/>
              <a:gd name="connsiteX42" fmla="*/ 5649068 w 9662615"/>
              <a:gd name="connsiteY42" fmla="*/ 1461676 h 1679987"/>
              <a:gd name="connsiteX43" fmla="*/ 5588902 w 9662615"/>
              <a:gd name="connsiteY43" fmla="*/ 1469647 h 1679987"/>
              <a:gd name="connsiteX44" fmla="*/ 5498090 w 9662615"/>
              <a:gd name="connsiteY44" fmla="*/ 1483173 h 1679987"/>
              <a:gd name="connsiteX45" fmla="*/ 5444641 w 9662615"/>
              <a:gd name="connsiteY45" fmla="*/ 1487602 h 1679987"/>
              <a:gd name="connsiteX46" fmla="*/ 5299812 w 9662615"/>
              <a:gd name="connsiteY46" fmla="*/ 1503362 h 1679987"/>
              <a:gd name="connsiteX47" fmla="*/ 5213947 w 9662615"/>
              <a:gd name="connsiteY47" fmla="*/ 1516637 h 1679987"/>
              <a:gd name="connsiteX48" fmla="*/ 5090342 w 9662615"/>
              <a:gd name="connsiteY48" fmla="*/ 1546680 h 1679987"/>
              <a:gd name="connsiteX49" fmla="*/ 5129812 w 9662615"/>
              <a:gd name="connsiteY49" fmla="*/ 1521277 h 1679987"/>
              <a:gd name="connsiteX50" fmla="*/ 5059484 w 9662615"/>
              <a:gd name="connsiteY50" fmla="*/ 1546802 h 1679987"/>
              <a:gd name="connsiteX51" fmla="*/ 5038524 w 9662615"/>
              <a:gd name="connsiteY51" fmla="*/ 1545675 h 1679987"/>
              <a:gd name="connsiteX52" fmla="*/ 5026564 w 9662615"/>
              <a:gd name="connsiteY52" fmla="*/ 1545376 h 1679987"/>
              <a:gd name="connsiteX53" fmla="*/ 4969433 w 9662615"/>
              <a:gd name="connsiteY53" fmla="*/ 1550865 h 1679987"/>
              <a:gd name="connsiteX54" fmla="*/ 4929254 w 9662615"/>
              <a:gd name="connsiteY54" fmla="*/ 1563452 h 1679987"/>
              <a:gd name="connsiteX55" fmla="*/ 4871726 w 9662615"/>
              <a:gd name="connsiteY55" fmla="*/ 1570584 h 1679987"/>
              <a:gd name="connsiteX56" fmla="*/ 4843267 w 9662615"/>
              <a:gd name="connsiteY56" fmla="*/ 1561459 h 1679987"/>
              <a:gd name="connsiteX57" fmla="*/ 4821058 w 9662615"/>
              <a:gd name="connsiteY57" fmla="*/ 1553078 h 1679987"/>
              <a:gd name="connsiteX58" fmla="*/ 4791466 w 9662615"/>
              <a:gd name="connsiteY58" fmla="*/ 1561324 h 1679987"/>
              <a:gd name="connsiteX59" fmla="*/ 4784247 w 9662615"/>
              <a:gd name="connsiteY59" fmla="*/ 1562342 h 1679987"/>
              <a:gd name="connsiteX60" fmla="*/ 4739309 w 9662615"/>
              <a:gd name="connsiteY60" fmla="*/ 1553948 h 1679987"/>
              <a:gd name="connsiteX61" fmla="*/ 4697562 w 9662615"/>
              <a:gd name="connsiteY61" fmla="*/ 1551206 h 1679987"/>
              <a:gd name="connsiteX62" fmla="*/ 4650737 w 9662615"/>
              <a:gd name="connsiteY62" fmla="*/ 1537381 h 1679987"/>
              <a:gd name="connsiteX63" fmla="*/ 4583150 w 9662615"/>
              <a:gd name="connsiteY63" fmla="*/ 1529064 h 1679987"/>
              <a:gd name="connsiteX64" fmla="*/ 4521734 w 9662615"/>
              <a:gd name="connsiteY64" fmla="*/ 1529359 h 1679987"/>
              <a:gd name="connsiteX65" fmla="*/ 4382398 w 9662615"/>
              <a:gd name="connsiteY65" fmla="*/ 1534108 h 1679987"/>
              <a:gd name="connsiteX66" fmla="*/ 4221826 w 9662615"/>
              <a:gd name="connsiteY66" fmla="*/ 1500972 h 1679987"/>
              <a:gd name="connsiteX67" fmla="*/ 4096601 w 9662615"/>
              <a:gd name="connsiteY67" fmla="*/ 1521563 h 1679987"/>
              <a:gd name="connsiteX68" fmla="*/ 3879195 w 9662615"/>
              <a:gd name="connsiteY68" fmla="*/ 1679987 h 1679987"/>
              <a:gd name="connsiteX69" fmla="*/ 3833906 w 9662615"/>
              <a:gd name="connsiteY69" fmla="*/ 1516637 h 1679987"/>
              <a:gd name="connsiteX70" fmla="*/ 3696258 w 9662615"/>
              <a:gd name="connsiteY70" fmla="*/ 1537563 h 1679987"/>
              <a:gd name="connsiteX71" fmla="*/ 3594070 w 9662615"/>
              <a:gd name="connsiteY71" fmla="*/ 1509422 h 1679987"/>
              <a:gd name="connsiteX72" fmla="*/ 3565233 w 9662615"/>
              <a:gd name="connsiteY72" fmla="*/ 1515122 h 1679987"/>
              <a:gd name="connsiteX73" fmla="*/ 3560267 w 9662615"/>
              <a:gd name="connsiteY73" fmla="*/ 1516288 h 1679987"/>
              <a:gd name="connsiteX74" fmla="*/ 3540258 w 9662615"/>
              <a:gd name="connsiteY74" fmla="*/ 1516976 h 1679987"/>
              <a:gd name="connsiteX75" fmla="*/ 3534780 w 9662615"/>
              <a:gd name="connsiteY75" fmla="*/ 1522141 h 1679987"/>
              <a:gd name="connsiteX76" fmla="*/ 3504783 w 9662615"/>
              <a:gd name="connsiteY76" fmla="*/ 1526739 h 1679987"/>
              <a:gd name="connsiteX77" fmla="*/ 3430805 w 9662615"/>
              <a:gd name="connsiteY77" fmla="*/ 1542521 h 1679987"/>
              <a:gd name="connsiteX78" fmla="*/ 3292707 w 9662615"/>
              <a:gd name="connsiteY78" fmla="*/ 1520490 h 1679987"/>
              <a:gd name="connsiteX79" fmla="*/ 3187872 w 9662615"/>
              <a:gd name="connsiteY79" fmla="*/ 1519991 h 1679987"/>
              <a:gd name="connsiteX80" fmla="*/ 3148026 w 9662615"/>
              <a:gd name="connsiteY80" fmla="*/ 1524777 h 1679987"/>
              <a:gd name="connsiteX81" fmla="*/ 3092394 w 9662615"/>
              <a:gd name="connsiteY81" fmla="*/ 1528115 h 1679987"/>
              <a:gd name="connsiteX82" fmla="*/ 2994200 w 9662615"/>
              <a:gd name="connsiteY82" fmla="*/ 1537857 h 1679987"/>
              <a:gd name="connsiteX83" fmla="*/ 2862301 w 9662615"/>
              <a:gd name="connsiteY83" fmla="*/ 1544250 h 1679987"/>
              <a:gd name="connsiteX84" fmla="*/ 2766335 w 9662615"/>
              <a:gd name="connsiteY84" fmla="*/ 1527662 h 1679987"/>
              <a:gd name="connsiteX85" fmla="*/ 2757836 w 9662615"/>
              <a:gd name="connsiteY85" fmla="*/ 1531371 h 1679987"/>
              <a:gd name="connsiteX86" fmla="*/ 2691555 w 9662615"/>
              <a:gd name="connsiteY86" fmla="*/ 1530283 h 1679987"/>
              <a:gd name="connsiteX87" fmla="*/ 2491676 w 9662615"/>
              <a:gd name="connsiteY87" fmla="*/ 1500859 h 1679987"/>
              <a:gd name="connsiteX88" fmla="*/ 2378036 w 9662615"/>
              <a:gd name="connsiteY88" fmla="*/ 1520645 h 1679987"/>
              <a:gd name="connsiteX89" fmla="*/ 2284269 w 9662615"/>
              <a:gd name="connsiteY89" fmla="*/ 1503068 h 1679987"/>
              <a:gd name="connsiteX90" fmla="*/ 2207104 w 9662615"/>
              <a:gd name="connsiteY90" fmla="*/ 1508888 h 1679987"/>
              <a:gd name="connsiteX91" fmla="*/ 2149226 w 9662615"/>
              <a:gd name="connsiteY91" fmla="*/ 1523409 h 1679987"/>
              <a:gd name="connsiteX92" fmla="*/ 2084783 w 9662615"/>
              <a:gd name="connsiteY92" fmla="*/ 1524245 h 1679987"/>
              <a:gd name="connsiteX93" fmla="*/ 2070075 w 9662615"/>
              <a:gd name="connsiteY93" fmla="*/ 1511285 h 1679987"/>
              <a:gd name="connsiteX94" fmla="*/ 2001057 w 9662615"/>
              <a:gd name="connsiteY94" fmla="*/ 1516449 h 1679987"/>
              <a:gd name="connsiteX95" fmla="*/ 1896330 w 9662615"/>
              <a:gd name="connsiteY95" fmla="*/ 1525725 h 1679987"/>
              <a:gd name="connsiteX96" fmla="*/ 1835994 w 9662615"/>
              <a:gd name="connsiteY96" fmla="*/ 1527678 h 1679987"/>
              <a:gd name="connsiteX97" fmla="*/ 1671119 w 9662615"/>
              <a:gd name="connsiteY97" fmla="*/ 1536701 h 1679987"/>
              <a:gd name="connsiteX98" fmla="*/ 1601337 w 9662615"/>
              <a:gd name="connsiteY98" fmla="*/ 1548552 h 1679987"/>
              <a:gd name="connsiteX99" fmla="*/ 1407755 w 9662615"/>
              <a:gd name="connsiteY99" fmla="*/ 1571444 h 1679987"/>
              <a:gd name="connsiteX100" fmla="*/ 1271994 w 9662615"/>
              <a:gd name="connsiteY100" fmla="*/ 1579471 h 1679987"/>
              <a:gd name="connsiteX101" fmla="*/ 1249226 w 9662615"/>
              <a:gd name="connsiteY101" fmla="*/ 1583140 h 1679987"/>
              <a:gd name="connsiteX102" fmla="*/ 1217719 w 9662615"/>
              <a:gd name="connsiteY102" fmla="*/ 1580863 h 1679987"/>
              <a:gd name="connsiteX103" fmla="*/ 1091432 w 9662615"/>
              <a:gd name="connsiteY103" fmla="*/ 1571003 h 1679987"/>
              <a:gd name="connsiteX104" fmla="*/ 992039 w 9662615"/>
              <a:gd name="connsiteY104" fmla="*/ 1556662 h 1679987"/>
              <a:gd name="connsiteX105" fmla="*/ 868264 w 9662615"/>
              <a:gd name="connsiteY105" fmla="*/ 1566392 h 1679987"/>
              <a:gd name="connsiteX106" fmla="*/ 792765 w 9662615"/>
              <a:gd name="connsiteY106" fmla="*/ 1563102 h 1679987"/>
              <a:gd name="connsiteX107" fmla="*/ 669055 w 9662615"/>
              <a:gd name="connsiteY107" fmla="*/ 1543638 h 1679987"/>
              <a:gd name="connsiteX108" fmla="*/ 506152 w 9662615"/>
              <a:gd name="connsiteY108" fmla="*/ 1549124 h 1679987"/>
              <a:gd name="connsiteX109" fmla="*/ 472797 w 9662615"/>
              <a:gd name="connsiteY109" fmla="*/ 1568904 h 1679987"/>
              <a:gd name="connsiteX110" fmla="*/ 427864 w 9662615"/>
              <a:gd name="connsiteY110" fmla="*/ 1580848 h 1679987"/>
              <a:gd name="connsiteX111" fmla="*/ 408381 w 9662615"/>
              <a:gd name="connsiteY111" fmla="*/ 1552940 h 1679987"/>
              <a:gd name="connsiteX112" fmla="*/ 267163 w 9662615"/>
              <a:gd name="connsiteY112" fmla="*/ 1531913 h 1679987"/>
              <a:gd name="connsiteX113" fmla="*/ 196644 w 9662615"/>
              <a:gd name="connsiteY113" fmla="*/ 1524565 h 1679987"/>
              <a:gd name="connsiteX114" fmla="*/ 86819 w 9662615"/>
              <a:gd name="connsiteY114" fmla="*/ 1519517 h 1679987"/>
              <a:gd name="connsiteX115" fmla="*/ 53369 w 9662615"/>
              <a:gd name="connsiteY115" fmla="*/ 1516853 h 1679987"/>
              <a:gd name="connsiteX116" fmla="*/ 2359 w 9662615"/>
              <a:gd name="connsiteY116" fmla="*/ 1515247 h 1679987"/>
              <a:gd name="connsiteX117" fmla="*/ 0 w 9662615"/>
              <a:gd name="connsiteY117" fmla="*/ 1514932 h 1679987"/>
              <a:gd name="connsiteX118" fmla="*/ 0 w 9662615"/>
              <a:gd name="connsiteY118" fmla="*/ 0 h 1679987"/>
              <a:gd name="connsiteX0" fmla="*/ 0 w 9662615"/>
              <a:gd name="connsiteY0" fmla="*/ 0 h 1648182"/>
              <a:gd name="connsiteX1" fmla="*/ 9662615 w 9662615"/>
              <a:gd name="connsiteY1" fmla="*/ 0 h 1648182"/>
              <a:gd name="connsiteX2" fmla="*/ 9662615 w 9662615"/>
              <a:gd name="connsiteY2" fmla="*/ 1280346 h 1648182"/>
              <a:gd name="connsiteX3" fmla="*/ 9658420 w 9662615"/>
              <a:gd name="connsiteY3" fmla="*/ 1280106 h 1648182"/>
              <a:gd name="connsiteX4" fmla="*/ 9469546 w 9662615"/>
              <a:gd name="connsiteY4" fmla="*/ 1289837 h 1648182"/>
              <a:gd name="connsiteX5" fmla="*/ 9385895 w 9662615"/>
              <a:gd name="connsiteY5" fmla="*/ 1269203 h 1648182"/>
              <a:gd name="connsiteX6" fmla="*/ 9144767 w 9662615"/>
              <a:gd name="connsiteY6" fmla="*/ 1264120 h 1648182"/>
              <a:gd name="connsiteX7" fmla="*/ 8837252 w 9662615"/>
              <a:gd name="connsiteY7" fmla="*/ 1350515 h 1648182"/>
              <a:gd name="connsiteX8" fmla="*/ 8705466 w 9662615"/>
              <a:gd name="connsiteY8" fmla="*/ 1342419 h 1648182"/>
              <a:gd name="connsiteX9" fmla="*/ 8652221 w 9662615"/>
              <a:gd name="connsiteY9" fmla="*/ 1326906 h 1648182"/>
              <a:gd name="connsiteX10" fmla="*/ 8632312 w 9662615"/>
              <a:gd name="connsiteY10" fmla="*/ 1326025 h 1648182"/>
              <a:gd name="connsiteX11" fmla="*/ 8591582 w 9662615"/>
              <a:gd name="connsiteY11" fmla="*/ 1341666 h 1648182"/>
              <a:gd name="connsiteX12" fmla="*/ 8537336 w 9662615"/>
              <a:gd name="connsiteY12" fmla="*/ 1341684 h 1648182"/>
              <a:gd name="connsiteX13" fmla="*/ 8472508 w 9662615"/>
              <a:gd name="connsiteY13" fmla="*/ 1363109 h 1648182"/>
              <a:gd name="connsiteX14" fmla="*/ 8258477 w 9662615"/>
              <a:gd name="connsiteY14" fmla="*/ 1370666 h 1648182"/>
              <a:gd name="connsiteX15" fmla="*/ 8197961 w 9662615"/>
              <a:gd name="connsiteY15" fmla="*/ 1392804 h 1648182"/>
              <a:gd name="connsiteX16" fmla="*/ 8171196 w 9662615"/>
              <a:gd name="connsiteY16" fmla="*/ 1397216 h 1648182"/>
              <a:gd name="connsiteX17" fmla="*/ 8127667 w 9662615"/>
              <a:gd name="connsiteY17" fmla="*/ 1418254 h 1648182"/>
              <a:gd name="connsiteX18" fmla="*/ 7974579 w 9662615"/>
              <a:gd name="connsiteY18" fmla="*/ 1383439 h 1648182"/>
              <a:gd name="connsiteX19" fmla="*/ 7768351 w 9662615"/>
              <a:gd name="connsiteY19" fmla="*/ 1395051 h 1648182"/>
              <a:gd name="connsiteX20" fmla="*/ 7635985 w 9662615"/>
              <a:gd name="connsiteY20" fmla="*/ 1386363 h 1648182"/>
              <a:gd name="connsiteX21" fmla="*/ 7466069 w 9662615"/>
              <a:gd name="connsiteY21" fmla="*/ 1377654 h 1648182"/>
              <a:gd name="connsiteX22" fmla="*/ 7355642 w 9662615"/>
              <a:gd name="connsiteY22" fmla="*/ 1407761 h 1648182"/>
              <a:gd name="connsiteX23" fmla="*/ 7151610 w 9662615"/>
              <a:gd name="connsiteY23" fmla="*/ 1397856 h 1648182"/>
              <a:gd name="connsiteX24" fmla="*/ 7082147 w 9662615"/>
              <a:gd name="connsiteY24" fmla="*/ 1406113 h 1648182"/>
              <a:gd name="connsiteX25" fmla="*/ 7014958 w 9662615"/>
              <a:gd name="connsiteY25" fmla="*/ 1396883 h 1648182"/>
              <a:gd name="connsiteX26" fmla="*/ 6907567 w 9662615"/>
              <a:gd name="connsiteY26" fmla="*/ 1419149 h 1648182"/>
              <a:gd name="connsiteX27" fmla="*/ 6748428 w 9662615"/>
              <a:gd name="connsiteY27" fmla="*/ 1420308 h 1648182"/>
              <a:gd name="connsiteX28" fmla="*/ 6654257 w 9662615"/>
              <a:gd name="connsiteY28" fmla="*/ 1424143 h 1648182"/>
              <a:gd name="connsiteX29" fmla="*/ 6620123 w 9662615"/>
              <a:gd name="connsiteY29" fmla="*/ 1430535 h 1648182"/>
              <a:gd name="connsiteX30" fmla="*/ 6571355 w 9662615"/>
              <a:gd name="connsiteY30" fmla="*/ 1436144 h 1648182"/>
              <a:gd name="connsiteX31" fmla="*/ 6486557 w 9662615"/>
              <a:gd name="connsiteY31" fmla="*/ 1449861 h 1648182"/>
              <a:gd name="connsiteX32" fmla="*/ 6370419 w 9662615"/>
              <a:gd name="connsiteY32" fmla="*/ 1461649 h 1648182"/>
              <a:gd name="connsiteX33" fmla="*/ 6278839 w 9662615"/>
              <a:gd name="connsiteY33" fmla="*/ 1449160 h 1648182"/>
              <a:gd name="connsiteX34" fmla="*/ 6272455 w 9662615"/>
              <a:gd name="connsiteY34" fmla="*/ 1453191 h 1648182"/>
              <a:gd name="connsiteX35" fmla="*/ 6212659 w 9662615"/>
              <a:gd name="connsiteY35" fmla="*/ 1454850 h 1648182"/>
              <a:gd name="connsiteX36" fmla="*/ 6069317 w 9662615"/>
              <a:gd name="connsiteY36" fmla="*/ 1445838 h 1648182"/>
              <a:gd name="connsiteX37" fmla="*/ 5878477 w 9662615"/>
              <a:gd name="connsiteY37" fmla="*/ 1439180 h 1648182"/>
              <a:gd name="connsiteX38" fmla="*/ 5838387 w 9662615"/>
              <a:gd name="connsiteY38" fmla="*/ 1444679 h 1648182"/>
              <a:gd name="connsiteX39" fmla="*/ 5771136 w 9662615"/>
              <a:gd name="connsiteY39" fmla="*/ 1453639 h 1648182"/>
              <a:gd name="connsiteX40" fmla="*/ 5724081 w 9662615"/>
              <a:gd name="connsiteY40" fmla="*/ 1470431 h 1648182"/>
              <a:gd name="connsiteX41" fmla="*/ 5666577 w 9662615"/>
              <a:gd name="connsiteY41" fmla="*/ 1473921 h 1648182"/>
              <a:gd name="connsiteX42" fmla="*/ 5649068 w 9662615"/>
              <a:gd name="connsiteY42" fmla="*/ 1461676 h 1648182"/>
              <a:gd name="connsiteX43" fmla="*/ 5588902 w 9662615"/>
              <a:gd name="connsiteY43" fmla="*/ 1469647 h 1648182"/>
              <a:gd name="connsiteX44" fmla="*/ 5498090 w 9662615"/>
              <a:gd name="connsiteY44" fmla="*/ 1483173 h 1648182"/>
              <a:gd name="connsiteX45" fmla="*/ 5444641 w 9662615"/>
              <a:gd name="connsiteY45" fmla="*/ 1487602 h 1648182"/>
              <a:gd name="connsiteX46" fmla="*/ 5299812 w 9662615"/>
              <a:gd name="connsiteY46" fmla="*/ 1503362 h 1648182"/>
              <a:gd name="connsiteX47" fmla="*/ 5213947 w 9662615"/>
              <a:gd name="connsiteY47" fmla="*/ 1516637 h 1648182"/>
              <a:gd name="connsiteX48" fmla="*/ 5090342 w 9662615"/>
              <a:gd name="connsiteY48" fmla="*/ 1546680 h 1648182"/>
              <a:gd name="connsiteX49" fmla="*/ 5129812 w 9662615"/>
              <a:gd name="connsiteY49" fmla="*/ 1521277 h 1648182"/>
              <a:gd name="connsiteX50" fmla="*/ 5059484 w 9662615"/>
              <a:gd name="connsiteY50" fmla="*/ 1546802 h 1648182"/>
              <a:gd name="connsiteX51" fmla="*/ 5038524 w 9662615"/>
              <a:gd name="connsiteY51" fmla="*/ 1545675 h 1648182"/>
              <a:gd name="connsiteX52" fmla="*/ 5026564 w 9662615"/>
              <a:gd name="connsiteY52" fmla="*/ 1545376 h 1648182"/>
              <a:gd name="connsiteX53" fmla="*/ 4969433 w 9662615"/>
              <a:gd name="connsiteY53" fmla="*/ 1550865 h 1648182"/>
              <a:gd name="connsiteX54" fmla="*/ 4929254 w 9662615"/>
              <a:gd name="connsiteY54" fmla="*/ 1563452 h 1648182"/>
              <a:gd name="connsiteX55" fmla="*/ 4871726 w 9662615"/>
              <a:gd name="connsiteY55" fmla="*/ 1570584 h 1648182"/>
              <a:gd name="connsiteX56" fmla="*/ 4843267 w 9662615"/>
              <a:gd name="connsiteY56" fmla="*/ 1561459 h 1648182"/>
              <a:gd name="connsiteX57" fmla="*/ 4821058 w 9662615"/>
              <a:gd name="connsiteY57" fmla="*/ 1553078 h 1648182"/>
              <a:gd name="connsiteX58" fmla="*/ 4791466 w 9662615"/>
              <a:gd name="connsiteY58" fmla="*/ 1561324 h 1648182"/>
              <a:gd name="connsiteX59" fmla="*/ 4784247 w 9662615"/>
              <a:gd name="connsiteY59" fmla="*/ 1562342 h 1648182"/>
              <a:gd name="connsiteX60" fmla="*/ 4739309 w 9662615"/>
              <a:gd name="connsiteY60" fmla="*/ 1553948 h 1648182"/>
              <a:gd name="connsiteX61" fmla="*/ 4697562 w 9662615"/>
              <a:gd name="connsiteY61" fmla="*/ 1551206 h 1648182"/>
              <a:gd name="connsiteX62" fmla="*/ 4650737 w 9662615"/>
              <a:gd name="connsiteY62" fmla="*/ 1537381 h 1648182"/>
              <a:gd name="connsiteX63" fmla="*/ 4583150 w 9662615"/>
              <a:gd name="connsiteY63" fmla="*/ 1529064 h 1648182"/>
              <a:gd name="connsiteX64" fmla="*/ 4521734 w 9662615"/>
              <a:gd name="connsiteY64" fmla="*/ 1529359 h 1648182"/>
              <a:gd name="connsiteX65" fmla="*/ 4382398 w 9662615"/>
              <a:gd name="connsiteY65" fmla="*/ 1534108 h 1648182"/>
              <a:gd name="connsiteX66" fmla="*/ 4221826 w 9662615"/>
              <a:gd name="connsiteY66" fmla="*/ 1500972 h 1648182"/>
              <a:gd name="connsiteX67" fmla="*/ 4096601 w 9662615"/>
              <a:gd name="connsiteY67" fmla="*/ 1521563 h 1648182"/>
              <a:gd name="connsiteX68" fmla="*/ 4058099 w 9662615"/>
              <a:gd name="connsiteY68" fmla="*/ 1648182 h 1648182"/>
              <a:gd name="connsiteX69" fmla="*/ 3833906 w 9662615"/>
              <a:gd name="connsiteY69" fmla="*/ 1516637 h 1648182"/>
              <a:gd name="connsiteX70" fmla="*/ 3696258 w 9662615"/>
              <a:gd name="connsiteY70" fmla="*/ 1537563 h 1648182"/>
              <a:gd name="connsiteX71" fmla="*/ 3594070 w 9662615"/>
              <a:gd name="connsiteY71" fmla="*/ 1509422 h 1648182"/>
              <a:gd name="connsiteX72" fmla="*/ 3565233 w 9662615"/>
              <a:gd name="connsiteY72" fmla="*/ 1515122 h 1648182"/>
              <a:gd name="connsiteX73" fmla="*/ 3560267 w 9662615"/>
              <a:gd name="connsiteY73" fmla="*/ 1516288 h 1648182"/>
              <a:gd name="connsiteX74" fmla="*/ 3540258 w 9662615"/>
              <a:gd name="connsiteY74" fmla="*/ 1516976 h 1648182"/>
              <a:gd name="connsiteX75" fmla="*/ 3534780 w 9662615"/>
              <a:gd name="connsiteY75" fmla="*/ 1522141 h 1648182"/>
              <a:gd name="connsiteX76" fmla="*/ 3504783 w 9662615"/>
              <a:gd name="connsiteY76" fmla="*/ 1526739 h 1648182"/>
              <a:gd name="connsiteX77" fmla="*/ 3430805 w 9662615"/>
              <a:gd name="connsiteY77" fmla="*/ 1542521 h 1648182"/>
              <a:gd name="connsiteX78" fmla="*/ 3292707 w 9662615"/>
              <a:gd name="connsiteY78" fmla="*/ 1520490 h 1648182"/>
              <a:gd name="connsiteX79" fmla="*/ 3187872 w 9662615"/>
              <a:gd name="connsiteY79" fmla="*/ 1519991 h 1648182"/>
              <a:gd name="connsiteX80" fmla="*/ 3148026 w 9662615"/>
              <a:gd name="connsiteY80" fmla="*/ 1524777 h 1648182"/>
              <a:gd name="connsiteX81" fmla="*/ 3092394 w 9662615"/>
              <a:gd name="connsiteY81" fmla="*/ 1528115 h 1648182"/>
              <a:gd name="connsiteX82" fmla="*/ 2994200 w 9662615"/>
              <a:gd name="connsiteY82" fmla="*/ 1537857 h 1648182"/>
              <a:gd name="connsiteX83" fmla="*/ 2862301 w 9662615"/>
              <a:gd name="connsiteY83" fmla="*/ 1544250 h 1648182"/>
              <a:gd name="connsiteX84" fmla="*/ 2766335 w 9662615"/>
              <a:gd name="connsiteY84" fmla="*/ 1527662 h 1648182"/>
              <a:gd name="connsiteX85" fmla="*/ 2757836 w 9662615"/>
              <a:gd name="connsiteY85" fmla="*/ 1531371 h 1648182"/>
              <a:gd name="connsiteX86" fmla="*/ 2691555 w 9662615"/>
              <a:gd name="connsiteY86" fmla="*/ 1530283 h 1648182"/>
              <a:gd name="connsiteX87" fmla="*/ 2491676 w 9662615"/>
              <a:gd name="connsiteY87" fmla="*/ 1500859 h 1648182"/>
              <a:gd name="connsiteX88" fmla="*/ 2378036 w 9662615"/>
              <a:gd name="connsiteY88" fmla="*/ 1520645 h 1648182"/>
              <a:gd name="connsiteX89" fmla="*/ 2284269 w 9662615"/>
              <a:gd name="connsiteY89" fmla="*/ 1503068 h 1648182"/>
              <a:gd name="connsiteX90" fmla="*/ 2207104 w 9662615"/>
              <a:gd name="connsiteY90" fmla="*/ 1508888 h 1648182"/>
              <a:gd name="connsiteX91" fmla="*/ 2149226 w 9662615"/>
              <a:gd name="connsiteY91" fmla="*/ 1523409 h 1648182"/>
              <a:gd name="connsiteX92" fmla="*/ 2084783 w 9662615"/>
              <a:gd name="connsiteY92" fmla="*/ 1524245 h 1648182"/>
              <a:gd name="connsiteX93" fmla="*/ 2070075 w 9662615"/>
              <a:gd name="connsiteY93" fmla="*/ 1511285 h 1648182"/>
              <a:gd name="connsiteX94" fmla="*/ 2001057 w 9662615"/>
              <a:gd name="connsiteY94" fmla="*/ 1516449 h 1648182"/>
              <a:gd name="connsiteX95" fmla="*/ 1896330 w 9662615"/>
              <a:gd name="connsiteY95" fmla="*/ 1525725 h 1648182"/>
              <a:gd name="connsiteX96" fmla="*/ 1835994 w 9662615"/>
              <a:gd name="connsiteY96" fmla="*/ 1527678 h 1648182"/>
              <a:gd name="connsiteX97" fmla="*/ 1671119 w 9662615"/>
              <a:gd name="connsiteY97" fmla="*/ 1536701 h 1648182"/>
              <a:gd name="connsiteX98" fmla="*/ 1601337 w 9662615"/>
              <a:gd name="connsiteY98" fmla="*/ 1548552 h 1648182"/>
              <a:gd name="connsiteX99" fmla="*/ 1407755 w 9662615"/>
              <a:gd name="connsiteY99" fmla="*/ 1571444 h 1648182"/>
              <a:gd name="connsiteX100" fmla="*/ 1271994 w 9662615"/>
              <a:gd name="connsiteY100" fmla="*/ 1579471 h 1648182"/>
              <a:gd name="connsiteX101" fmla="*/ 1249226 w 9662615"/>
              <a:gd name="connsiteY101" fmla="*/ 1583140 h 1648182"/>
              <a:gd name="connsiteX102" fmla="*/ 1217719 w 9662615"/>
              <a:gd name="connsiteY102" fmla="*/ 1580863 h 1648182"/>
              <a:gd name="connsiteX103" fmla="*/ 1091432 w 9662615"/>
              <a:gd name="connsiteY103" fmla="*/ 1571003 h 1648182"/>
              <a:gd name="connsiteX104" fmla="*/ 992039 w 9662615"/>
              <a:gd name="connsiteY104" fmla="*/ 1556662 h 1648182"/>
              <a:gd name="connsiteX105" fmla="*/ 868264 w 9662615"/>
              <a:gd name="connsiteY105" fmla="*/ 1566392 h 1648182"/>
              <a:gd name="connsiteX106" fmla="*/ 792765 w 9662615"/>
              <a:gd name="connsiteY106" fmla="*/ 1563102 h 1648182"/>
              <a:gd name="connsiteX107" fmla="*/ 669055 w 9662615"/>
              <a:gd name="connsiteY107" fmla="*/ 1543638 h 1648182"/>
              <a:gd name="connsiteX108" fmla="*/ 506152 w 9662615"/>
              <a:gd name="connsiteY108" fmla="*/ 1549124 h 1648182"/>
              <a:gd name="connsiteX109" fmla="*/ 472797 w 9662615"/>
              <a:gd name="connsiteY109" fmla="*/ 1568904 h 1648182"/>
              <a:gd name="connsiteX110" fmla="*/ 427864 w 9662615"/>
              <a:gd name="connsiteY110" fmla="*/ 1580848 h 1648182"/>
              <a:gd name="connsiteX111" fmla="*/ 408381 w 9662615"/>
              <a:gd name="connsiteY111" fmla="*/ 1552940 h 1648182"/>
              <a:gd name="connsiteX112" fmla="*/ 267163 w 9662615"/>
              <a:gd name="connsiteY112" fmla="*/ 1531913 h 1648182"/>
              <a:gd name="connsiteX113" fmla="*/ 196644 w 9662615"/>
              <a:gd name="connsiteY113" fmla="*/ 1524565 h 1648182"/>
              <a:gd name="connsiteX114" fmla="*/ 86819 w 9662615"/>
              <a:gd name="connsiteY114" fmla="*/ 1519517 h 1648182"/>
              <a:gd name="connsiteX115" fmla="*/ 53369 w 9662615"/>
              <a:gd name="connsiteY115" fmla="*/ 1516853 h 1648182"/>
              <a:gd name="connsiteX116" fmla="*/ 2359 w 9662615"/>
              <a:gd name="connsiteY116" fmla="*/ 1515247 h 1648182"/>
              <a:gd name="connsiteX117" fmla="*/ 0 w 9662615"/>
              <a:gd name="connsiteY117" fmla="*/ 1514932 h 1648182"/>
              <a:gd name="connsiteX118" fmla="*/ 0 w 9662615"/>
              <a:gd name="connsiteY118" fmla="*/ 0 h 1648182"/>
              <a:gd name="connsiteX0" fmla="*/ 0 w 9662615"/>
              <a:gd name="connsiteY0" fmla="*/ 0 h 1648182"/>
              <a:gd name="connsiteX1" fmla="*/ 9662615 w 9662615"/>
              <a:gd name="connsiteY1" fmla="*/ 0 h 1648182"/>
              <a:gd name="connsiteX2" fmla="*/ 9662615 w 9662615"/>
              <a:gd name="connsiteY2" fmla="*/ 1280346 h 1648182"/>
              <a:gd name="connsiteX3" fmla="*/ 9658420 w 9662615"/>
              <a:gd name="connsiteY3" fmla="*/ 1280106 h 1648182"/>
              <a:gd name="connsiteX4" fmla="*/ 9469546 w 9662615"/>
              <a:gd name="connsiteY4" fmla="*/ 1289837 h 1648182"/>
              <a:gd name="connsiteX5" fmla="*/ 9385895 w 9662615"/>
              <a:gd name="connsiteY5" fmla="*/ 1269203 h 1648182"/>
              <a:gd name="connsiteX6" fmla="*/ 9144767 w 9662615"/>
              <a:gd name="connsiteY6" fmla="*/ 1264120 h 1648182"/>
              <a:gd name="connsiteX7" fmla="*/ 8837252 w 9662615"/>
              <a:gd name="connsiteY7" fmla="*/ 1350515 h 1648182"/>
              <a:gd name="connsiteX8" fmla="*/ 8705466 w 9662615"/>
              <a:gd name="connsiteY8" fmla="*/ 1342419 h 1648182"/>
              <a:gd name="connsiteX9" fmla="*/ 8652221 w 9662615"/>
              <a:gd name="connsiteY9" fmla="*/ 1326906 h 1648182"/>
              <a:gd name="connsiteX10" fmla="*/ 8632312 w 9662615"/>
              <a:gd name="connsiteY10" fmla="*/ 1326025 h 1648182"/>
              <a:gd name="connsiteX11" fmla="*/ 8591582 w 9662615"/>
              <a:gd name="connsiteY11" fmla="*/ 1341666 h 1648182"/>
              <a:gd name="connsiteX12" fmla="*/ 8537336 w 9662615"/>
              <a:gd name="connsiteY12" fmla="*/ 1341684 h 1648182"/>
              <a:gd name="connsiteX13" fmla="*/ 8472508 w 9662615"/>
              <a:gd name="connsiteY13" fmla="*/ 1363109 h 1648182"/>
              <a:gd name="connsiteX14" fmla="*/ 8258477 w 9662615"/>
              <a:gd name="connsiteY14" fmla="*/ 1370666 h 1648182"/>
              <a:gd name="connsiteX15" fmla="*/ 8197961 w 9662615"/>
              <a:gd name="connsiteY15" fmla="*/ 1392804 h 1648182"/>
              <a:gd name="connsiteX16" fmla="*/ 8171196 w 9662615"/>
              <a:gd name="connsiteY16" fmla="*/ 1397216 h 1648182"/>
              <a:gd name="connsiteX17" fmla="*/ 8127667 w 9662615"/>
              <a:gd name="connsiteY17" fmla="*/ 1418254 h 1648182"/>
              <a:gd name="connsiteX18" fmla="*/ 7974579 w 9662615"/>
              <a:gd name="connsiteY18" fmla="*/ 1383439 h 1648182"/>
              <a:gd name="connsiteX19" fmla="*/ 7768351 w 9662615"/>
              <a:gd name="connsiteY19" fmla="*/ 1395051 h 1648182"/>
              <a:gd name="connsiteX20" fmla="*/ 7635985 w 9662615"/>
              <a:gd name="connsiteY20" fmla="*/ 1386363 h 1648182"/>
              <a:gd name="connsiteX21" fmla="*/ 7466069 w 9662615"/>
              <a:gd name="connsiteY21" fmla="*/ 1377654 h 1648182"/>
              <a:gd name="connsiteX22" fmla="*/ 7355642 w 9662615"/>
              <a:gd name="connsiteY22" fmla="*/ 1407761 h 1648182"/>
              <a:gd name="connsiteX23" fmla="*/ 7151610 w 9662615"/>
              <a:gd name="connsiteY23" fmla="*/ 1397856 h 1648182"/>
              <a:gd name="connsiteX24" fmla="*/ 7082147 w 9662615"/>
              <a:gd name="connsiteY24" fmla="*/ 1406113 h 1648182"/>
              <a:gd name="connsiteX25" fmla="*/ 7014958 w 9662615"/>
              <a:gd name="connsiteY25" fmla="*/ 1396883 h 1648182"/>
              <a:gd name="connsiteX26" fmla="*/ 6907567 w 9662615"/>
              <a:gd name="connsiteY26" fmla="*/ 1419149 h 1648182"/>
              <a:gd name="connsiteX27" fmla="*/ 6748428 w 9662615"/>
              <a:gd name="connsiteY27" fmla="*/ 1420308 h 1648182"/>
              <a:gd name="connsiteX28" fmla="*/ 6654257 w 9662615"/>
              <a:gd name="connsiteY28" fmla="*/ 1424143 h 1648182"/>
              <a:gd name="connsiteX29" fmla="*/ 6620123 w 9662615"/>
              <a:gd name="connsiteY29" fmla="*/ 1430535 h 1648182"/>
              <a:gd name="connsiteX30" fmla="*/ 6571355 w 9662615"/>
              <a:gd name="connsiteY30" fmla="*/ 1436144 h 1648182"/>
              <a:gd name="connsiteX31" fmla="*/ 6486557 w 9662615"/>
              <a:gd name="connsiteY31" fmla="*/ 1449861 h 1648182"/>
              <a:gd name="connsiteX32" fmla="*/ 6370419 w 9662615"/>
              <a:gd name="connsiteY32" fmla="*/ 1461649 h 1648182"/>
              <a:gd name="connsiteX33" fmla="*/ 6278839 w 9662615"/>
              <a:gd name="connsiteY33" fmla="*/ 1449160 h 1648182"/>
              <a:gd name="connsiteX34" fmla="*/ 6272455 w 9662615"/>
              <a:gd name="connsiteY34" fmla="*/ 1453191 h 1648182"/>
              <a:gd name="connsiteX35" fmla="*/ 6212659 w 9662615"/>
              <a:gd name="connsiteY35" fmla="*/ 1454850 h 1648182"/>
              <a:gd name="connsiteX36" fmla="*/ 6069317 w 9662615"/>
              <a:gd name="connsiteY36" fmla="*/ 1445838 h 1648182"/>
              <a:gd name="connsiteX37" fmla="*/ 5878477 w 9662615"/>
              <a:gd name="connsiteY37" fmla="*/ 1439180 h 1648182"/>
              <a:gd name="connsiteX38" fmla="*/ 5838387 w 9662615"/>
              <a:gd name="connsiteY38" fmla="*/ 1444679 h 1648182"/>
              <a:gd name="connsiteX39" fmla="*/ 5771136 w 9662615"/>
              <a:gd name="connsiteY39" fmla="*/ 1453639 h 1648182"/>
              <a:gd name="connsiteX40" fmla="*/ 5724081 w 9662615"/>
              <a:gd name="connsiteY40" fmla="*/ 1470431 h 1648182"/>
              <a:gd name="connsiteX41" fmla="*/ 5666577 w 9662615"/>
              <a:gd name="connsiteY41" fmla="*/ 1473921 h 1648182"/>
              <a:gd name="connsiteX42" fmla="*/ 5649068 w 9662615"/>
              <a:gd name="connsiteY42" fmla="*/ 1461676 h 1648182"/>
              <a:gd name="connsiteX43" fmla="*/ 5588902 w 9662615"/>
              <a:gd name="connsiteY43" fmla="*/ 1469647 h 1648182"/>
              <a:gd name="connsiteX44" fmla="*/ 5498090 w 9662615"/>
              <a:gd name="connsiteY44" fmla="*/ 1483173 h 1648182"/>
              <a:gd name="connsiteX45" fmla="*/ 5444641 w 9662615"/>
              <a:gd name="connsiteY45" fmla="*/ 1487602 h 1648182"/>
              <a:gd name="connsiteX46" fmla="*/ 5299812 w 9662615"/>
              <a:gd name="connsiteY46" fmla="*/ 1503362 h 1648182"/>
              <a:gd name="connsiteX47" fmla="*/ 5213947 w 9662615"/>
              <a:gd name="connsiteY47" fmla="*/ 1516637 h 1648182"/>
              <a:gd name="connsiteX48" fmla="*/ 5090342 w 9662615"/>
              <a:gd name="connsiteY48" fmla="*/ 1546680 h 1648182"/>
              <a:gd name="connsiteX49" fmla="*/ 5129812 w 9662615"/>
              <a:gd name="connsiteY49" fmla="*/ 1521277 h 1648182"/>
              <a:gd name="connsiteX50" fmla="*/ 5059484 w 9662615"/>
              <a:gd name="connsiteY50" fmla="*/ 1546802 h 1648182"/>
              <a:gd name="connsiteX51" fmla="*/ 5038524 w 9662615"/>
              <a:gd name="connsiteY51" fmla="*/ 1545675 h 1648182"/>
              <a:gd name="connsiteX52" fmla="*/ 5026564 w 9662615"/>
              <a:gd name="connsiteY52" fmla="*/ 1545376 h 1648182"/>
              <a:gd name="connsiteX53" fmla="*/ 4969433 w 9662615"/>
              <a:gd name="connsiteY53" fmla="*/ 1550865 h 1648182"/>
              <a:gd name="connsiteX54" fmla="*/ 4929254 w 9662615"/>
              <a:gd name="connsiteY54" fmla="*/ 1563452 h 1648182"/>
              <a:gd name="connsiteX55" fmla="*/ 4871726 w 9662615"/>
              <a:gd name="connsiteY55" fmla="*/ 1570584 h 1648182"/>
              <a:gd name="connsiteX56" fmla="*/ 4843267 w 9662615"/>
              <a:gd name="connsiteY56" fmla="*/ 1561459 h 1648182"/>
              <a:gd name="connsiteX57" fmla="*/ 4821058 w 9662615"/>
              <a:gd name="connsiteY57" fmla="*/ 1553078 h 1648182"/>
              <a:gd name="connsiteX58" fmla="*/ 4791466 w 9662615"/>
              <a:gd name="connsiteY58" fmla="*/ 1561324 h 1648182"/>
              <a:gd name="connsiteX59" fmla="*/ 4784247 w 9662615"/>
              <a:gd name="connsiteY59" fmla="*/ 1562342 h 1648182"/>
              <a:gd name="connsiteX60" fmla="*/ 4739309 w 9662615"/>
              <a:gd name="connsiteY60" fmla="*/ 1553948 h 1648182"/>
              <a:gd name="connsiteX61" fmla="*/ 4697562 w 9662615"/>
              <a:gd name="connsiteY61" fmla="*/ 1551206 h 1648182"/>
              <a:gd name="connsiteX62" fmla="*/ 4650737 w 9662615"/>
              <a:gd name="connsiteY62" fmla="*/ 1537381 h 1648182"/>
              <a:gd name="connsiteX63" fmla="*/ 4583150 w 9662615"/>
              <a:gd name="connsiteY63" fmla="*/ 1529064 h 1648182"/>
              <a:gd name="connsiteX64" fmla="*/ 4521734 w 9662615"/>
              <a:gd name="connsiteY64" fmla="*/ 1529359 h 1648182"/>
              <a:gd name="connsiteX65" fmla="*/ 4382398 w 9662615"/>
              <a:gd name="connsiteY65" fmla="*/ 1534108 h 1648182"/>
              <a:gd name="connsiteX66" fmla="*/ 4221826 w 9662615"/>
              <a:gd name="connsiteY66" fmla="*/ 1500972 h 1648182"/>
              <a:gd name="connsiteX67" fmla="*/ 4096601 w 9662615"/>
              <a:gd name="connsiteY67" fmla="*/ 1521563 h 1648182"/>
              <a:gd name="connsiteX68" fmla="*/ 4058099 w 9662615"/>
              <a:gd name="connsiteY68" fmla="*/ 1648182 h 1648182"/>
              <a:gd name="connsiteX69" fmla="*/ 3833906 w 9662615"/>
              <a:gd name="connsiteY69" fmla="*/ 1516637 h 1648182"/>
              <a:gd name="connsiteX70" fmla="*/ 3696258 w 9662615"/>
              <a:gd name="connsiteY70" fmla="*/ 1537563 h 1648182"/>
              <a:gd name="connsiteX71" fmla="*/ 3594070 w 9662615"/>
              <a:gd name="connsiteY71" fmla="*/ 1509422 h 1648182"/>
              <a:gd name="connsiteX72" fmla="*/ 3565233 w 9662615"/>
              <a:gd name="connsiteY72" fmla="*/ 1515122 h 1648182"/>
              <a:gd name="connsiteX73" fmla="*/ 3560267 w 9662615"/>
              <a:gd name="connsiteY73" fmla="*/ 1516288 h 1648182"/>
              <a:gd name="connsiteX74" fmla="*/ 3540258 w 9662615"/>
              <a:gd name="connsiteY74" fmla="*/ 1516976 h 1648182"/>
              <a:gd name="connsiteX75" fmla="*/ 3534780 w 9662615"/>
              <a:gd name="connsiteY75" fmla="*/ 1522141 h 1648182"/>
              <a:gd name="connsiteX76" fmla="*/ 3504783 w 9662615"/>
              <a:gd name="connsiteY76" fmla="*/ 1526739 h 1648182"/>
              <a:gd name="connsiteX77" fmla="*/ 3430805 w 9662615"/>
              <a:gd name="connsiteY77" fmla="*/ 1542521 h 1648182"/>
              <a:gd name="connsiteX78" fmla="*/ 3292707 w 9662615"/>
              <a:gd name="connsiteY78" fmla="*/ 1520490 h 1648182"/>
              <a:gd name="connsiteX79" fmla="*/ 3187872 w 9662615"/>
              <a:gd name="connsiteY79" fmla="*/ 1519991 h 1648182"/>
              <a:gd name="connsiteX80" fmla="*/ 3148026 w 9662615"/>
              <a:gd name="connsiteY80" fmla="*/ 1524777 h 1648182"/>
              <a:gd name="connsiteX81" fmla="*/ 3092394 w 9662615"/>
              <a:gd name="connsiteY81" fmla="*/ 1528115 h 1648182"/>
              <a:gd name="connsiteX82" fmla="*/ 2994200 w 9662615"/>
              <a:gd name="connsiteY82" fmla="*/ 1537857 h 1648182"/>
              <a:gd name="connsiteX83" fmla="*/ 2862301 w 9662615"/>
              <a:gd name="connsiteY83" fmla="*/ 1544250 h 1648182"/>
              <a:gd name="connsiteX84" fmla="*/ 2766335 w 9662615"/>
              <a:gd name="connsiteY84" fmla="*/ 1527662 h 1648182"/>
              <a:gd name="connsiteX85" fmla="*/ 2757836 w 9662615"/>
              <a:gd name="connsiteY85" fmla="*/ 1531371 h 1648182"/>
              <a:gd name="connsiteX86" fmla="*/ 2691555 w 9662615"/>
              <a:gd name="connsiteY86" fmla="*/ 1530283 h 1648182"/>
              <a:gd name="connsiteX87" fmla="*/ 2491676 w 9662615"/>
              <a:gd name="connsiteY87" fmla="*/ 1500859 h 1648182"/>
              <a:gd name="connsiteX88" fmla="*/ 2378036 w 9662615"/>
              <a:gd name="connsiteY88" fmla="*/ 1520645 h 1648182"/>
              <a:gd name="connsiteX89" fmla="*/ 2284269 w 9662615"/>
              <a:gd name="connsiteY89" fmla="*/ 1503068 h 1648182"/>
              <a:gd name="connsiteX90" fmla="*/ 2207104 w 9662615"/>
              <a:gd name="connsiteY90" fmla="*/ 1508888 h 1648182"/>
              <a:gd name="connsiteX91" fmla="*/ 2149226 w 9662615"/>
              <a:gd name="connsiteY91" fmla="*/ 1523409 h 1648182"/>
              <a:gd name="connsiteX92" fmla="*/ 2084783 w 9662615"/>
              <a:gd name="connsiteY92" fmla="*/ 1524245 h 1648182"/>
              <a:gd name="connsiteX93" fmla="*/ 2070075 w 9662615"/>
              <a:gd name="connsiteY93" fmla="*/ 1511285 h 1648182"/>
              <a:gd name="connsiteX94" fmla="*/ 2001057 w 9662615"/>
              <a:gd name="connsiteY94" fmla="*/ 1516449 h 1648182"/>
              <a:gd name="connsiteX95" fmla="*/ 1896330 w 9662615"/>
              <a:gd name="connsiteY95" fmla="*/ 1525725 h 1648182"/>
              <a:gd name="connsiteX96" fmla="*/ 1835994 w 9662615"/>
              <a:gd name="connsiteY96" fmla="*/ 1527678 h 1648182"/>
              <a:gd name="connsiteX97" fmla="*/ 1671119 w 9662615"/>
              <a:gd name="connsiteY97" fmla="*/ 1536701 h 1648182"/>
              <a:gd name="connsiteX98" fmla="*/ 1601337 w 9662615"/>
              <a:gd name="connsiteY98" fmla="*/ 1548552 h 1648182"/>
              <a:gd name="connsiteX99" fmla="*/ 1407755 w 9662615"/>
              <a:gd name="connsiteY99" fmla="*/ 1571444 h 1648182"/>
              <a:gd name="connsiteX100" fmla="*/ 1271994 w 9662615"/>
              <a:gd name="connsiteY100" fmla="*/ 1579471 h 1648182"/>
              <a:gd name="connsiteX101" fmla="*/ 1249226 w 9662615"/>
              <a:gd name="connsiteY101" fmla="*/ 1583140 h 1648182"/>
              <a:gd name="connsiteX102" fmla="*/ 1217719 w 9662615"/>
              <a:gd name="connsiteY102" fmla="*/ 1580863 h 1648182"/>
              <a:gd name="connsiteX103" fmla="*/ 1091432 w 9662615"/>
              <a:gd name="connsiteY103" fmla="*/ 1571003 h 1648182"/>
              <a:gd name="connsiteX104" fmla="*/ 992039 w 9662615"/>
              <a:gd name="connsiteY104" fmla="*/ 1556662 h 1648182"/>
              <a:gd name="connsiteX105" fmla="*/ 868264 w 9662615"/>
              <a:gd name="connsiteY105" fmla="*/ 1566392 h 1648182"/>
              <a:gd name="connsiteX106" fmla="*/ 792765 w 9662615"/>
              <a:gd name="connsiteY106" fmla="*/ 1563102 h 1648182"/>
              <a:gd name="connsiteX107" fmla="*/ 669055 w 9662615"/>
              <a:gd name="connsiteY107" fmla="*/ 1543638 h 1648182"/>
              <a:gd name="connsiteX108" fmla="*/ 506152 w 9662615"/>
              <a:gd name="connsiteY108" fmla="*/ 1549124 h 1648182"/>
              <a:gd name="connsiteX109" fmla="*/ 472797 w 9662615"/>
              <a:gd name="connsiteY109" fmla="*/ 1568904 h 1648182"/>
              <a:gd name="connsiteX110" fmla="*/ 427864 w 9662615"/>
              <a:gd name="connsiteY110" fmla="*/ 1580848 h 1648182"/>
              <a:gd name="connsiteX111" fmla="*/ 408381 w 9662615"/>
              <a:gd name="connsiteY111" fmla="*/ 1552940 h 1648182"/>
              <a:gd name="connsiteX112" fmla="*/ 267163 w 9662615"/>
              <a:gd name="connsiteY112" fmla="*/ 1531913 h 1648182"/>
              <a:gd name="connsiteX113" fmla="*/ 196644 w 9662615"/>
              <a:gd name="connsiteY113" fmla="*/ 1524565 h 1648182"/>
              <a:gd name="connsiteX114" fmla="*/ 86819 w 9662615"/>
              <a:gd name="connsiteY114" fmla="*/ 1519517 h 1648182"/>
              <a:gd name="connsiteX115" fmla="*/ 53369 w 9662615"/>
              <a:gd name="connsiteY115" fmla="*/ 1516853 h 1648182"/>
              <a:gd name="connsiteX116" fmla="*/ 2359 w 9662615"/>
              <a:gd name="connsiteY116" fmla="*/ 1515247 h 1648182"/>
              <a:gd name="connsiteX117" fmla="*/ 0 w 9662615"/>
              <a:gd name="connsiteY117" fmla="*/ 1514932 h 1648182"/>
              <a:gd name="connsiteX118" fmla="*/ 0 w 9662615"/>
              <a:gd name="connsiteY118" fmla="*/ 0 h 1648182"/>
              <a:gd name="connsiteX0" fmla="*/ 0 w 9662615"/>
              <a:gd name="connsiteY0" fmla="*/ 0 h 1723719"/>
              <a:gd name="connsiteX1" fmla="*/ 9662615 w 9662615"/>
              <a:gd name="connsiteY1" fmla="*/ 0 h 1723719"/>
              <a:gd name="connsiteX2" fmla="*/ 9662615 w 9662615"/>
              <a:gd name="connsiteY2" fmla="*/ 1280346 h 1723719"/>
              <a:gd name="connsiteX3" fmla="*/ 9658420 w 9662615"/>
              <a:gd name="connsiteY3" fmla="*/ 1280106 h 1723719"/>
              <a:gd name="connsiteX4" fmla="*/ 9469546 w 9662615"/>
              <a:gd name="connsiteY4" fmla="*/ 1289837 h 1723719"/>
              <a:gd name="connsiteX5" fmla="*/ 9385895 w 9662615"/>
              <a:gd name="connsiteY5" fmla="*/ 1269203 h 1723719"/>
              <a:gd name="connsiteX6" fmla="*/ 9144767 w 9662615"/>
              <a:gd name="connsiteY6" fmla="*/ 1264120 h 1723719"/>
              <a:gd name="connsiteX7" fmla="*/ 8837252 w 9662615"/>
              <a:gd name="connsiteY7" fmla="*/ 1350515 h 1723719"/>
              <a:gd name="connsiteX8" fmla="*/ 8705466 w 9662615"/>
              <a:gd name="connsiteY8" fmla="*/ 1342419 h 1723719"/>
              <a:gd name="connsiteX9" fmla="*/ 8652221 w 9662615"/>
              <a:gd name="connsiteY9" fmla="*/ 1326906 h 1723719"/>
              <a:gd name="connsiteX10" fmla="*/ 8632312 w 9662615"/>
              <a:gd name="connsiteY10" fmla="*/ 1326025 h 1723719"/>
              <a:gd name="connsiteX11" fmla="*/ 8591582 w 9662615"/>
              <a:gd name="connsiteY11" fmla="*/ 1341666 h 1723719"/>
              <a:gd name="connsiteX12" fmla="*/ 8537336 w 9662615"/>
              <a:gd name="connsiteY12" fmla="*/ 1341684 h 1723719"/>
              <a:gd name="connsiteX13" fmla="*/ 8472508 w 9662615"/>
              <a:gd name="connsiteY13" fmla="*/ 1363109 h 1723719"/>
              <a:gd name="connsiteX14" fmla="*/ 8258477 w 9662615"/>
              <a:gd name="connsiteY14" fmla="*/ 1370666 h 1723719"/>
              <a:gd name="connsiteX15" fmla="*/ 8197961 w 9662615"/>
              <a:gd name="connsiteY15" fmla="*/ 1392804 h 1723719"/>
              <a:gd name="connsiteX16" fmla="*/ 8171196 w 9662615"/>
              <a:gd name="connsiteY16" fmla="*/ 1397216 h 1723719"/>
              <a:gd name="connsiteX17" fmla="*/ 8127667 w 9662615"/>
              <a:gd name="connsiteY17" fmla="*/ 1418254 h 1723719"/>
              <a:gd name="connsiteX18" fmla="*/ 7974579 w 9662615"/>
              <a:gd name="connsiteY18" fmla="*/ 1383439 h 1723719"/>
              <a:gd name="connsiteX19" fmla="*/ 7768351 w 9662615"/>
              <a:gd name="connsiteY19" fmla="*/ 1395051 h 1723719"/>
              <a:gd name="connsiteX20" fmla="*/ 7635985 w 9662615"/>
              <a:gd name="connsiteY20" fmla="*/ 1386363 h 1723719"/>
              <a:gd name="connsiteX21" fmla="*/ 7466069 w 9662615"/>
              <a:gd name="connsiteY21" fmla="*/ 1377654 h 1723719"/>
              <a:gd name="connsiteX22" fmla="*/ 7355642 w 9662615"/>
              <a:gd name="connsiteY22" fmla="*/ 1407761 h 1723719"/>
              <a:gd name="connsiteX23" fmla="*/ 7151610 w 9662615"/>
              <a:gd name="connsiteY23" fmla="*/ 1397856 h 1723719"/>
              <a:gd name="connsiteX24" fmla="*/ 7082147 w 9662615"/>
              <a:gd name="connsiteY24" fmla="*/ 1406113 h 1723719"/>
              <a:gd name="connsiteX25" fmla="*/ 7014958 w 9662615"/>
              <a:gd name="connsiteY25" fmla="*/ 1396883 h 1723719"/>
              <a:gd name="connsiteX26" fmla="*/ 6907567 w 9662615"/>
              <a:gd name="connsiteY26" fmla="*/ 1419149 h 1723719"/>
              <a:gd name="connsiteX27" fmla="*/ 6748428 w 9662615"/>
              <a:gd name="connsiteY27" fmla="*/ 1420308 h 1723719"/>
              <a:gd name="connsiteX28" fmla="*/ 6654257 w 9662615"/>
              <a:gd name="connsiteY28" fmla="*/ 1424143 h 1723719"/>
              <a:gd name="connsiteX29" fmla="*/ 6620123 w 9662615"/>
              <a:gd name="connsiteY29" fmla="*/ 1430535 h 1723719"/>
              <a:gd name="connsiteX30" fmla="*/ 6571355 w 9662615"/>
              <a:gd name="connsiteY30" fmla="*/ 1436144 h 1723719"/>
              <a:gd name="connsiteX31" fmla="*/ 6486557 w 9662615"/>
              <a:gd name="connsiteY31" fmla="*/ 1449861 h 1723719"/>
              <a:gd name="connsiteX32" fmla="*/ 6370419 w 9662615"/>
              <a:gd name="connsiteY32" fmla="*/ 1461649 h 1723719"/>
              <a:gd name="connsiteX33" fmla="*/ 6278839 w 9662615"/>
              <a:gd name="connsiteY33" fmla="*/ 1449160 h 1723719"/>
              <a:gd name="connsiteX34" fmla="*/ 6272455 w 9662615"/>
              <a:gd name="connsiteY34" fmla="*/ 1453191 h 1723719"/>
              <a:gd name="connsiteX35" fmla="*/ 6212659 w 9662615"/>
              <a:gd name="connsiteY35" fmla="*/ 1454850 h 1723719"/>
              <a:gd name="connsiteX36" fmla="*/ 6069317 w 9662615"/>
              <a:gd name="connsiteY36" fmla="*/ 1445838 h 1723719"/>
              <a:gd name="connsiteX37" fmla="*/ 5878477 w 9662615"/>
              <a:gd name="connsiteY37" fmla="*/ 1439180 h 1723719"/>
              <a:gd name="connsiteX38" fmla="*/ 5838387 w 9662615"/>
              <a:gd name="connsiteY38" fmla="*/ 1444679 h 1723719"/>
              <a:gd name="connsiteX39" fmla="*/ 5771136 w 9662615"/>
              <a:gd name="connsiteY39" fmla="*/ 1453639 h 1723719"/>
              <a:gd name="connsiteX40" fmla="*/ 5724081 w 9662615"/>
              <a:gd name="connsiteY40" fmla="*/ 1470431 h 1723719"/>
              <a:gd name="connsiteX41" fmla="*/ 5666577 w 9662615"/>
              <a:gd name="connsiteY41" fmla="*/ 1473921 h 1723719"/>
              <a:gd name="connsiteX42" fmla="*/ 5649068 w 9662615"/>
              <a:gd name="connsiteY42" fmla="*/ 1461676 h 1723719"/>
              <a:gd name="connsiteX43" fmla="*/ 5588902 w 9662615"/>
              <a:gd name="connsiteY43" fmla="*/ 1469647 h 1723719"/>
              <a:gd name="connsiteX44" fmla="*/ 5498090 w 9662615"/>
              <a:gd name="connsiteY44" fmla="*/ 1483173 h 1723719"/>
              <a:gd name="connsiteX45" fmla="*/ 5444641 w 9662615"/>
              <a:gd name="connsiteY45" fmla="*/ 1487602 h 1723719"/>
              <a:gd name="connsiteX46" fmla="*/ 5299812 w 9662615"/>
              <a:gd name="connsiteY46" fmla="*/ 1503362 h 1723719"/>
              <a:gd name="connsiteX47" fmla="*/ 5213947 w 9662615"/>
              <a:gd name="connsiteY47" fmla="*/ 1516637 h 1723719"/>
              <a:gd name="connsiteX48" fmla="*/ 5090342 w 9662615"/>
              <a:gd name="connsiteY48" fmla="*/ 1546680 h 1723719"/>
              <a:gd name="connsiteX49" fmla="*/ 5129812 w 9662615"/>
              <a:gd name="connsiteY49" fmla="*/ 1521277 h 1723719"/>
              <a:gd name="connsiteX50" fmla="*/ 5059484 w 9662615"/>
              <a:gd name="connsiteY50" fmla="*/ 1546802 h 1723719"/>
              <a:gd name="connsiteX51" fmla="*/ 5038524 w 9662615"/>
              <a:gd name="connsiteY51" fmla="*/ 1545675 h 1723719"/>
              <a:gd name="connsiteX52" fmla="*/ 5026564 w 9662615"/>
              <a:gd name="connsiteY52" fmla="*/ 1545376 h 1723719"/>
              <a:gd name="connsiteX53" fmla="*/ 4969433 w 9662615"/>
              <a:gd name="connsiteY53" fmla="*/ 1550865 h 1723719"/>
              <a:gd name="connsiteX54" fmla="*/ 4929254 w 9662615"/>
              <a:gd name="connsiteY54" fmla="*/ 1563452 h 1723719"/>
              <a:gd name="connsiteX55" fmla="*/ 4871726 w 9662615"/>
              <a:gd name="connsiteY55" fmla="*/ 1570584 h 1723719"/>
              <a:gd name="connsiteX56" fmla="*/ 4843267 w 9662615"/>
              <a:gd name="connsiteY56" fmla="*/ 1561459 h 1723719"/>
              <a:gd name="connsiteX57" fmla="*/ 4821058 w 9662615"/>
              <a:gd name="connsiteY57" fmla="*/ 1553078 h 1723719"/>
              <a:gd name="connsiteX58" fmla="*/ 4791466 w 9662615"/>
              <a:gd name="connsiteY58" fmla="*/ 1561324 h 1723719"/>
              <a:gd name="connsiteX59" fmla="*/ 4784247 w 9662615"/>
              <a:gd name="connsiteY59" fmla="*/ 1562342 h 1723719"/>
              <a:gd name="connsiteX60" fmla="*/ 4739309 w 9662615"/>
              <a:gd name="connsiteY60" fmla="*/ 1553948 h 1723719"/>
              <a:gd name="connsiteX61" fmla="*/ 4697562 w 9662615"/>
              <a:gd name="connsiteY61" fmla="*/ 1551206 h 1723719"/>
              <a:gd name="connsiteX62" fmla="*/ 4650737 w 9662615"/>
              <a:gd name="connsiteY62" fmla="*/ 1537381 h 1723719"/>
              <a:gd name="connsiteX63" fmla="*/ 4583150 w 9662615"/>
              <a:gd name="connsiteY63" fmla="*/ 1529064 h 1723719"/>
              <a:gd name="connsiteX64" fmla="*/ 4521734 w 9662615"/>
              <a:gd name="connsiteY64" fmla="*/ 1529359 h 1723719"/>
              <a:gd name="connsiteX65" fmla="*/ 4382398 w 9662615"/>
              <a:gd name="connsiteY65" fmla="*/ 1534108 h 1723719"/>
              <a:gd name="connsiteX66" fmla="*/ 4221826 w 9662615"/>
              <a:gd name="connsiteY66" fmla="*/ 1500972 h 1723719"/>
              <a:gd name="connsiteX67" fmla="*/ 4096601 w 9662615"/>
              <a:gd name="connsiteY67" fmla="*/ 1521563 h 1723719"/>
              <a:gd name="connsiteX68" fmla="*/ 3970635 w 9662615"/>
              <a:gd name="connsiteY68" fmla="*/ 1723719 h 1723719"/>
              <a:gd name="connsiteX69" fmla="*/ 3833906 w 9662615"/>
              <a:gd name="connsiteY69" fmla="*/ 1516637 h 1723719"/>
              <a:gd name="connsiteX70" fmla="*/ 3696258 w 9662615"/>
              <a:gd name="connsiteY70" fmla="*/ 1537563 h 1723719"/>
              <a:gd name="connsiteX71" fmla="*/ 3594070 w 9662615"/>
              <a:gd name="connsiteY71" fmla="*/ 1509422 h 1723719"/>
              <a:gd name="connsiteX72" fmla="*/ 3565233 w 9662615"/>
              <a:gd name="connsiteY72" fmla="*/ 1515122 h 1723719"/>
              <a:gd name="connsiteX73" fmla="*/ 3560267 w 9662615"/>
              <a:gd name="connsiteY73" fmla="*/ 1516288 h 1723719"/>
              <a:gd name="connsiteX74" fmla="*/ 3540258 w 9662615"/>
              <a:gd name="connsiteY74" fmla="*/ 1516976 h 1723719"/>
              <a:gd name="connsiteX75" fmla="*/ 3534780 w 9662615"/>
              <a:gd name="connsiteY75" fmla="*/ 1522141 h 1723719"/>
              <a:gd name="connsiteX76" fmla="*/ 3504783 w 9662615"/>
              <a:gd name="connsiteY76" fmla="*/ 1526739 h 1723719"/>
              <a:gd name="connsiteX77" fmla="*/ 3430805 w 9662615"/>
              <a:gd name="connsiteY77" fmla="*/ 1542521 h 1723719"/>
              <a:gd name="connsiteX78" fmla="*/ 3292707 w 9662615"/>
              <a:gd name="connsiteY78" fmla="*/ 1520490 h 1723719"/>
              <a:gd name="connsiteX79" fmla="*/ 3187872 w 9662615"/>
              <a:gd name="connsiteY79" fmla="*/ 1519991 h 1723719"/>
              <a:gd name="connsiteX80" fmla="*/ 3148026 w 9662615"/>
              <a:gd name="connsiteY80" fmla="*/ 1524777 h 1723719"/>
              <a:gd name="connsiteX81" fmla="*/ 3092394 w 9662615"/>
              <a:gd name="connsiteY81" fmla="*/ 1528115 h 1723719"/>
              <a:gd name="connsiteX82" fmla="*/ 2994200 w 9662615"/>
              <a:gd name="connsiteY82" fmla="*/ 1537857 h 1723719"/>
              <a:gd name="connsiteX83" fmla="*/ 2862301 w 9662615"/>
              <a:gd name="connsiteY83" fmla="*/ 1544250 h 1723719"/>
              <a:gd name="connsiteX84" fmla="*/ 2766335 w 9662615"/>
              <a:gd name="connsiteY84" fmla="*/ 1527662 h 1723719"/>
              <a:gd name="connsiteX85" fmla="*/ 2757836 w 9662615"/>
              <a:gd name="connsiteY85" fmla="*/ 1531371 h 1723719"/>
              <a:gd name="connsiteX86" fmla="*/ 2691555 w 9662615"/>
              <a:gd name="connsiteY86" fmla="*/ 1530283 h 1723719"/>
              <a:gd name="connsiteX87" fmla="*/ 2491676 w 9662615"/>
              <a:gd name="connsiteY87" fmla="*/ 1500859 h 1723719"/>
              <a:gd name="connsiteX88" fmla="*/ 2378036 w 9662615"/>
              <a:gd name="connsiteY88" fmla="*/ 1520645 h 1723719"/>
              <a:gd name="connsiteX89" fmla="*/ 2284269 w 9662615"/>
              <a:gd name="connsiteY89" fmla="*/ 1503068 h 1723719"/>
              <a:gd name="connsiteX90" fmla="*/ 2207104 w 9662615"/>
              <a:gd name="connsiteY90" fmla="*/ 1508888 h 1723719"/>
              <a:gd name="connsiteX91" fmla="*/ 2149226 w 9662615"/>
              <a:gd name="connsiteY91" fmla="*/ 1523409 h 1723719"/>
              <a:gd name="connsiteX92" fmla="*/ 2084783 w 9662615"/>
              <a:gd name="connsiteY92" fmla="*/ 1524245 h 1723719"/>
              <a:gd name="connsiteX93" fmla="*/ 2070075 w 9662615"/>
              <a:gd name="connsiteY93" fmla="*/ 1511285 h 1723719"/>
              <a:gd name="connsiteX94" fmla="*/ 2001057 w 9662615"/>
              <a:gd name="connsiteY94" fmla="*/ 1516449 h 1723719"/>
              <a:gd name="connsiteX95" fmla="*/ 1896330 w 9662615"/>
              <a:gd name="connsiteY95" fmla="*/ 1525725 h 1723719"/>
              <a:gd name="connsiteX96" fmla="*/ 1835994 w 9662615"/>
              <a:gd name="connsiteY96" fmla="*/ 1527678 h 1723719"/>
              <a:gd name="connsiteX97" fmla="*/ 1671119 w 9662615"/>
              <a:gd name="connsiteY97" fmla="*/ 1536701 h 1723719"/>
              <a:gd name="connsiteX98" fmla="*/ 1601337 w 9662615"/>
              <a:gd name="connsiteY98" fmla="*/ 1548552 h 1723719"/>
              <a:gd name="connsiteX99" fmla="*/ 1407755 w 9662615"/>
              <a:gd name="connsiteY99" fmla="*/ 1571444 h 1723719"/>
              <a:gd name="connsiteX100" fmla="*/ 1271994 w 9662615"/>
              <a:gd name="connsiteY100" fmla="*/ 1579471 h 1723719"/>
              <a:gd name="connsiteX101" fmla="*/ 1249226 w 9662615"/>
              <a:gd name="connsiteY101" fmla="*/ 1583140 h 1723719"/>
              <a:gd name="connsiteX102" fmla="*/ 1217719 w 9662615"/>
              <a:gd name="connsiteY102" fmla="*/ 1580863 h 1723719"/>
              <a:gd name="connsiteX103" fmla="*/ 1091432 w 9662615"/>
              <a:gd name="connsiteY103" fmla="*/ 1571003 h 1723719"/>
              <a:gd name="connsiteX104" fmla="*/ 992039 w 9662615"/>
              <a:gd name="connsiteY104" fmla="*/ 1556662 h 1723719"/>
              <a:gd name="connsiteX105" fmla="*/ 868264 w 9662615"/>
              <a:gd name="connsiteY105" fmla="*/ 1566392 h 1723719"/>
              <a:gd name="connsiteX106" fmla="*/ 792765 w 9662615"/>
              <a:gd name="connsiteY106" fmla="*/ 1563102 h 1723719"/>
              <a:gd name="connsiteX107" fmla="*/ 669055 w 9662615"/>
              <a:gd name="connsiteY107" fmla="*/ 1543638 h 1723719"/>
              <a:gd name="connsiteX108" fmla="*/ 506152 w 9662615"/>
              <a:gd name="connsiteY108" fmla="*/ 1549124 h 1723719"/>
              <a:gd name="connsiteX109" fmla="*/ 472797 w 9662615"/>
              <a:gd name="connsiteY109" fmla="*/ 1568904 h 1723719"/>
              <a:gd name="connsiteX110" fmla="*/ 427864 w 9662615"/>
              <a:gd name="connsiteY110" fmla="*/ 1580848 h 1723719"/>
              <a:gd name="connsiteX111" fmla="*/ 408381 w 9662615"/>
              <a:gd name="connsiteY111" fmla="*/ 1552940 h 1723719"/>
              <a:gd name="connsiteX112" fmla="*/ 267163 w 9662615"/>
              <a:gd name="connsiteY112" fmla="*/ 1531913 h 1723719"/>
              <a:gd name="connsiteX113" fmla="*/ 196644 w 9662615"/>
              <a:gd name="connsiteY113" fmla="*/ 1524565 h 1723719"/>
              <a:gd name="connsiteX114" fmla="*/ 86819 w 9662615"/>
              <a:gd name="connsiteY114" fmla="*/ 1519517 h 1723719"/>
              <a:gd name="connsiteX115" fmla="*/ 53369 w 9662615"/>
              <a:gd name="connsiteY115" fmla="*/ 1516853 h 1723719"/>
              <a:gd name="connsiteX116" fmla="*/ 2359 w 9662615"/>
              <a:gd name="connsiteY116" fmla="*/ 1515247 h 1723719"/>
              <a:gd name="connsiteX117" fmla="*/ 0 w 9662615"/>
              <a:gd name="connsiteY117" fmla="*/ 1514932 h 1723719"/>
              <a:gd name="connsiteX118" fmla="*/ 0 w 9662615"/>
              <a:gd name="connsiteY118" fmla="*/ 0 h 1723719"/>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37764 w 9662615"/>
              <a:gd name="connsiteY49" fmla="*/ 1481521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177807 w 9662615"/>
              <a:gd name="connsiteY48" fmla="*/ 1526802 h 1583140"/>
              <a:gd name="connsiteX49" fmla="*/ 5137764 w 9662615"/>
              <a:gd name="connsiteY49" fmla="*/ 1481521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18664 w 9662615"/>
              <a:gd name="connsiteY3" fmla="*/ 1331789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69055 w 9662615"/>
              <a:gd name="connsiteY106" fmla="*/ 1543638 h 1583140"/>
              <a:gd name="connsiteX107" fmla="*/ 506152 w 9662615"/>
              <a:gd name="connsiteY107" fmla="*/ 1549124 h 1583140"/>
              <a:gd name="connsiteX108" fmla="*/ 472797 w 9662615"/>
              <a:gd name="connsiteY108" fmla="*/ 1568904 h 1583140"/>
              <a:gd name="connsiteX109" fmla="*/ 427864 w 9662615"/>
              <a:gd name="connsiteY109" fmla="*/ 1580848 h 1583140"/>
              <a:gd name="connsiteX110" fmla="*/ 408381 w 9662615"/>
              <a:gd name="connsiteY110" fmla="*/ 1552940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69055 w 9662615"/>
              <a:gd name="connsiteY106" fmla="*/ 1543638 h 1583140"/>
              <a:gd name="connsiteX107" fmla="*/ 506152 w 9662615"/>
              <a:gd name="connsiteY107" fmla="*/ 1549124 h 1583140"/>
              <a:gd name="connsiteX108" fmla="*/ 472797 w 9662615"/>
              <a:gd name="connsiteY108" fmla="*/ 1568904 h 1583140"/>
              <a:gd name="connsiteX109" fmla="*/ 427864 w 9662615"/>
              <a:gd name="connsiteY109" fmla="*/ 1580848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69055 w 9662615"/>
              <a:gd name="connsiteY106" fmla="*/ 1543638 h 1583140"/>
              <a:gd name="connsiteX107" fmla="*/ 506152 w 9662615"/>
              <a:gd name="connsiteY107" fmla="*/ 1549124 h 1583140"/>
              <a:gd name="connsiteX108" fmla="*/ 472797 w 9662615"/>
              <a:gd name="connsiteY108" fmla="*/ 1568904 h 1583140"/>
              <a:gd name="connsiteX109" fmla="*/ 396059 w 9662615"/>
              <a:gd name="connsiteY109" fmla="*/ 1560970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69055 w 9662615"/>
              <a:gd name="connsiteY106" fmla="*/ 1543638 h 1583140"/>
              <a:gd name="connsiteX107" fmla="*/ 541933 w 9662615"/>
              <a:gd name="connsiteY107" fmla="*/ 1561051 h 1583140"/>
              <a:gd name="connsiteX108" fmla="*/ 472797 w 9662615"/>
              <a:gd name="connsiteY108" fmla="*/ 1568904 h 1583140"/>
              <a:gd name="connsiteX109" fmla="*/ 396059 w 9662615"/>
              <a:gd name="connsiteY109" fmla="*/ 1560970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53153 w 9662615"/>
              <a:gd name="connsiteY106" fmla="*/ 1563516 h 1583140"/>
              <a:gd name="connsiteX107" fmla="*/ 541933 w 9662615"/>
              <a:gd name="connsiteY107" fmla="*/ 1561051 h 1583140"/>
              <a:gd name="connsiteX108" fmla="*/ 472797 w 9662615"/>
              <a:gd name="connsiteY108" fmla="*/ 1568904 h 1583140"/>
              <a:gd name="connsiteX109" fmla="*/ 396059 w 9662615"/>
              <a:gd name="connsiteY109" fmla="*/ 1560970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40355 w 9662615"/>
              <a:gd name="connsiteY103" fmla="*/ 1560638 h 1583140"/>
              <a:gd name="connsiteX104" fmla="*/ 868264 w 9662615"/>
              <a:gd name="connsiteY104" fmla="*/ 1566392 h 1583140"/>
              <a:gd name="connsiteX105" fmla="*/ 792765 w 9662615"/>
              <a:gd name="connsiteY105" fmla="*/ 1563102 h 1583140"/>
              <a:gd name="connsiteX106" fmla="*/ 653153 w 9662615"/>
              <a:gd name="connsiteY106" fmla="*/ 1563516 h 1583140"/>
              <a:gd name="connsiteX107" fmla="*/ 541933 w 9662615"/>
              <a:gd name="connsiteY107" fmla="*/ 1561051 h 1583140"/>
              <a:gd name="connsiteX108" fmla="*/ 472797 w 9662615"/>
              <a:gd name="connsiteY108" fmla="*/ 1568904 h 1583140"/>
              <a:gd name="connsiteX109" fmla="*/ 396059 w 9662615"/>
              <a:gd name="connsiteY109" fmla="*/ 1560970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92811"/>
              <a:gd name="connsiteX1" fmla="*/ 9662615 w 9662615"/>
              <a:gd name="connsiteY1" fmla="*/ 0 h 1592811"/>
              <a:gd name="connsiteX2" fmla="*/ 9662615 w 9662615"/>
              <a:gd name="connsiteY2" fmla="*/ 1280346 h 1592811"/>
              <a:gd name="connsiteX3" fmla="*/ 9551077 w 9662615"/>
              <a:gd name="connsiteY3" fmla="*/ 1292033 h 1592811"/>
              <a:gd name="connsiteX4" fmla="*/ 9469546 w 9662615"/>
              <a:gd name="connsiteY4" fmla="*/ 1289837 h 1592811"/>
              <a:gd name="connsiteX5" fmla="*/ 9326260 w 9662615"/>
              <a:gd name="connsiteY5" fmla="*/ 1277155 h 1592811"/>
              <a:gd name="connsiteX6" fmla="*/ 9144767 w 9662615"/>
              <a:gd name="connsiteY6" fmla="*/ 1264120 h 1592811"/>
              <a:gd name="connsiteX7" fmla="*/ 8976400 w 9662615"/>
              <a:gd name="connsiteY7" fmla="*/ 1326661 h 1592811"/>
              <a:gd name="connsiteX8" fmla="*/ 8828711 w 9662615"/>
              <a:gd name="connsiteY8" fmla="*/ 1346394 h 1592811"/>
              <a:gd name="connsiteX9" fmla="*/ 8695953 w 9662615"/>
              <a:gd name="connsiteY9" fmla="*/ 1346784 h 1592811"/>
              <a:gd name="connsiteX10" fmla="*/ 8652191 w 9662615"/>
              <a:gd name="connsiteY10" fmla="*/ 1345903 h 1592811"/>
              <a:gd name="connsiteX11" fmla="*/ 8591582 w 9662615"/>
              <a:gd name="connsiteY11" fmla="*/ 1341666 h 1592811"/>
              <a:gd name="connsiteX12" fmla="*/ 8537336 w 9662615"/>
              <a:gd name="connsiteY12" fmla="*/ 1341684 h 1592811"/>
              <a:gd name="connsiteX13" fmla="*/ 8416849 w 9662615"/>
              <a:gd name="connsiteY13" fmla="*/ 1367085 h 1592811"/>
              <a:gd name="connsiteX14" fmla="*/ 8278355 w 9662615"/>
              <a:gd name="connsiteY14" fmla="*/ 1386569 h 1592811"/>
              <a:gd name="connsiteX15" fmla="*/ 8197961 w 9662615"/>
              <a:gd name="connsiteY15" fmla="*/ 1392804 h 1592811"/>
              <a:gd name="connsiteX16" fmla="*/ 8171196 w 9662615"/>
              <a:gd name="connsiteY16" fmla="*/ 1397216 h 1592811"/>
              <a:gd name="connsiteX17" fmla="*/ 8087910 w 9662615"/>
              <a:gd name="connsiteY17" fmla="*/ 1386449 h 1592811"/>
              <a:gd name="connsiteX18" fmla="*/ 7974579 w 9662615"/>
              <a:gd name="connsiteY18" fmla="*/ 1383439 h 1592811"/>
              <a:gd name="connsiteX19" fmla="*/ 7768351 w 9662615"/>
              <a:gd name="connsiteY19" fmla="*/ 1395051 h 1592811"/>
              <a:gd name="connsiteX20" fmla="*/ 7635985 w 9662615"/>
              <a:gd name="connsiteY20" fmla="*/ 1386363 h 1592811"/>
              <a:gd name="connsiteX21" fmla="*/ 7466069 w 9662615"/>
              <a:gd name="connsiteY21" fmla="*/ 1377654 h 1592811"/>
              <a:gd name="connsiteX22" fmla="*/ 7355642 w 9662615"/>
              <a:gd name="connsiteY22" fmla="*/ 1407761 h 1592811"/>
              <a:gd name="connsiteX23" fmla="*/ 7215220 w 9662615"/>
              <a:gd name="connsiteY23" fmla="*/ 1397856 h 1592811"/>
              <a:gd name="connsiteX24" fmla="*/ 7082147 w 9662615"/>
              <a:gd name="connsiteY24" fmla="*/ 1406113 h 1592811"/>
              <a:gd name="connsiteX25" fmla="*/ 6987129 w 9662615"/>
              <a:gd name="connsiteY25" fmla="*/ 1404834 h 1592811"/>
              <a:gd name="connsiteX26" fmla="*/ 6907567 w 9662615"/>
              <a:gd name="connsiteY26" fmla="*/ 1419149 h 1592811"/>
              <a:gd name="connsiteX27" fmla="*/ 6748428 w 9662615"/>
              <a:gd name="connsiteY27" fmla="*/ 1420308 h 1592811"/>
              <a:gd name="connsiteX28" fmla="*/ 6654257 w 9662615"/>
              <a:gd name="connsiteY28" fmla="*/ 1424143 h 1592811"/>
              <a:gd name="connsiteX29" fmla="*/ 6620123 w 9662615"/>
              <a:gd name="connsiteY29" fmla="*/ 1430535 h 1592811"/>
              <a:gd name="connsiteX30" fmla="*/ 6571355 w 9662615"/>
              <a:gd name="connsiteY30" fmla="*/ 1436144 h 1592811"/>
              <a:gd name="connsiteX31" fmla="*/ 6486557 w 9662615"/>
              <a:gd name="connsiteY31" fmla="*/ 1449861 h 1592811"/>
              <a:gd name="connsiteX32" fmla="*/ 6370419 w 9662615"/>
              <a:gd name="connsiteY32" fmla="*/ 1461649 h 1592811"/>
              <a:gd name="connsiteX33" fmla="*/ 6278839 w 9662615"/>
              <a:gd name="connsiteY33" fmla="*/ 1449160 h 1592811"/>
              <a:gd name="connsiteX34" fmla="*/ 6272455 w 9662615"/>
              <a:gd name="connsiteY34" fmla="*/ 1453191 h 1592811"/>
              <a:gd name="connsiteX35" fmla="*/ 6212659 w 9662615"/>
              <a:gd name="connsiteY35" fmla="*/ 1454850 h 1592811"/>
              <a:gd name="connsiteX36" fmla="*/ 6069317 w 9662615"/>
              <a:gd name="connsiteY36" fmla="*/ 1445838 h 1592811"/>
              <a:gd name="connsiteX37" fmla="*/ 5878477 w 9662615"/>
              <a:gd name="connsiteY37" fmla="*/ 1439180 h 1592811"/>
              <a:gd name="connsiteX38" fmla="*/ 5838387 w 9662615"/>
              <a:gd name="connsiteY38" fmla="*/ 1444679 h 1592811"/>
              <a:gd name="connsiteX39" fmla="*/ 5771136 w 9662615"/>
              <a:gd name="connsiteY39" fmla="*/ 1453639 h 1592811"/>
              <a:gd name="connsiteX40" fmla="*/ 5724081 w 9662615"/>
              <a:gd name="connsiteY40" fmla="*/ 1470431 h 1592811"/>
              <a:gd name="connsiteX41" fmla="*/ 5666577 w 9662615"/>
              <a:gd name="connsiteY41" fmla="*/ 1473921 h 1592811"/>
              <a:gd name="connsiteX42" fmla="*/ 5649068 w 9662615"/>
              <a:gd name="connsiteY42" fmla="*/ 1461676 h 1592811"/>
              <a:gd name="connsiteX43" fmla="*/ 5588902 w 9662615"/>
              <a:gd name="connsiteY43" fmla="*/ 1469647 h 1592811"/>
              <a:gd name="connsiteX44" fmla="*/ 5498090 w 9662615"/>
              <a:gd name="connsiteY44" fmla="*/ 1483173 h 1592811"/>
              <a:gd name="connsiteX45" fmla="*/ 5444641 w 9662615"/>
              <a:gd name="connsiteY45" fmla="*/ 1487602 h 1592811"/>
              <a:gd name="connsiteX46" fmla="*/ 5299812 w 9662615"/>
              <a:gd name="connsiteY46" fmla="*/ 1503362 h 1592811"/>
              <a:gd name="connsiteX47" fmla="*/ 5245752 w 9662615"/>
              <a:gd name="connsiteY47" fmla="*/ 1520612 h 1592811"/>
              <a:gd name="connsiteX48" fmla="*/ 5177807 w 9662615"/>
              <a:gd name="connsiteY48" fmla="*/ 1526802 h 1592811"/>
              <a:gd name="connsiteX49" fmla="*/ 5113910 w 9662615"/>
              <a:gd name="connsiteY49" fmla="*/ 1533205 h 1592811"/>
              <a:gd name="connsiteX50" fmla="*/ 5059484 w 9662615"/>
              <a:gd name="connsiteY50" fmla="*/ 1546802 h 1592811"/>
              <a:gd name="connsiteX51" fmla="*/ 5038524 w 9662615"/>
              <a:gd name="connsiteY51" fmla="*/ 1545675 h 1592811"/>
              <a:gd name="connsiteX52" fmla="*/ 5026564 w 9662615"/>
              <a:gd name="connsiteY52" fmla="*/ 1545376 h 1592811"/>
              <a:gd name="connsiteX53" fmla="*/ 4969433 w 9662615"/>
              <a:gd name="connsiteY53" fmla="*/ 1550865 h 1592811"/>
              <a:gd name="connsiteX54" fmla="*/ 4871726 w 9662615"/>
              <a:gd name="connsiteY54" fmla="*/ 1570584 h 1592811"/>
              <a:gd name="connsiteX55" fmla="*/ 4843267 w 9662615"/>
              <a:gd name="connsiteY55" fmla="*/ 1561459 h 1592811"/>
              <a:gd name="connsiteX56" fmla="*/ 4821058 w 9662615"/>
              <a:gd name="connsiteY56" fmla="*/ 1553078 h 1592811"/>
              <a:gd name="connsiteX57" fmla="*/ 4791466 w 9662615"/>
              <a:gd name="connsiteY57" fmla="*/ 1561324 h 1592811"/>
              <a:gd name="connsiteX58" fmla="*/ 4784247 w 9662615"/>
              <a:gd name="connsiteY58" fmla="*/ 1562342 h 1592811"/>
              <a:gd name="connsiteX59" fmla="*/ 4739309 w 9662615"/>
              <a:gd name="connsiteY59" fmla="*/ 1553948 h 1592811"/>
              <a:gd name="connsiteX60" fmla="*/ 4697562 w 9662615"/>
              <a:gd name="connsiteY60" fmla="*/ 1551206 h 1592811"/>
              <a:gd name="connsiteX61" fmla="*/ 4650737 w 9662615"/>
              <a:gd name="connsiteY61" fmla="*/ 1537381 h 1592811"/>
              <a:gd name="connsiteX62" fmla="*/ 4583150 w 9662615"/>
              <a:gd name="connsiteY62" fmla="*/ 1529064 h 1592811"/>
              <a:gd name="connsiteX63" fmla="*/ 4521734 w 9662615"/>
              <a:gd name="connsiteY63" fmla="*/ 1529359 h 1592811"/>
              <a:gd name="connsiteX64" fmla="*/ 4382398 w 9662615"/>
              <a:gd name="connsiteY64" fmla="*/ 1534108 h 1592811"/>
              <a:gd name="connsiteX65" fmla="*/ 4221826 w 9662615"/>
              <a:gd name="connsiteY65" fmla="*/ 1500972 h 1592811"/>
              <a:gd name="connsiteX66" fmla="*/ 4096601 w 9662615"/>
              <a:gd name="connsiteY66" fmla="*/ 1521563 h 1592811"/>
              <a:gd name="connsiteX67" fmla="*/ 4002441 w 9662615"/>
              <a:gd name="connsiteY67" fmla="*/ 1528912 h 1592811"/>
              <a:gd name="connsiteX68" fmla="*/ 3833906 w 9662615"/>
              <a:gd name="connsiteY68" fmla="*/ 1516637 h 1592811"/>
              <a:gd name="connsiteX69" fmla="*/ 3763845 w 9662615"/>
              <a:gd name="connsiteY69" fmla="*/ 1501782 h 1592811"/>
              <a:gd name="connsiteX70" fmla="*/ 3641778 w 9662615"/>
              <a:gd name="connsiteY70" fmla="*/ 1505446 h 1592811"/>
              <a:gd name="connsiteX71" fmla="*/ 3565233 w 9662615"/>
              <a:gd name="connsiteY71" fmla="*/ 1515122 h 1592811"/>
              <a:gd name="connsiteX72" fmla="*/ 3560267 w 9662615"/>
              <a:gd name="connsiteY72" fmla="*/ 1516288 h 1592811"/>
              <a:gd name="connsiteX73" fmla="*/ 3540258 w 9662615"/>
              <a:gd name="connsiteY73" fmla="*/ 1516976 h 1592811"/>
              <a:gd name="connsiteX74" fmla="*/ 3534780 w 9662615"/>
              <a:gd name="connsiteY74" fmla="*/ 1522141 h 1592811"/>
              <a:gd name="connsiteX75" fmla="*/ 3504783 w 9662615"/>
              <a:gd name="connsiteY75" fmla="*/ 1526739 h 1592811"/>
              <a:gd name="connsiteX76" fmla="*/ 3430805 w 9662615"/>
              <a:gd name="connsiteY76" fmla="*/ 1542521 h 1592811"/>
              <a:gd name="connsiteX77" fmla="*/ 3292707 w 9662615"/>
              <a:gd name="connsiteY77" fmla="*/ 1520490 h 1592811"/>
              <a:gd name="connsiteX78" fmla="*/ 3187872 w 9662615"/>
              <a:gd name="connsiteY78" fmla="*/ 1519991 h 1592811"/>
              <a:gd name="connsiteX79" fmla="*/ 3148026 w 9662615"/>
              <a:gd name="connsiteY79" fmla="*/ 1524777 h 1592811"/>
              <a:gd name="connsiteX80" fmla="*/ 3092394 w 9662615"/>
              <a:gd name="connsiteY80" fmla="*/ 1528115 h 1592811"/>
              <a:gd name="connsiteX81" fmla="*/ 2994200 w 9662615"/>
              <a:gd name="connsiteY81" fmla="*/ 1537857 h 1592811"/>
              <a:gd name="connsiteX82" fmla="*/ 2862301 w 9662615"/>
              <a:gd name="connsiteY82" fmla="*/ 1544250 h 1592811"/>
              <a:gd name="connsiteX83" fmla="*/ 2766335 w 9662615"/>
              <a:gd name="connsiteY83" fmla="*/ 1527662 h 1592811"/>
              <a:gd name="connsiteX84" fmla="*/ 2757836 w 9662615"/>
              <a:gd name="connsiteY84" fmla="*/ 1531371 h 1592811"/>
              <a:gd name="connsiteX85" fmla="*/ 2691555 w 9662615"/>
              <a:gd name="connsiteY85" fmla="*/ 1530283 h 1592811"/>
              <a:gd name="connsiteX86" fmla="*/ 2491676 w 9662615"/>
              <a:gd name="connsiteY86" fmla="*/ 1500859 h 1592811"/>
              <a:gd name="connsiteX87" fmla="*/ 2378036 w 9662615"/>
              <a:gd name="connsiteY87" fmla="*/ 1520645 h 1592811"/>
              <a:gd name="connsiteX88" fmla="*/ 2284269 w 9662615"/>
              <a:gd name="connsiteY88" fmla="*/ 1503068 h 1592811"/>
              <a:gd name="connsiteX89" fmla="*/ 2207104 w 9662615"/>
              <a:gd name="connsiteY89" fmla="*/ 1508888 h 1592811"/>
              <a:gd name="connsiteX90" fmla="*/ 2149226 w 9662615"/>
              <a:gd name="connsiteY90" fmla="*/ 1523409 h 1592811"/>
              <a:gd name="connsiteX91" fmla="*/ 2084783 w 9662615"/>
              <a:gd name="connsiteY91" fmla="*/ 1524245 h 1592811"/>
              <a:gd name="connsiteX92" fmla="*/ 2070075 w 9662615"/>
              <a:gd name="connsiteY92" fmla="*/ 1511285 h 1592811"/>
              <a:gd name="connsiteX93" fmla="*/ 2001057 w 9662615"/>
              <a:gd name="connsiteY93" fmla="*/ 1516449 h 1592811"/>
              <a:gd name="connsiteX94" fmla="*/ 1896330 w 9662615"/>
              <a:gd name="connsiteY94" fmla="*/ 1525725 h 1592811"/>
              <a:gd name="connsiteX95" fmla="*/ 1835994 w 9662615"/>
              <a:gd name="connsiteY95" fmla="*/ 1527678 h 1592811"/>
              <a:gd name="connsiteX96" fmla="*/ 1671119 w 9662615"/>
              <a:gd name="connsiteY96" fmla="*/ 1536701 h 1592811"/>
              <a:gd name="connsiteX97" fmla="*/ 1601337 w 9662615"/>
              <a:gd name="connsiteY97" fmla="*/ 1548552 h 1592811"/>
              <a:gd name="connsiteX98" fmla="*/ 1407755 w 9662615"/>
              <a:gd name="connsiteY98" fmla="*/ 1571444 h 1592811"/>
              <a:gd name="connsiteX99" fmla="*/ 1271994 w 9662615"/>
              <a:gd name="connsiteY99" fmla="*/ 1579471 h 1592811"/>
              <a:gd name="connsiteX100" fmla="*/ 1249226 w 9662615"/>
              <a:gd name="connsiteY100" fmla="*/ 1583140 h 1592811"/>
              <a:gd name="connsiteX101" fmla="*/ 1181938 w 9662615"/>
              <a:gd name="connsiteY101" fmla="*/ 1592789 h 1592811"/>
              <a:gd name="connsiteX102" fmla="*/ 1091432 w 9662615"/>
              <a:gd name="connsiteY102" fmla="*/ 1571003 h 1592811"/>
              <a:gd name="connsiteX103" fmla="*/ 940355 w 9662615"/>
              <a:gd name="connsiteY103" fmla="*/ 1560638 h 1592811"/>
              <a:gd name="connsiteX104" fmla="*/ 868264 w 9662615"/>
              <a:gd name="connsiteY104" fmla="*/ 1566392 h 1592811"/>
              <a:gd name="connsiteX105" fmla="*/ 792765 w 9662615"/>
              <a:gd name="connsiteY105" fmla="*/ 1563102 h 1592811"/>
              <a:gd name="connsiteX106" fmla="*/ 653153 w 9662615"/>
              <a:gd name="connsiteY106" fmla="*/ 1563516 h 1592811"/>
              <a:gd name="connsiteX107" fmla="*/ 541933 w 9662615"/>
              <a:gd name="connsiteY107" fmla="*/ 1561051 h 1592811"/>
              <a:gd name="connsiteX108" fmla="*/ 472797 w 9662615"/>
              <a:gd name="connsiteY108" fmla="*/ 1568904 h 1592811"/>
              <a:gd name="connsiteX109" fmla="*/ 396059 w 9662615"/>
              <a:gd name="connsiteY109" fmla="*/ 1560970 h 1592811"/>
              <a:gd name="connsiteX110" fmla="*/ 336819 w 9662615"/>
              <a:gd name="connsiteY110" fmla="*/ 1560892 h 1592811"/>
              <a:gd name="connsiteX111" fmla="*/ 267163 w 9662615"/>
              <a:gd name="connsiteY111" fmla="*/ 1531913 h 1592811"/>
              <a:gd name="connsiteX112" fmla="*/ 196644 w 9662615"/>
              <a:gd name="connsiteY112" fmla="*/ 1524565 h 1592811"/>
              <a:gd name="connsiteX113" fmla="*/ 86819 w 9662615"/>
              <a:gd name="connsiteY113" fmla="*/ 1519517 h 1592811"/>
              <a:gd name="connsiteX114" fmla="*/ 53369 w 9662615"/>
              <a:gd name="connsiteY114" fmla="*/ 1516853 h 1592811"/>
              <a:gd name="connsiteX115" fmla="*/ 2359 w 9662615"/>
              <a:gd name="connsiteY115" fmla="*/ 1515247 h 1592811"/>
              <a:gd name="connsiteX116" fmla="*/ 0 w 9662615"/>
              <a:gd name="connsiteY116" fmla="*/ 1514932 h 1592811"/>
              <a:gd name="connsiteX117" fmla="*/ 0 w 9662615"/>
              <a:gd name="connsiteY117" fmla="*/ 0 h 1592811"/>
              <a:gd name="connsiteX0" fmla="*/ 0 w 9662615"/>
              <a:gd name="connsiteY0" fmla="*/ 0 h 1592811"/>
              <a:gd name="connsiteX1" fmla="*/ 9662615 w 9662615"/>
              <a:gd name="connsiteY1" fmla="*/ 0 h 1592811"/>
              <a:gd name="connsiteX2" fmla="*/ 9662615 w 9662615"/>
              <a:gd name="connsiteY2" fmla="*/ 1280346 h 1592811"/>
              <a:gd name="connsiteX3" fmla="*/ 9551077 w 9662615"/>
              <a:gd name="connsiteY3" fmla="*/ 1292033 h 1592811"/>
              <a:gd name="connsiteX4" fmla="*/ 9469546 w 9662615"/>
              <a:gd name="connsiteY4" fmla="*/ 1289837 h 1592811"/>
              <a:gd name="connsiteX5" fmla="*/ 9326260 w 9662615"/>
              <a:gd name="connsiteY5" fmla="*/ 1277155 h 1592811"/>
              <a:gd name="connsiteX6" fmla="*/ 9144767 w 9662615"/>
              <a:gd name="connsiteY6" fmla="*/ 1264120 h 1592811"/>
              <a:gd name="connsiteX7" fmla="*/ 8976400 w 9662615"/>
              <a:gd name="connsiteY7" fmla="*/ 1326661 h 1592811"/>
              <a:gd name="connsiteX8" fmla="*/ 8828711 w 9662615"/>
              <a:gd name="connsiteY8" fmla="*/ 1346394 h 1592811"/>
              <a:gd name="connsiteX9" fmla="*/ 8695953 w 9662615"/>
              <a:gd name="connsiteY9" fmla="*/ 1346784 h 1592811"/>
              <a:gd name="connsiteX10" fmla="*/ 8652191 w 9662615"/>
              <a:gd name="connsiteY10" fmla="*/ 1345903 h 1592811"/>
              <a:gd name="connsiteX11" fmla="*/ 8591582 w 9662615"/>
              <a:gd name="connsiteY11" fmla="*/ 1341666 h 1592811"/>
              <a:gd name="connsiteX12" fmla="*/ 8537336 w 9662615"/>
              <a:gd name="connsiteY12" fmla="*/ 1341684 h 1592811"/>
              <a:gd name="connsiteX13" fmla="*/ 8416849 w 9662615"/>
              <a:gd name="connsiteY13" fmla="*/ 1367085 h 1592811"/>
              <a:gd name="connsiteX14" fmla="*/ 8278355 w 9662615"/>
              <a:gd name="connsiteY14" fmla="*/ 1386569 h 1592811"/>
              <a:gd name="connsiteX15" fmla="*/ 8197961 w 9662615"/>
              <a:gd name="connsiteY15" fmla="*/ 1392804 h 1592811"/>
              <a:gd name="connsiteX16" fmla="*/ 8171196 w 9662615"/>
              <a:gd name="connsiteY16" fmla="*/ 1397216 h 1592811"/>
              <a:gd name="connsiteX17" fmla="*/ 8087910 w 9662615"/>
              <a:gd name="connsiteY17" fmla="*/ 1386449 h 1592811"/>
              <a:gd name="connsiteX18" fmla="*/ 7974579 w 9662615"/>
              <a:gd name="connsiteY18" fmla="*/ 1383439 h 1592811"/>
              <a:gd name="connsiteX19" fmla="*/ 7768351 w 9662615"/>
              <a:gd name="connsiteY19" fmla="*/ 1395051 h 1592811"/>
              <a:gd name="connsiteX20" fmla="*/ 7635985 w 9662615"/>
              <a:gd name="connsiteY20" fmla="*/ 1386363 h 1592811"/>
              <a:gd name="connsiteX21" fmla="*/ 7466069 w 9662615"/>
              <a:gd name="connsiteY21" fmla="*/ 1377654 h 1592811"/>
              <a:gd name="connsiteX22" fmla="*/ 7355642 w 9662615"/>
              <a:gd name="connsiteY22" fmla="*/ 1407761 h 1592811"/>
              <a:gd name="connsiteX23" fmla="*/ 7215220 w 9662615"/>
              <a:gd name="connsiteY23" fmla="*/ 1397856 h 1592811"/>
              <a:gd name="connsiteX24" fmla="*/ 7082147 w 9662615"/>
              <a:gd name="connsiteY24" fmla="*/ 1406113 h 1592811"/>
              <a:gd name="connsiteX25" fmla="*/ 6987129 w 9662615"/>
              <a:gd name="connsiteY25" fmla="*/ 1404834 h 1592811"/>
              <a:gd name="connsiteX26" fmla="*/ 6907567 w 9662615"/>
              <a:gd name="connsiteY26" fmla="*/ 1419149 h 1592811"/>
              <a:gd name="connsiteX27" fmla="*/ 6748428 w 9662615"/>
              <a:gd name="connsiteY27" fmla="*/ 1420308 h 1592811"/>
              <a:gd name="connsiteX28" fmla="*/ 6654257 w 9662615"/>
              <a:gd name="connsiteY28" fmla="*/ 1424143 h 1592811"/>
              <a:gd name="connsiteX29" fmla="*/ 6620123 w 9662615"/>
              <a:gd name="connsiteY29" fmla="*/ 1430535 h 1592811"/>
              <a:gd name="connsiteX30" fmla="*/ 6571355 w 9662615"/>
              <a:gd name="connsiteY30" fmla="*/ 1436144 h 1592811"/>
              <a:gd name="connsiteX31" fmla="*/ 6486557 w 9662615"/>
              <a:gd name="connsiteY31" fmla="*/ 1449861 h 1592811"/>
              <a:gd name="connsiteX32" fmla="*/ 6370419 w 9662615"/>
              <a:gd name="connsiteY32" fmla="*/ 1461649 h 1592811"/>
              <a:gd name="connsiteX33" fmla="*/ 6278839 w 9662615"/>
              <a:gd name="connsiteY33" fmla="*/ 1449160 h 1592811"/>
              <a:gd name="connsiteX34" fmla="*/ 6272455 w 9662615"/>
              <a:gd name="connsiteY34" fmla="*/ 1453191 h 1592811"/>
              <a:gd name="connsiteX35" fmla="*/ 6212659 w 9662615"/>
              <a:gd name="connsiteY35" fmla="*/ 1454850 h 1592811"/>
              <a:gd name="connsiteX36" fmla="*/ 6069317 w 9662615"/>
              <a:gd name="connsiteY36" fmla="*/ 1445838 h 1592811"/>
              <a:gd name="connsiteX37" fmla="*/ 5878477 w 9662615"/>
              <a:gd name="connsiteY37" fmla="*/ 1439180 h 1592811"/>
              <a:gd name="connsiteX38" fmla="*/ 5838387 w 9662615"/>
              <a:gd name="connsiteY38" fmla="*/ 1444679 h 1592811"/>
              <a:gd name="connsiteX39" fmla="*/ 5771136 w 9662615"/>
              <a:gd name="connsiteY39" fmla="*/ 1453639 h 1592811"/>
              <a:gd name="connsiteX40" fmla="*/ 5724081 w 9662615"/>
              <a:gd name="connsiteY40" fmla="*/ 1470431 h 1592811"/>
              <a:gd name="connsiteX41" fmla="*/ 5666577 w 9662615"/>
              <a:gd name="connsiteY41" fmla="*/ 1473921 h 1592811"/>
              <a:gd name="connsiteX42" fmla="*/ 5649068 w 9662615"/>
              <a:gd name="connsiteY42" fmla="*/ 1461676 h 1592811"/>
              <a:gd name="connsiteX43" fmla="*/ 5588902 w 9662615"/>
              <a:gd name="connsiteY43" fmla="*/ 1469647 h 1592811"/>
              <a:gd name="connsiteX44" fmla="*/ 5498090 w 9662615"/>
              <a:gd name="connsiteY44" fmla="*/ 1483173 h 1592811"/>
              <a:gd name="connsiteX45" fmla="*/ 5444641 w 9662615"/>
              <a:gd name="connsiteY45" fmla="*/ 1487602 h 1592811"/>
              <a:gd name="connsiteX46" fmla="*/ 5299812 w 9662615"/>
              <a:gd name="connsiteY46" fmla="*/ 1503362 h 1592811"/>
              <a:gd name="connsiteX47" fmla="*/ 5245752 w 9662615"/>
              <a:gd name="connsiteY47" fmla="*/ 1520612 h 1592811"/>
              <a:gd name="connsiteX48" fmla="*/ 5177807 w 9662615"/>
              <a:gd name="connsiteY48" fmla="*/ 1526802 h 1592811"/>
              <a:gd name="connsiteX49" fmla="*/ 5113910 w 9662615"/>
              <a:gd name="connsiteY49" fmla="*/ 1533205 h 1592811"/>
              <a:gd name="connsiteX50" fmla="*/ 5059484 w 9662615"/>
              <a:gd name="connsiteY50" fmla="*/ 1546802 h 1592811"/>
              <a:gd name="connsiteX51" fmla="*/ 5038524 w 9662615"/>
              <a:gd name="connsiteY51" fmla="*/ 1545675 h 1592811"/>
              <a:gd name="connsiteX52" fmla="*/ 5026564 w 9662615"/>
              <a:gd name="connsiteY52" fmla="*/ 1545376 h 1592811"/>
              <a:gd name="connsiteX53" fmla="*/ 4969433 w 9662615"/>
              <a:gd name="connsiteY53" fmla="*/ 1550865 h 1592811"/>
              <a:gd name="connsiteX54" fmla="*/ 4871726 w 9662615"/>
              <a:gd name="connsiteY54" fmla="*/ 1570584 h 1592811"/>
              <a:gd name="connsiteX55" fmla="*/ 4843267 w 9662615"/>
              <a:gd name="connsiteY55" fmla="*/ 1561459 h 1592811"/>
              <a:gd name="connsiteX56" fmla="*/ 4821058 w 9662615"/>
              <a:gd name="connsiteY56" fmla="*/ 1553078 h 1592811"/>
              <a:gd name="connsiteX57" fmla="*/ 4791466 w 9662615"/>
              <a:gd name="connsiteY57" fmla="*/ 1561324 h 1592811"/>
              <a:gd name="connsiteX58" fmla="*/ 4784247 w 9662615"/>
              <a:gd name="connsiteY58" fmla="*/ 1562342 h 1592811"/>
              <a:gd name="connsiteX59" fmla="*/ 4739309 w 9662615"/>
              <a:gd name="connsiteY59" fmla="*/ 1553948 h 1592811"/>
              <a:gd name="connsiteX60" fmla="*/ 4697562 w 9662615"/>
              <a:gd name="connsiteY60" fmla="*/ 1551206 h 1592811"/>
              <a:gd name="connsiteX61" fmla="*/ 4650737 w 9662615"/>
              <a:gd name="connsiteY61" fmla="*/ 1537381 h 1592811"/>
              <a:gd name="connsiteX62" fmla="*/ 4583150 w 9662615"/>
              <a:gd name="connsiteY62" fmla="*/ 1529064 h 1592811"/>
              <a:gd name="connsiteX63" fmla="*/ 4521734 w 9662615"/>
              <a:gd name="connsiteY63" fmla="*/ 1529359 h 1592811"/>
              <a:gd name="connsiteX64" fmla="*/ 4382398 w 9662615"/>
              <a:gd name="connsiteY64" fmla="*/ 1534108 h 1592811"/>
              <a:gd name="connsiteX65" fmla="*/ 4221826 w 9662615"/>
              <a:gd name="connsiteY65" fmla="*/ 1500972 h 1592811"/>
              <a:gd name="connsiteX66" fmla="*/ 4096601 w 9662615"/>
              <a:gd name="connsiteY66" fmla="*/ 1521563 h 1592811"/>
              <a:gd name="connsiteX67" fmla="*/ 4002441 w 9662615"/>
              <a:gd name="connsiteY67" fmla="*/ 1528912 h 1592811"/>
              <a:gd name="connsiteX68" fmla="*/ 3833906 w 9662615"/>
              <a:gd name="connsiteY68" fmla="*/ 1516637 h 1592811"/>
              <a:gd name="connsiteX69" fmla="*/ 3763845 w 9662615"/>
              <a:gd name="connsiteY69" fmla="*/ 1501782 h 1592811"/>
              <a:gd name="connsiteX70" fmla="*/ 3641778 w 9662615"/>
              <a:gd name="connsiteY70" fmla="*/ 1505446 h 1592811"/>
              <a:gd name="connsiteX71" fmla="*/ 3565233 w 9662615"/>
              <a:gd name="connsiteY71" fmla="*/ 1515122 h 1592811"/>
              <a:gd name="connsiteX72" fmla="*/ 3560267 w 9662615"/>
              <a:gd name="connsiteY72" fmla="*/ 1516288 h 1592811"/>
              <a:gd name="connsiteX73" fmla="*/ 3540258 w 9662615"/>
              <a:gd name="connsiteY73" fmla="*/ 1516976 h 1592811"/>
              <a:gd name="connsiteX74" fmla="*/ 3534780 w 9662615"/>
              <a:gd name="connsiteY74" fmla="*/ 1522141 h 1592811"/>
              <a:gd name="connsiteX75" fmla="*/ 3504783 w 9662615"/>
              <a:gd name="connsiteY75" fmla="*/ 1526739 h 1592811"/>
              <a:gd name="connsiteX76" fmla="*/ 3430805 w 9662615"/>
              <a:gd name="connsiteY76" fmla="*/ 1542521 h 1592811"/>
              <a:gd name="connsiteX77" fmla="*/ 3292707 w 9662615"/>
              <a:gd name="connsiteY77" fmla="*/ 1520490 h 1592811"/>
              <a:gd name="connsiteX78" fmla="*/ 3187872 w 9662615"/>
              <a:gd name="connsiteY78" fmla="*/ 1519991 h 1592811"/>
              <a:gd name="connsiteX79" fmla="*/ 3148026 w 9662615"/>
              <a:gd name="connsiteY79" fmla="*/ 1524777 h 1592811"/>
              <a:gd name="connsiteX80" fmla="*/ 3092394 w 9662615"/>
              <a:gd name="connsiteY80" fmla="*/ 1528115 h 1592811"/>
              <a:gd name="connsiteX81" fmla="*/ 2994200 w 9662615"/>
              <a:gd name="connsiteY81" fmla="*/ 1537857 h 1592811"/>
              <a:gd name="connsiteX82" fmla="*/ 2862301 w 9662615"/>
              <a:gd name="connsiteY82" fmla="*/ 1544250 h 1592811"/>
              <a:gd name="connsiteX83" fmla="*/ 2766335 w 9662615"/>
              <a:gd name="connsiteY83" fmla="*/ 1527662 h 1592811"/>
              <a:gd name="connsiteX84" fmla="*/ 2757836 w 9662615"/>
              <a:gd name="connsiteY84" fmla="*/ 1531371 h 1592811"/>
              <a:gd name="connsiteX85" fmla="*/ 2691555 w 9662615"/>
              <a:gd name="connsiteY85" fmla="*/ 1530283 h 1592811"/>
              <a:gd name="connsiteX86" fmla="*/ 2491676 w 9662615"/>
              <a:gd name="connsiteY86" fmla="*/ 1500859 h 1592811"/>
              <a:gd name="connsiteX87" fmla="*/ 2378036 w 9662615"/>
              <a:gd name="connsiteY87" fmla="*/ 1520645 h 1592811"/>
              <a:gd name="connsiteX88" fmla="*/ 2284269 w 9662615"/>
              <a:gd name="connsiteY88" fmla="*/ 1503068 h 1592811"/>
              <a:gd name="connsiteX89" fmla="*/ 2207104 w 9662615"/>
              <a:gd name="connsiteY89" fmla="*/ 1508888 h 1592811"/>
              <a:gd name="connsiteX90" fmla="*/ 2149226 w 9662615"/>
              <a:gd name="connsiteY90" fmla="*/ 1523409 h 1592811"/>
              <a:gd name="connsiteX91" fmla="*/ 2084783 w 9662615"/>
              <a:gd name="connsiteY91" fmla="*/ 1524245 h 1592811"/>
              <a:gd name="connsiteX92" fmla="*/ 2070075 w 9662615"/>
              <a:gd name="connsiteY92" fmla="*/ 1511285 h 1592811"/>
              <a:gd name="connsiteX93" fmla="*/ 2001057 w 9662615"/>
              <a:gd name="connsiteY93" fmla="*/ 1516449 h 1592811"/>
              <a:gd name="connsiteX94" fmla="*/ 1896330 w 9662615"/>
              <a:gd name="connsiteY94" fmla="*/ 1525725 h 1592811"/>
              <a:gd name="connsiteX95" fmla="*/ 1835994 w 9662615"/>
              <a:gd name="connsiteY95" fmla="*/ 1527678 h 1592811"/>
              <a:gd name="connsiteX96" fmla="*/ 1671119 w 9662615"/>
              <a:gd name="connsiteY96" fmla="*/ 1536701 h 1592811"/>
              <a:gd name="connsiteX97" fmla="*/ 1601337 w 9662615"/>
              <a:gd name="connsiteY97" fmla="*/ 1548552 h 1592811"/>
              <a:gd name="connsiteX98" fmla="*/ 1407755 w 9662615"/>
              <a:gd name="connsiteY98" fmla="*/ 1571444 h 1592811"/>
              <a:gd name="connsiteX99" fmla="*/ 1291872 w 9662615"/>
              <a:gd name="connsiteY99" fmla="*/ 1579471 h 1592811"/>
              <a:gd name="connsiteX100" fmla="*/ 1249226 w 9662615"/>
              <a:gd name="connsiteY100" fmla="*/ 1583140 h 1592811"/>
              <a:gd name="connsiteX101" fmla="*/ 1181938 w 9662615"/>
              <a:gd name="connsiteY101" fmla="*/ 1592789 h 1592811"/>
              <a:gd name="connsiteX102" fmla="*/ 1091432 w 9662615"/>
              <a:gd name="connsiteY102" fmla="*/ 1571003 h 1592811"/>
              <a:gd name="connsiteX103" fmla="*/ 940355 w 9662615"/>
              <a:gd name="connsiteY103" fmla="*/ 1560638 h 1592811"/>
              <a:gd name="connsiteX104" fmla="*/ 868264 w 9662615"/>
              <a:gd name="connsiteY104" fmla="*/ 1566392 h 1592811"/>
              <a:gd name="connsiteX105" fmla="*/ 792765 w 9662615"/>
              <a:gd name="connsiteY105" fmla="*/ 1563102 h 1592811"/>
              <a:gd name="connsiteX106" fmla="*/ 653153 w 9662615"/>
              <a:gd name="connsiteY106" fmla="*/ 1563516 h 1592811"/>
              <a:gd name="connsiteX107" fmla="*/ 541933 w 9662615"/>
              <a:gd name="connsiteY107" fmla="*/ 1561051 h 1592811"/>
              <a:gd name="connsiteX108" fmla="*/ 472797 w 9662615"/>
              <a:gd name="connsiteY108" fmla="*/ 1568904 h 1592811"/>
              <a:gd name="connsiteX109" fmla="*/ 396059 w 9662615"/>
              <a:gd name="connsiteY109" fmla="*/ 1560970 h 1592811"/>
              <a:gd name="connsiteX110" fmla="*/ 336819 w 9662615"/>
              <a:gd name="connsiteY110" fmla="*/ 1560892 h 1592811"/>
              <a:gd name="connsiteX111" fmla="*/ 267163 w 9662615"/>
              <a:gd name="connsiteY111" fmla="*/ 1531913 h 1592811"/>
              <a:gd name="connsiteX112" fmla="*/ 196644 w 9662615"/>
              <a:gd name="connsiteY112" fmla="*/ 1524565 h 1592811"/>
              <a:gd name="connsiteX113" fmla="*/ 86819 w 9662615"/>
              <a:gd name="connsiteY113" fmla="*/ 1519517 h 1592811"/>
              <a:gd name="connsiteX114" fmla="*/ 53369 w 9662615"/>
              <a:gd name="connsiteY114" fmla="*/ 1516853 h 1592811"/>
              <a:gd name="connsiteX115" fmla="*/ 2359 w 9662615"/>
              <a:gd name="connsiteY115" fmla="*/ 1515247 h 1592811"/>
              <a:gd name="connsiteX116" fmla="*/ 0 w 9662615"/>
              <a:gd name="connsiteY116" fmla="*/ 1514932 h 1592811"/>
              <a:gd name="connsiteX117" fmla="*/ 0 w 9662615"/>
              <a:gd name="connsiteY117" fmla="*/ 0 h 1592811"/>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565233 w 9662615"/>
              <a:gd name="connsiteY71" fmla="*/ 1515122 h 1603018"/>
              <a:gd name="connsiteX72" fmla="*/ 3560267 w 9662615"/>
              <a:gd name="connsiteY72" fmla="*/ 1516288 h 1603018"/>
              <a:gd name="connsiteX73" fmla="*/ 3540258 w 9662615"/>
              <a:gd name="connsiteY73" fmla="*/ 1516976 h 1603018"/>
              <a:gd name="connsiteX74" fmla="*/ 3534780 w 9662615"/>
              <a:gd name="connsiteY74" fmla="*/ 1522141 h 1603018"/>
              <a:gd name="connsiteX75" fmla="*/ 3504783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601337 w 9662615"/>
              <a:gd name="connsiteY97" fmla="*/ 1548552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565233 w 9662615"/>
              <a:gd name="connsiteY71" fmla="*/ 1515122 h 1603018"/>
              <a:gd name="connsiteX72" fmla="*/ 3560267 w 9662615"/>
              <a:gd name="connsiteY72" fmla="*/ 1516288 h 1603018"/>
              <a:gd name="connsiteX73" fmla="*/ 3540258 w 9662615"/>
              <a:gd name="connsiteY73" fmla="*/ 1516976 h 1603018"/>
              <a:gd name="connsiteX74" fmla="*/ 3534780 w 9662615"/>
              <a:gd name="connsiteY74" fmla="*/ 1522141 h 1603018"/>
              <a:gd name="connsiteX75" fmla="*/ 3504783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565233 w 9662615"/>
              <a:gd name="connsiteY71" fmla="*/ 1515122 h 1603018"/>
              <a:gd name="connsiteX72" fmla="*/ 3560267 w 9662615"/>
              <a:gd name="connsiteY72" fmla="*/ 1516288 h 1603018"/>
              <a:gd name="connsiteX73" fmla="*/ 3540258 w 9662615"/>
              <a:gd name="connsiteY73" fmla="*/ 1516976 h 1603018"/>
              <a:gd name="connsiteX74" fmla="*/ 3534780 w 9662615"/>
              <a:gd name="connsiteY74" fmla="*/ 1522141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565233 w 9662615"/>
              <a:gd name="connsiteY71" fmla="*/ 1515122 h 1603018"/>
              <a:gd name="connsiteX72" fmla="*/ 3560267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612941 w 9662615"/>
              <a:gd name="connsiteY71" fmla="*/ 1411755 h 1603018"/>
              <a:gd name="connsiteX72" fmla="*/ 3560267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612941 w 9662615"/>
              <a:gd name="connsiteY71" fmla="*/ 141175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12941 w 9662615"/>
              <a:gd name="connsiteY71" fmla="*/ 141175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81031 w 9662615"/>
              <a:gd name="connsiteY90" fmla="*/ 1531361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81031 w 9662615"/>
              <a:gd name="connsiteY90" fmla="*/ 1531361 h 1603018"/>
              <a:gd name="connsiteX91" fmla="*/ 211261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81031 w 9662615"/>
              <a:gd name="connsiteY90" fmla="*/ 1531361 h 1603018"/>
              <a:gd name="connsiteX91" fmla="*/ 2112613 w 9662615"/>
              <a:gd name="connsiteY91" fmla="*/ 1524245 h 1603018"/>
              <a:gd name="connsiteX92" fmla="*/ 2046221 w 9662615"/>
              <a:gd name="connsiteY92" fmla="*/ 1523212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81031 w 9662615"/>
              <a:gd name="connsiteY90" fmla="*/ 1531361 h 1603018"/>
              <a:gd name="connsiteX91" fmla="*/ 2112613 w 9662615"/>
              <a:gd name="connsiteY91" fmla="*/ 1524245 h 1603018"/>
              <a:gd name="connsiteX92" fmla="*/ 2046221 w 9662615"/>
              <a:gd name="connsiteY92" fmla="*/ 1523212 h 1603018"/>
              <a:gd name="connsiteX93" fmla="*/ 2001057 w 9662615"/>
              <a:gd name="connsiteY93" fmla="*/ 1516449 h 1603018"/>
              <a:gd name="connsiteX94" fmla="*/ 1920184 w 9662615"/>
              <a:gd name="connsiteY94" fmla="*/ 1533676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9662615" h="1603018">
                <a:moveTo>
                  <a:pt x="0" y="0"/>
                </a:moveTo>
                <a:lnTo>
                  <a:pt x="9662615" y="0"/>
                </a:lnTo>
                <a:lnTo>
                  <a:pt x="9662615" y="1280346"/>
                </a:lnTo>
                <a:lnTo>
                  <a:pt x="9551077" y="1292033"/>
                </a:lnTo>
                <a:cubicBezTo>
                  <a:pt x="9489925" y="1291588"/>
                  <a:pt x="9543615" y="1296257"/>
                  <a:pt x="9469546" y="1289837"/>
                </a:cubicBezTo>
                <a:cubicBezTo>
                  <a:pt x="9413040" y="1331485"/>
                  <a:pt x="9340031" y="1268376"/>
                  <a:pt x="9326260" y="1277155"/>
                </a:cubicBezTo>
                <a:cubicBezTo>
                  <a:pt x="9234251" y="1284900"/>
                  <a:pt x="9225377" y="1258935"/>
                  <a:pt x="9144767" y="1264120"/>
                </a:cubicBezTo>
                <a:cubicBezTo>
                  <a:pt x="9159115" y="1310075"/>
                  <a:pt x="9066692" y="1304806"/>
                  <a:pt x="8976400" y="1326661"/>
                </a:cubicBezTo>
                <a:cubicBezTo>
                  <a:pt x="8931920" y="1325947"/>
                  <a:pt x="8871807" y="1351060"/>
                  <a:pt x="8828711" y="1346394"/>
                </a:cubicBezTo>
                <a:cubicBezTo>
                  <a:pt x="8809650" y="1326213"/>
                  <a:pt x="8718313" y="1358527"/>
                  <a:pt x="8695953" y="1346784"/>
                </a:cubicBezTo>
                <a:cubicBezTo>
                  <a:pt x="8694290" y="1355317"/>
                  <a:pt x="8661526" y="1349865"/>
                  <a:pt x="8652191" y="1345903"/>
                </a:cubicBezTo>
                <a:cubicBezTo>
                  <a:pt x="8641363" y="1349626"/>
                  <a:pt x="8603292" y="1341304"/>
                  <a:pt x="8591582" y="1341666"/>
                </a:cubicBezTo>
                <a:cubicBezTo>
                  <a:pt x="8568421" y="1323004"/>
                  <a:pt x="8565847" y="1352287"/>
                  <a:pt x="8537336" y="1341684"/>
                </a:cubicBezTo>
                <a:cubicBezTo>
                  <a:pt x="8524809" y="1348019"/>
                  <a:pt x="8445703" y="1377667"/>
                  <a:pt x="8416849" y="1367085"/>
                </a:cubicBezTo>
                <a:cubicBezTo>
                  <a:pt x="8350736" y="1379599"/>
                  <a:pt x="8346589" y="1391624"/>
                  <a:pt x="8278355" y="1386569"/>
                </a:cubicBezTo>
                <a:cubicBezTo>
                  <a:pt x="8268756" y="1398649"/>
                  <a:pt x="8183331" y="1371185"/>
                  <a:pt x="8197961" y="1392804"/>
                </a:cubicBezTo>
                <a:cubicBezTo>
                  <a:pt x="8175189" y="1391748"/>
                  <a:pt x="8158503" y="1383145"/>
                  <a:pt x="8171196" y="1397216"/>
                </a:cubicBezTo>
                <a:cubicBezTo>
                  <a:pt x="8141821" y="1397466"/>
                  <a:pt x="8125626" y="1386947"/>
                  <a:pt x="8087910" y="1386449"/>
                </a:cubicBezTo>
                <a:cubicBezTo>
                  <a:pt x="8029319" y="1362701"/>
                  <a:pt x="8020916" y="1407035"/>
                  <a:pt x="7974579" y="1383439"/>
                </a:cubicBezTo>
                <a:cubicBezTo>
                  <a:pt x="7912074" y="1402493"/>
                  <a:pt x="7841761" y="1389550"/>
                  <a:pt x="7768351" y="1395051"/>
                </a:cubicBezTo>
                <a:cubicBezTo>
                  <a:pt x="7741665" y="1390266"/>
                  <a:pt x="7663663" y="1410813"/>
                  <a:pt x="7635985" y="1386363"/>
                </a:cubicBezTo>
                <a:cubicBezTo>
                  <a:pt x="7646173" y="1415707"/>
                  <a:pt x="7542198" y="1378410"/>
                  <a:pt x="7466069" y="1377654"/>
                </a:cubicBezTo>
                <a:cubicBezTo>
                  <a:pt x="7427626" y="1403818"/>
                  <a:pt x="7337822" y="1398948"/>
                  <a:pt x="7355642" y="1407761"/>
                </a:cubicBezTo>
                <a:cubicBezTo>
                  <a:pt x="7270634" y="1390553"/>
                  <a:pt x="7306340" y="1403822"/>
                  <a:pt x="7215220" y="1397856"/>
                </a:cubicBezTo>
                <a:cubicBezTo>
                  <a:pt x="7175381" y="1421457"/>
                  <a:pt x="7122339" y="1428094"/>
                  <a:pt x="7082147" y="1406113"/>
                </a:cubicBezTo>
                <a:cubicBezTo>
                  <a:pt x="7040624" y="1425217"/>
                  <a:pt x="7029993" y="1391726"/>
                  <a:pt x="6987129" y="1404834"/>
                </a:cubicBezTo>
                <a:cubicBezTo>
                  <a:pt x="6953477" y="1411964"/>
                  <a:pt x="6957479" y="1421694"/>
                  <a:pt x="6907567" y="1419149"/>
                </a:cubicBezTo>
                <a:cubicBezTo>
                  <a:pt x="6863513" y="1408514"/>
                  <a:pt x="6803088" y="1434619"/>
                  <a:pt x="6748428" y="1420308"/>
                </a:cubicBezTo>
                <a:cubicBezTo>
                  <a:pt x="6728317" y="1416860"/>
                  <a:pt x="6666046" y="1417296"/>
                  <a:pt x="6654257" y="1424143"/>
                </a:cubicBezTo>
                <a:cubicBezTo>
                  <a:pt x="6641271" y="1425628"/>
                  <a:pt x="6626125" y="1423202"/>
                  <a:pt x="6620123" y="1430535"/>
                </a:cubicBezTo>
                <a:cubicBezTo>
                  <a:pt x="6610208" y="1439359"/>
                  <a:pt x="6564906" y="1425734"/>
                  <a:pt x="6571355" y="1436144"/>
                </a:cubicBezTo>
                <a:cubicBezTo>
                  <a:pt x="6539188" y="1426808"/>
                  <a:pt x="6513602" y="1445293"/>
                  <a:pt x="6486557" y="1449861"/>
                </a:cubicBezTo>
                <a:cubicBezTo>
                  <a:pt x="6461221" y="1440598"/>
                  <a:pt x="6429457" y="1459319"/>
                  <a:pt x="6370419" y="1461649"/>
                </a:cubicBezTo>
                <a:cubicBezTo>
                  <a:pt x="6342558" y="1450937"/>
                  <a:pt x="6330664" y="1463365"/>
                  <a:pt x="6278839" y="1449160"/>
                </a:cubicBezTo>
                <a:cubicBezTo>
                  <a:pt x="6277206" y="1450621"/>
                  <a:pt x="6275057" y="1451978"/>
                  <a:pt x="6272455" y="1453191"/>
                </a:cubicBezTo>
                <a:cubicBezTo>
                  <a:pt x="6257338" y="1460236"/>
                  <a:pt x="6230567" y="1460979"/>
                  <a:pt x="6212659" y="1454850"/>
                </a:cubicBezTo>
                <a:cubicBezTo>
                  <a:pt x="6130994" y="1436046"/>
                  <a:pt x="6135790" y="1448771"/>
                  <a:pt x="6069317" y="1445838"/>
                </a:cubicBezTo>
                <a:cubicBezTo>
                  <a:pt x="5994738" y="1444791"/>
                  <a:pt x="5975991" y="1456673"/>
                  <a:pt x="5878477" y="1439180"/>
                </a:cubicBezTo>
                <a:cubicBezTo>
                  <a:pt x="5870803" y="1447519"/>
                  <a:pt x="5859206" y="1448153"/>
                  <a:pt x="5838387" y="1444679"/>
                </a:cubicBezTo>
                <a:cubicBezTo>
                  <a:pt x="5802317" y="1444778"/>
                  <a:pt x="5810848" y="1465165"/>
                  <a:pt x="5771136" y="1453639"/>
                </a:cubicBezTo>
                <a:cubicBezTo>
                  <a:pt x="5780732" y="1464484"/>
                  <a:pt x="5704275" y="1459369"/>
                  <a:pt x="5724081" y="1470431"/>
                </a:cubicBezTo>
                <a:cubicBezTo>
                  <a:pt x="5703536" y="1480946"/>
                  <a:pt x="5687323" y="1464719"/>
                  <a:pt x="5666577" y="1473921"/>
                </a:cubicBezTo>
                <a:cubicBezTo>
                  <a:pt x="5640974" y="1476520"/>
                  <a:pt x="5678275" y="1461854"/>
                  <a:pt x="5649068" y="1461676"/>
                </a:cubicBezTo>
                <a:cubicBezTo>
                  <a:pt x="5614218" y="1463443"/>
                  <a:pt x="5608578" y="1443299"/>
                  <a:pt x="5588902" y="1469647"/>
                </a:cubicBezTo>
                <a:cubicBezTo>
                  <a:pt x="5550386" y="1464321"/>
                  <a:pt x="5546573" y="1476049"/>
                  <a:pt x="5498090" y="1483173"/>
                </a:cubicBezTo>
                <a:cubicBezTo>
                  <a:pt x="5475226" y="1477314"/>
                  <a:pt x="5459293" y="1480930"/>
                  <a:pt x="5444641" y="1487602"/>
                </a:cubicBezTo>
                <a:cubicBezTo>
                  <a:pt x="5395328" y="1487320"/>
                  <a:pt x="5353572" y="1498007"/>
                  <a:pt x="5299812" y="1503362"/>
                </a:cubicBezTo>
                <a:cubicBezTo>
                  <a:pt x="5238326" y="1497756"/>
                  <a:pt x="5303225" y="1514963"/>
                  <a:pt x="5245752" y="1520612"/>
                </a:cubicBezTo>
                <a:cubicBezTo>
                  <a:pt x="5190753" y="1507732"/>
                  <a:pt x="5205712" y="1518627"/>
                  <a:pt x="5177807" y="1526802"/>
                </a:cubicBezTo>
                <a:lnTo>
                  <a:pt x="5113910" y="1533205"/>
                </a:lnTo>
                <a:lnTo>
                  <a:pt x="5059484" y="1546802"/>
                </a:lnTo>
                <a:lnTo>
                  <a:pt x="5038524" y="1545675"/>
                </a:lnTo>
                <a:lnTo>
                  <a:pt x="5026564" y="1545376"/>
                </a:lnTo>
                <a:cubicBezTo>
                  <a:pt x="5006873" y="1544046"/>
                  <a:pt x="4987701" y="1552900"/>
                  <a:pt x="4969433" y="1550865"/>
                </a:cubicBezTo>
                <a:cubicBezTo>
                  <a:pt x="4943627" y="1555066"/>
                  <a:pt x="4892754" y="1568818"/>
                  <a:pt x="4871726" y="1570584"/>
                </a:cubicBezTo>
                <a:cubicBezTo>
                  <a:pt x="4863638" y="1570310"/>
                  <a:pt x="4846771" y="1559566"/>
                  <a:pt x="4843267" y="1561459"/>
                </a:cubicBezTo>
                <a:lnTo>
                  <a:pt x="4821058" y="1553078"/>
                </a:lnTo>
                <a:lnTo>
                  <a:pt x="4791466" y="1561324"/>
                </a:lnTo>
                <a:lnTo>
                  <a:pt x="4784247" y="1562342"/>
                </a:lnTo>
                <a:cubicBezTo>
                  <a:pt x="4770593" y="1574121"/>
                  <a:pt x="4776816" y="1558072"/>
                  <a:pt x="4739309" y="1553948"/>
                </a:cubicBezTo>
                <a:cubicBezTo>
                  <a:pt x="4684311" y="1578213"/>
                  <a:pt x="4712803" y="1566697"/>
                  <a:pt x="4697562" y="1551206"/>
                </a:cubicBezTo>
                <a:lnTo>
                  <a:pt x="4650737" y="1537381"/>
                </a:lnTo>
                <a:cubicBezTo>
                  <a:pt x="4628208" y="1530633"/>
                  <a:pt x="4609654" y="1567617"/>
                  <a:pt x="4583150" y="1529064"/>
                </a:cubicBezTo>
                <a:cubicBezTo>
                  <a:pt x="4575879" y="1527088"/>
                  <a:pt x="4527005" y="1532552"/>
                  <a:pt x="4521734" y="1529359"/>
                </a:cubicBezTo>
                <a:cubicBezTo>
                  <a:pt x="4457980" y="1517590"/>
                  <a:pt x="4465052" y="1532003"/>
                  <a:pt x="4382398" y="1534108"/>
                </a:cubicBezTo>
                <a:cubicBezTo>
                  <a:pt x="4347480" y="1506889"/>
                  <a:pt x="4310783" y="1494709"/>
                  <a:pt x="4221826" y="1500972"/>
                </a:cubicBezTo>
                <a:cubicBezTo>
                  <a:pt x="4174471" y="1526598"/>
                  <a:pt x="4136675" y="1542031"/>
                  <a:pt x="4096601" y="1521563"/>
                </a:cubicBezTo>
                <a:cubicBezTo>
                  <a:pt x="4015086" y="1550501"/>
                  <a:pt x="3986123" y="1519347"/>
                  <a:pt x="4002441" y="1528912"/>
                </a:cubicBezTo>
                <a:cubicBezTo>
                  <a:pt x="3967120" y="1539744"/>
                  <a:pt x="3931774" y="1526729"/>
                  <a:pt x="3833906" y="1516637"/>
                </a:cubicBezTo>
                <a:cubicBezTo>
                  <a:pt x="3781438" y="1538249"/>
                  <a:pt x="3822855" y="1526006"/>
                  <a:pt x="3763845" y="1501782"/>
                </a:cubicBezTo>
                <a:cubicBezTo>
                  <a:pt x="3734533" y="1525292"/>
                  <a:pt x="3677359" y="1524487"/>
                  <a:pt x="3673583" y="1501471"/>
                </a:cubicBezTo>
                <a:cubicBezTo>
                  <a:pt x="3663687" y="1502855"/>
                  <a:pt x="3650245" y="1528777"/>
                  <a:pt x="3640771" y="1531025"/>
                </a:cubicBezTo>
                <a:lnTo>
                  <a:pt x="3576170" y="1516288"/>
                </a:lnTo>
                <a:lnTo>
                  <a:pt x="3540258" y="1516976"/>
                </a:lnTo>
                <a:lnTo>
                  <a:pt x="3522853" y="1538044"/>
                </a:lnTo>
                <a:lnTo>
                  <a:pt x="3480929" y="1526739"/>
                </a:lnTo>
                <a:cubicBezTo>
                  <a:pt x="3469671" y="1527693"/>
                  <a:pt x="3444273" y="1543724"/>
                  <a:pt x="3430805" y="1542521"/>
                </a:cubicBezTo>
                <a:cubicBezTo>
                  <a:pt x="3386352" y="1529947"/>
                  <a:pt x="3347457" y="1537200"/>
                  <a:pt x="3292707" y="1520490"/>
                </a:cubicBezTo>
                <a:cubicBezTo>
                  <a:pt x="3271897" y="1516147"/>
                  <a:pt x="3203347" y="1513732"/>
                  <a:pt x="3187872" y="1519991"/>
                </a:cubicBezTo>
                <a:cubicBezTo>
                  <a:pt x="3173062" y="1520872"/>
                  <a:pt x="3157325" y="1517771"/>
                  <a:pt x="3148026" y="1524777"/>
                </a:cubicBezTo>
                <a:cubicBezTo>
                  <a:pt x="3133878" y="1533085"/>
                  <a:pt x="3089156" y="1517485"/>
                  <a:pt x="3092394" y="1528115"/>
                </a:cubicBezTo>
                <a:cubicBezTo>
                  <a:pt x="3060512" y="1517374"/>
                  <a:pt x="3025593" y="1534558"/>
                  <a:pt x="2994200" y="1537857"/>
                </a:cubicBezTo>
                <a:cubicBezTo>
                  <a:pt x="2969798" y="1527501"/>
                  <a:pt x="2927999" y="1544636"/>
                  <a:pt x="2862301" y="1544250"/>
                </a:cubicBezTo>
                <a:cubicBezTo>
                  <a:pt x="2835658" y="1532340"/>
                  <a:pt x="2818008" y="1544135"/>
                  <a:pt x="2766335" y="1527662"/>
                </a:cubicBezTo>
                <a:cubicBezTo>
                  <a:pt x="2764004" y="1529036"/>
                  <a:pt x="2761142" y="1530285"/>
                  <a:pt x="2757836" y="1531371"/>
                </a:cubicBezTo>
                <a:cubicBezTo>
                  <a:pt x="2738633" y="1537675"/>
                  <a:pt x="2708957" y="1537188"/>
                  <a:pt x="2691555" y="1530283"/>
                </a:cubicBezTo>
                <a:cubicBezTo>
                  <a:pt x="2608810" y="1507878"/>
                  <a:pt x="2611304" y="1510787"/>
                  <a:pt x="2539383" y="1504835"/>
                </a:cubicBezTo>
                <a:cubicBezTo>
                  <a:pt x="2457862" y="1500384"/>
                  <a:pt x="2478670" y="1542474"/>
                  <a:pt x="2378036" y="1520645"/>
                </a:cubicBezTo>
                <a:cubicBezTo>
                  <a:pt x="2366529" y="1528574"/>
                  <a:pt x="2341629" y="1515421"/>
                  <a:pt x="2320049" y="1511019"/>
                </a:cubicBezTo>
                <a:cubicBezTo>
                  <a:pt x="2280399" y="1509467"/>
                  <a:pt x="2278267" y="1522148"/>
                  <a:pt x="2238909" y="1508888"/>
                </a:cubicBezTo>
                <a:cubicBezTo>
                  <a:pt x="2245444" y="1520095"/>
                  <a:pt x="2163364" y="1519472"/>
                  <a:pt x="2181031" y="1531361"/>
                </a:cubicBezTo>
                <a:cubicBezTo>
                  <a:pt x="2154585" y="1540861"/>
                  <a:pt x="2138796" y="1516056"/>
                  <a:pt x="2112613" y="1524245"/>
                </a:cubicBezTo>
                <a:cubicBezTo>
                  <a:pt x="2083537" y="1525655"/>
                  <a:pt x="2078233" y="1524725"/>
                  <a:pt x="2046221" y="1523212"/>
                </a:cubicBezTo>
                <a:cubicBezTo>
                  <a:pt x="2007296" y="1523373"/>
                  <a:pt x="2032394" y="1491187"/>
                  <a:pt x="2001057" y="1516449"/>
                </a:cubicBezTo>
                <a:cubicBezTo>
                  <a:pt x="1960724" y="1509398"/>
                  <a:pt x="1976058" y="1528820"/>
                  <a:pt x="1920184" y="1533676"/>
                </a:cubicBezTo>
                <a:cubicBezTo>
                  <a:pt x="1897238" y="1526813"/>
                  <a:pt x="1877505" y="1527174"/>
                  <a:pt x="1835994" y="1527678"/>
                </a:cubicBezTo>
                <a:cubicBezTo>
                  <a:pt x="1794483" y="1528182"/>
                  <a:pt x="1726077" y="1533693"/>
                  <a:pt x="1671119" y="1536701"/>
                </a:cubicBezTo>
                <a:cubicBezTo>
                  <a:pt x="1605663" y="1528324"/>
                  <a:pt x="1630763" y="1553523"/>
                  <a:pt x="1565556" y="1556503"/>
                </a:cubicBezTo>
                <a:cubicBezTo>
                  <a:pt x="1501959" y="1539013"/>
                  <a:pt x="1462468" y="1572800"/>
                  <a:pt x="1407755" y="1571444"/>
                </a:cubicBezTo>
                <a:cubicBezTo>
                  <a:pt x="1319286" y="1555448"/>
                  <a:pt x="1429251" y="1585263"/>
                  <a:pt x="1291872" y="1579471"/>
                </a:cubicBezTo>
                <a:cubicBezTo>
                  <a:pt x="1284192" y="1576816"/>
                  <a:pt x="1243590" y="1599390"/>
                  <a:pt x="1245251" y="1603018"/>
                </a:cubicBezTo>
                <a:cubicBezTo>
                  <a:pt x="1236562" y="1601891"/>
                  <a:pt x="1184091" y="1586977"/>
                  <a:pt x="1181938" y="1592789"/>
                </a:cubicBezTo>
                <a:cubicBezTo>
                  <a:pt x="1138153" y="1593474"/>
                  <a:pt x="1130439" y="1578153"/>
                  <a:pt x="1091432" y="1571003"/>
                </a:cubicBezTo>
                <a:cubicBezTo>
                  <a:pt x="1007000" y="1580980"/>
                  <a:pt x="1001377" y="1557850"/>
                  <a:pt x="940355" y="1560638"/>
                </a:cubicBezTo>
                <a:cubicBezTo>
                  <a:pt x="891367" y="1572083"/>
                  <a:pt x="924846" y="1558773"/>
                  <a:pt x="868264" y="1566392"/>
                </a:cubicBezTo>
                <a:cubicBezTo>
                  <a:pt x="848640" y="1547574"/>
                  <a:pt x="814997" y="1568391"/>
                  <a:pt x="792765" y="1563102"/>
                </a:cubicBezTo>
                <a:cubicBezTo>
                  <a:pt x="758082" y="1585102"/>
                  <a:pt x="689950" y="1563038"/>
                  <a:pt x="653153" y="1563516"/>
                </a:cubicBezTo>
                <a:cubicBezTo>
                  <a:pt x="591300" y="1567692"/>
                  <a:pt x="576686" y="1582565"/>
                  <a:pt x="541933" y="1561051"/>
                </a:cubicBezTo>
                <a:cubicBezTo>
                  <a:pt x="537775" y="1570056"/>
                  <a:pt x="508236" y="1570304"/>
                  <a:pt x="472797" y="1568904"/>
                </a:cubicBezTo>
                <a:cubicBezTo>
                  <a:pt x="458898" y="1573560"/>
                  <a:pt x="425270" y="1567476"/>
                  <a:pt x="396059" y="1560970"/>
                </a:cubicBezTo>
                <a:cubicBezTo>
                  <a:pt x="431016" y="1548467"/>
                  <a:pt x="332180" y="1575204"/>
                  <a:pt x="336819" y="1560892"/>
                </a:cubicBezTo>
                <a:cubicBezTo>
                  <a:pt x="292157" y="1552383"/>
                  <a:pt x="263346" y="1557575"/>
                  <a:pt x="267163" y="1531913"/>
                </a:cubicBezTo>
                <a:cubicBezTo>
                  <a:pt x="253228" y="1516946"/>
                  <a:pt x="198100" y="1540864"/>
                  <a:pt x="196644" y="1524565"/>
                </a:cubicBezTo>
                <a:cubicBezTo>
                  <a:pt x="172602" y="1535342"/>
                  <a:pt x="127394" y="1518578"/>
                  <a:pt x="86819" y="1519517"/>
                </a:cubicBezTo>
                <a:cubicBezTo>
                  <a:pt x="78537" y="1512257"/>
                  <a:pt x="69224" y="1512723"/>
                  <a:pt x="53369" y="1516853"/>
                </a:cubicBezTo>
                <a:cubicBezTo>
                  <a:pt x="37131" y="1517503"/>
                  <a:pt x="19976" y="1516838"/>
                  <a:pt x="2359" y="1515247"/>
                </a:cubicBezTo>
                <a:lnTo>
                  <a:pt x="0" y="1514932"/>
                </a:lnTo>
                <a:lnTo>
                  <a:pt x="0" y="0"/>
                </a:lnTo>
                <a:close/>
              </a:path>
            </a:pathLst>
          </a:custGeom>
          <a:solidFill>
            <a:schemeClr val="bg1">
              <a:alpha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D0A87DC-C757-6FEC-1ADF-311AEE395487}"/>
              </a:ext>
            </a:extLst>
          </p:cNvPr>
          <p:cNvSpPr>
            <a:spLocks noGrp="1"/>
          </p:cNvSpPr>
          <p:nvPr>
            <p:ph type="title"/>
          </p:nvPr>
        </p:nvSpPr>
        <p:spPr>
          <a:xfrm>
            <a:off x="1629751" y="1118473"/>
            <a:ext cx="8924392" cy="1037867"/>
          </a:xfrm>
        </p:spPr>
        <p:txBody>
          <a:bodyPr>
            <a:normAutofit/>
          </a:bodyPr>
          <a:lstStyle/>
          <a:p>
            <a:pPr algn="ctr"/>
            <a:r>
              <a:rPr lang="en-US" dirty="0"/>
              <a:t>Sentence stems cont’d</a:t>
            </a:r>
            <a:endParaRPr lang="en-CA"/>
          </a:p>
        </p:txBody>
      </p:sp>
      <p:sp>
        <p:nvSpPr>
          <p:cNvPr id="14" name="Rectangle 6">
            <a:extLst>
              <a:ext uri="{FF2B5EF4-FFF2-40B4-BE49-F238E27FC236}">
                <a16:creationId xmlns:a16="http://schemas.microsoft.com/office/drawing/2014/main" id="{B24A3A03-2C4E-45B5-B388-FAD638CDF0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6548" y="662268"/>
            <a:ext cx="1707751" cy="42898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lnTo>
                  <a:pt x="2164992" y="12386"/>
                </a:lnTo>
                <a:cubicBezTo>
                  <a:pt x="2164717" y="43049"/>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60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1B4523A-09AF-A49B-B826-CF3E06096FAA}"/>
              </a:ext>
            </a:extLst>
          </p:cNvPr>
          <p:cNvSpPr>
            <a:spLocks noGrp="1"/>
          </p:cNvSpPr>
          <p:nvPr>
            <p:ph idx="1"/>
          </p:nvPr>
        </p:nvSpPr>
        <p:spPr>
          <a:xfrm>
            <a:off x="1959310" y="2924174"/>
            <a:ext cx="8273380" cy="2828925"/>
          </a:xfrm>
        </p:spPr>
        <p:txBody>
          <a:bodyPr>
            <a:normAutofit/>
          </a:bodyPr>
          <a:lstStyle/>
          <a:p>
            <a:pPr marL="342900" indent="-342900">
              <a:spcBef>
                <a:spcPts val="1200"/>
              </a:spcBef>
              <a:spcAft>
                <a:spcPts val="1200"/>
              </a:spcAft>
              <a:buFont typeface="Symbol" panose="05050102010706020507" pitchFamily="18" charset="2"/>
              <a:buChar char=""/>
            </a:pPr>
            <a:r>
              <a:rPr lang="en-CA" sz="2000" kern="100" dirty="0">
                <a:effectLst/>
                <a:latin typeface="Open Sans" pitchFamily="2" charset="0"/>
                <a:ea typeface="Noto Serif CJK SC"/>
                <a:cs typeface="Lohit Devanagari"/>
              </a:rPr>
              <a:t>Comments for independence nudge</a:t>
            </a:r>
          </a:p>
          <a:p>
            <a:pPr marL="800100" lvl="1" indent="-342900">
              <a:spcBef>
                <a:spcPts val="1200"/>
              </a:spcBef>
              <a:spcAft>
                <a:spcPts val="1200"/>
              </a:spcAft>
              <a:buFont typeface="Symbol" panose="05050102010706020507" pitchFamily="18" charset="2"/>
              <a:buChar char=""/>
            </a:pPr>
            <a:r>
              <a:rPr lang="en-CA" sz="2000" kern="100" dirty="0">
                <a:latin typeface="Open Sans" pitchFamily="2" charset="0"/>
                <a:ea typeface="Noto Serif CJK SC"/>
                <a:cs typeface="Lohit Devanagari"/>
              </a:rPr>
              <a:t>Your growth in _________ shows me you might be ready to…</a:t>
            </a:r>
            <a:endParaRPr lang="en-CA" sz="2000" kern="100" dirty="0">
              <a:effectLst/>
              <a:latin typeface="Open Sans" pitchFamily="2" charset="0"/>
              <a:ea typeface="Noto Serif CJK SC"/>
              <a:cs typeface="Lohit Devanagari"/>
            </a:endParaRPr>
          </a:p>
          <a:p>
            <a:pPr marL="342900" lvl="0" indent="-342900">
              <a:spcBef>
                <a:spcPts val="1200"/>
              </a:spcBef>
              <a:spcAft>
                <a:spcPts val="1200"/>
              </a:spcAft>
              <a:buFont typeface="Symbol" panose="05050102010706020507" pitchFamily="18" charset="2"/>
              <a:buChar char=""/>
            </a:pPr>
            <a:r>
              <a:rPr lang="en-CA" sz="2000" kern="100" dirty="0">
                <a:effectLst/>
                <a:latin typeface="Open Sans" pitchFamily="2" charset="0"/>
                <a:ea typeface="Noto Serif CJK SC"/>
                <a:cs typeface="Lohit Devanagari"/>
              </a:rPr>
              <a:t>Comments for struggling students</a:t>
            </a:r>
          </a:p>
          <a:p>
            <a:pPr marL="800100" lvl="1" indent="-342900">
              <a:spcBef>
                <a:spcPts val="1200"/>
              </a:spcBef>
              <a:spcAft>
                <a:spcPts val="1200"/>
              </a:spcAft>
              <a:buFont typeface="Symbol" panose="05050102010706020507" pitchFamily="18" charset="2"/>
              <a:buChar char=""/>
            </a:pPr>
            <a:r>
              <a:rPr lang="en-CA" sz="2000" kern="100" dirty="0">
                <a:effectLst/>
                <a:latin typeface="Open Sans" pitchFamily="2" charset="0"/>
                <a:ea typeface="Noto Serif CJK SC"/>
                <a:cs typeface="Lohit Devanagari"/>
              </a:rPr>
              <a:t>I see you have made a good effort to…</a:t>
            </a:r>
          </a:p>
          <a:p>
            <a:pPr marL="800100" lvl="1" indent="-342900">
              <a:spcBef>
                <a:spcPts val="1200"/>
              </a:spcBef>
              <a:spcAft>
                <a:spcPts val="1200"/>
              </a:spcAft>
              <a:buFont typeface="Symbol" panose="05050102010706020507" pitchFamily="18" charset="2"/>
              <a:buChar char=""/>
            </a:pPr>
            <a:r>
              <a:rPr lang="en-CA" sz="2000" kern="100" dirty="0">
                <a:latin typeface="Open Sans" pitchFamily="2" charset="0"/>
                <a:ea typeface="Noto Serif CJK SC"/>
                <a:cs typeface="Lohit Devanagari"/>
              </a:rPr>
              <a:t>You are starting to grasp…</a:t>
            </a:r>
            <a:endParaRPr lang="en-CA" sz="2000" kern="100" dirty="0">
              <a:effectLst/>
              <a:latin typeface="Open Sans" pitchFamily="2" charset="0"/>
              <a:ea typeface="Noto Serif CJK SC"/>
              <a:cs typeface="Lohit Devanagari"/>
            </a:endParaRPr>
          </a:p>
        </p:txBody>
      </p:sp>
    </p:spTree>
    <p:extLst>
      <p:ext uri="{BB962C8B-B14F-4D97-AF65-F5344CB8AC3E}">
        <p14:creationId xmlns:p14="http://schemas.microsoft.com/office/powerpoint/2010/main" val="365137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A7E003E-EE76-4207-A774-A645C37F1D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chemeClr val="bg2">
              <a:alpha val="50000"/>
            </a:schemeClr>
          </a:solidFill>
          <a:ln w="32707" cap="flat">
            <a:noFill/>
            <a:prstDash val="solid"/>
            <a:miter/>
          </a:ln>
        </p:spPr>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3AB6293F-4020-FEC5-EF3D-7394ABABA1EA}"/>
              </a:ext>
            </a:extLst>
          </p:cNvPr>
          <p:cNvSpPr>
            <a:spLocks noGrp="1"/>
          </p:cNvSpPr>
          <p:nvPr>
            <p:ph type="title"/>
          </p:nvPr>
        </p:nvSpPr>
        <p:spPr>
          <a:xfrm>
            <a:off x="838200" y="713312"/>
            <a:ext cx="3962400" cy="5431376"/>
          </a:xfrm>
        </p:spPr>
        <p:txBody>
          <a:bodyPr>
            <a:normAutofit/>
          </a:bodyPr>
          <a:lstStyle/>
          <a:p>
            <a:r>
              <a:rPr lang="en-US" dirty="0"/>
              <a:t>Strategies: </a:t>
            </a:r>
            <a:br>
              <a:rPr lang="en-US" dirty="0"/>
            </a:br>
            <a:r>
              <a:rPr lang="en-US" dirty="0"/>
              <a:t>“It may be misleading”</a:t>
            </a:r>
            <a:endParaRPr lang="en-CA" dirty="0"/>
          </a:p>
        </p:txBody>
      </p:sp>
      <p:graphicFrame>
        <p:nvGraphicFramePr>
          <p:cNvPr id="5" name="Content Placeholder 2">
            <a:extLst>
              <a:ext uri="{FF2B5EF4-FFF2-40B4-BE49-F238E27FC236}">
                <a16:creationId xmlns:a16="http://schemas.microsoft.com/office/drawing/2014/main" id="{690CBF19-FFF2-4244-600C-406382142C4F}"/>
              </a:ext>
            </a:extLst>
          </p:cNvPr>
          <p:cNvGraphicFramePr>
            <a:graphicFrameLocks noGrp="1"/>
          </p:cNvGraphicFramePr>
          <p:nvPr>
            <p:ph idx="1"/>
            <p:extLst>
              <p:ext uri="{D42A27DB-BD31-4B8C-83A1-F6EECF244321}">
                <p14:modId xmlns:p14="http://schemas.microsoft.com/office/powerpoint/2010/main" val="2047263201"/>
              </p:ext>
            </p:extLst>
          </p:nvPr>
        </p:nvGraphicFramePr>
        <p:xfrm>
          <a:off x="5719097" y="713313"/>
          <a:ext cx="5842095" cy="54313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0333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9761BF-6D86-5FFB-0E42-FFB28DAA7EB0}"/>
              </a:ext>
            </a:extLst>
          </p:cNvPr>
          <p:cNvSpPr>
            <a:spLocks noGrp="1"/>
          </p:cNvSpPr>
          <p:nvPr>
            <p:ph type="title"/>
          </p:nvPr>
        </p:nvSpPr>
        <p:spPr>
          <a:xfrm>
            <a:off x="1629751" y="934327"/>
            <a:ext cx="8924392" cy="1058275"/>
          </a:xfrm>
        </p:spPr>
        <p:txBody>
          <a:bodyPr>
            <a:normAutofit fontScale="90000"/>
          </a:bodyPr>
          <a:lstStyle/>
          <a:p>
            <a:pPr algn="ctr"/>
            <a:r>
              <a:rPr lang="en-CA" sz="3100" dirty="0"/>
              <a:t>Follow up positive comment </a:t>
            </a:r>
            <a:br>
              <a:rPr lang="en-CA" sz="3100" dirty="0"/>
            </a:br>
            <a:r>
              <a:rPr lang="en-CA" sz="3100" dirty="0"/>
              <a:t>with constructive criticism</a:t>
            </a:r>
            <a:br>
              <a:rPr lang="en-CA" sz="3100" dirty="0"/>
            </a:br>
            <a:endParaRPr lang="en-CA" sz="3100" dirty="0"/>
          </a:p>
        </p:txBody>
      </p:sp>
      <p:sp>
        <p:nvSpPr>
          <p:cNvPr id="10" name="Freeform: Shape 9">
            <a:extLst>
              <a:ext uri="{FF2B5EF4-FFF2-40B4-BE49-F238E27FC236}">
                <a16:creationId xmlns:a16="http://schemas.microsoft.com/office/drawing/2014/main" id="{6295B176-FA0E-4B6A-A190-5E2E82BEA5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93813" y="2337807"/>
            <a:ext cx="9604374" cy="3585866"/>
          </a:xfrm>
          <a:custGeom>
            <a:avLst/>
            <a:gdLst>
              <a:gd name="connsiteX0" fmla="*/ 0 w 9604374"/>
              <a:gd name="connsiteY0" fmla="*/ 0 h 3585866"/>
              <a:gd name="connsiteX1" fmla="*/ 9604374 w 9604374"/>
              <a:gd name="connsiteY1" fmla="*/ 0 h 3585866"/>
              <a:gd name="connsiteX2" fmla="*/ 9604374 w 9604374"/>
              <a:gd name="connsiteY2" fmla="*/ 3095088 h 3585866"/>
              <a:gd name="connsiteX3" fmla="*/ 9591455 w 9604374"/>
              <a:gd name="connsiteY3" fmla="*/ 3097044 h 3585866"/>
              <a:gd name="connsiteX4" fmla="*/ 9285147 w 9604374"/>
              <a:gd name="connsiteY4" fmla="*/ 3164182 h 3585866"/>
              <a:gd name="connsiteX5" fmla="*/ 9114078 w 9604374"/>
              <a:gd name="connsiteY5" fmla="*/ 3164299 h 3585866"/>
              <a:gd name="connsiteX6" fmla="*/ 8999665 w 9604374"/>
              <a:gd name="connsiteY6" fmla="*/ 3157864 h 3585866"/>
              <a:gd name="connsiteX7" fmla="*/ 8925240 w 9604374"/>
              <a:gd name="connsiteY7" fmla="*/ 3152135 h 3585866"/>
              <a:gd name="connsiteX8" fmla="*/ 8868257 w 9604374"/>
              <a:gd name="connsiteY8" fmla="*/ 3146819 h 3585866"/>
              <a:gd name="connsiteX9" fmla="*/ 8792363 w 9604374"/>
              <a:gd name="connsiteY9" fmla="*/ 3146856 h 3585866"/>
              <a:gd name="connsiteX10" fmla="*/ 8668399 w 9604374"/>
              <a:gd name="connsiteY10" fmla="*/ 3196893 h 3585866"/>
              <a:gd name="connsiteX11" fmla="*/ 8474043 w 9604374"/>
              <a:gd name="connsiteY11" fmla="*/ 3240734 h 3585866"/>
              <a:gd name="connsiteX12" fmla="*/ 8317555 w 9604374"/>
              <a:gd name="connsiteY12" fmla="*/ 3247156 h 3585866"/>
              <a:gd name="connsiteX13" fmla="*/ 8280111 w 9604374"/>
              <a:gd name="connsiteY13" fmla="*/ 3255812 h 3585866"/>
              <a:gd name="connsiteX14" fmla="*/ 8096088 w 9604374"/>
              <a:gd name="connsiteY14" fmla="*/ 3253903 h 3585866"/>
              <a:gd name="connsiteX15" fmla="*/ 7825642 w 9604374"/>
              <a:gd name="connsiteY15" fmla="*/ 3271628 h 3585866"/>
              <a:gd name="connsiteX16" fmla="*/ 7531820 w 9604374"/>
              <a:gd name="connsiteY16" fmla="*/ 3252671 h 3585866"/>
              <a:gd name="connsiteX17" fmla="*/ 7193751 w 9604374"/>
              <a:gd name="connsiteY17" fmla="*/ 3245192 h 3585866"/>
              <a:gd name="connsiteX18" fmla="*/ 6976768 w 9604374"/>
              <a:gd name="connsiteY18" fmla="*/ 3238559 h 3585866"/>
              <a:gd name="connsiteX19" fmla="*/ 6756462 w 9604374"/>
              <a:gd name="connsiteY19" fmla="*/ 3273268 h 3585866"/>
              <a:gd name="connsiteX20" fmla="*/ 6512214 w 9604374"/>
              <a:gd name="connsiteY20" fmla="*/ 3298845 h 3585866"/>
              <a:gd name="connsiteX21" fmla="*/ 6289569 w 9604374"/>
              <a:gd name="connsiteY21" fmla="*/ 3301118 h 3585866"/>
              <a:gd name="connsiteX22" fmla="*/ 6157816 w 9604374"/>
              <a:gd name="connsiteY22" fmla="*/ 3308643 h 3585866"/>
              <a:gd name="connsiteX23" fmla="*/ 6110062 w 9604374"/>
              <a:gd name="connsiteY23" fmla="*/ 3321185 h 3585866"/>
              <a:gd name="connsiteX24" fmla="*/ 6041832 w 9604374"/>
              <a:gd name="connsiteY24" fmla="*/ 3332190 h 3585866"/>
              <a:gd name="connsiteX25" fmla="*/ 5923195 w 9604374"/>
              <a:gd name="connsiteY25" fmla="*/ 3359104 h 3585866"/>
              <a:gd name="connsiteX26" fmla="*/ 5770972 w 9604374"/>
              <a:gd name="connsiteY26" fmla="*/ 3369893 h 3585866"/>
              <a:gd name="connsiteX27" fmla="*/ 5632583 w 9604374"/>
              <a:gd name="connsiteY27" fmla="*/ 3357730 h 3585866"/>
              <a:gd name="connsiteX28" fmla="*/ 5539996 w 9604374"/>
              <a:gd name="connsiteY28" fmla="*/ 3352890 h 3585866"/>
              <a:gd name="connsiteX29" fmla="*/ 5315460 w 9604374"/>
              <a:gd name="connsiteY29" fmla="*/ 3350411 h 3585866"/>
              <a:gd name="connsiteX30" fmla="*/ 5072455 w 9604374"/>
              <a:gd name="connsiteY30" fmla="*/ 3338147 h 3585866"/>
              <a:gd name="connsiteX31" fmla="*/ 5016364 w 9604374"/>
              <a:gd name="connsiteY31" fmla="*/ 3348937 h 3585866"/>
              <a:gd name="connsiteX32" fmla="*/ 4922276 w 9604374"/>
              <a:gd name="connsiteY32" fmla="*/ 3366515 h 3585866"/>
              <a:gd name="connsiteX33" fmla="*/ 4856444 w 9604374"/>
              <a:gd name="connsiteY33" fmla="*/ 3399463 h 3585866"/>
              <a:gd name="connsiteX34" fmla="*/ 4775993 w 9604374"/>
              <a:gd name="connsiteY34" fmla="*/ 3406312 h 3585866"/>
              <a:gd name="connsiteX35" fmla="*/ 4667320 w 9604374"/>
              <a:gd name="connsiteY35" fmla="*/ 3397926 h 3585866"/>
              <a:gd name="connsiteX36" fmla="*/ 4540268 w 9604374"/>
              <a:gd name="connsiteY36" fmla="*/ 3424464 h 3585866"/>
              <a:gd name="connsiteX37" fmla="*/ 4465491 w 9604374"/>
              <a:gd name="connsiteY37" fmla="*/ 3433154 h 3585866"/>
              <a:gd name="connsiteX38" fmla="*/ 4262864 w 9604374"/>
              <a:gd name="connsiteY38" fmla="*/ 3464075 h 3585866"/>
              <a:gd name="connsiteX39" fmla="*/ 4175005 w 9604374"/>
              <a:gd name="connsiteY39" fmla="*/ 3493545 h 3585866"/>
              <a:gd name="connsiteX40" fmla="*/ 4030100 w 9604374"/>
              <a:gd name="connsiteY40" fmla="*/ 3514212 h 3585866"/>
              <a:gd name="connsiteX41" fmla="*/ 3926631 w 9604374"/>
              <a:gd name="connsiteY41" fmla="*/ 3525304 h 3585866"/>
              <a:gd name="connsiteX42" fmla="*/ 3897306 w 9604374"/>
              <a:gd name="connsiteY42" fmla="*/ 3547095 h 3585866"/>
              <a:gd name="connsiteX43" fmla="*/ 3896886 w 9604374"/>
              <a:gd name="connsiteY43" fmla="*/ 3547500 h 3585866"/>
              <a:gd name="connsiteX44" fmla="*/ 3834004 w 9604374"/>
              <a:gd name="connsiteY44" fmla="*/ 3550510 h 3585866"/>
              <a:gd name="connsiteX45" fmla="*/ 3696227 w 9604374"/>
              <a:gd name="connsiteY45" fmla="*/ 3574175 h 3585866"/>
              <a:gd name="connsiteX46" fmla="*/ 3652821 w 9604374"/>
              <a:gd name="connsiteY46" fmla="*/ 3580368 h 3585866"/>
              <a:gd name="connsiteX47" fmla="*/ 3629691 w 9604374"/>
              <a:gd name="connsiteY47" fmla="*/ 3585866 h 3585866"/>
              <a:gd name="connsiteX48" fmla="*/ 3595018 w 9604374"/>
              <a:gd name="connsiteY48" fmla="*/ 3571623 h 3585866"/>
              <a:gd name="connsiteX49" fmla="*/ 3551656 w 9604374"/>
              <a:gd name="connsiteY49" fmla="*/ 3577800 h 3585866"/>
              <a:gd name="connsiteX50" fmla="*/ 3541558 w 9604374"/>
              <a:gd name="connsiteY50" fmla="*/ 3579797 h 3585866"/>
              <a:gd name="connsiteX51" fmla="*/ 3465708 w 9604374"/>
              <a:gd name="connsiteY51" fmla="*/ 3565931 h 3585866"/>
              <a:gd name="connsiteX52" fmla="*/ 3458313 w 9604374"/>
              <a:gd name="connsiteY52" fmla="*/ 3560366 h 3585866"/>
              <a:gd name="connsiteX53" fmla="*/ 3420278 w 9604374"/>
              <a:gd name="connsiteY53" fmla="*/ 3557947 h 3585866"/>
              <a:gd name="connsiteX54" fmla="*/ 3415952 w 9604374"/>
              <a:gd name="connsiteY54" fmla="*/ 3559424 h 3585866"/>
              <a:gd name="connsiteX55" fmla="*/ 3384432 w 9604374"/>
              <a:gd name="connsiteY55" fmla="*/ 3550905 h 3585866"/>
              <a:gd name="connsiteX56" fmla="*/ 3258039 w 9604374"/>
              <a:gd name="connsiteY56" fmla="*/ 3535884 h 3585866"/>
              <a:gd name="connsiteX57" fmla="*/ 3015008 w 9604374"/>
              <a:gd name="connsiteY57" fmla="*/ 3528000 h 3585866"/>
              <a:gd name="connsiteX58" fmla="*/ 2761910 w 9604374"/>
              <a:gd name="connsiteY58" fmla="*/ 3505496 h 3585866"/>
              <a:gd name="connsiteX59" fmla="*/ 2521923 w 9604374"/>
              <a:gd name="connsiteY59" fmla="*/ 3514208 h 3585866"/>
              <a:gd name="connsiteX60" fmla="*/ 2085894 w 9604374"/>
              <a:gd name="connsiteY60" fmla="*/ 3490122 h 3585866"/>
              <a:gd name="connsiteX61" fmla="*/ 1936305 w 9604374"/>
              <a:gd name="connsiteY61" fmla="*/ 3487966 h 3585866"/>
              <a:gd name="connsiteX62" fmla="*/ 1836080 w 9604374"/>
              <a:gd name="connsiteY62" fmla="*/ 3487150 h 3585866"/>
              <a:gd name="connsiteX63" fmla="*/ 1829133 w 9604374"/>
              <a:gd name="connsiteY63" fmla="*/ 3489437 h 3585866"/>
              <a:gd name="connsiteX64" fmla="*/ 1801140 w 9604374"/>
              <a:gd name="connsiteY64" fmla="*/ 3490787 h 3585866"/>
              <a:gd name="connsiteX65" fmla="*/ 1793476 w 9604374"/>
              <a:gd name="connsiteY65" fmla="*/ 3500921 h 3585866"/>
              <a:gd name="connsiteX66" fmla="*/ 1699923 w 9604374"/>
              <a:gd name="connsiteY66" fmla="*/ 3509706 h 3585866"/>
              <a:gd name="connsiteX67" fmla="*/ 1474760 w 9604374"/>
              <a:gd name="connsiteY67" fmla="*/ 3513685 h 3585866"/>
              <a:gd name="connsiteX68" fmla="*/ 1308130 w 9604374"/>
              <a:gd name="connsiteY68" fmla="*/ 3496703 h 3585866"/>
              <a:gd name="connsiteX69" fmla="*/ 1252381 w 9604374"/>
              <a:gd name="connsiteY69" fmla="*/ 3506093 h 3585866"/>
              <a:gd name="connsiteX70" fmla="*/ 1174550 w 9604374"/>
              <a:gd name="connsiteY70" fmla="*/ 3512642 h 3585866"/>
              <a:gd name="connsiteX71" fmla="*/ 924455 w 9604374"/>
              <a:gd name="connsiteY71" fmla="*/ 3507283 h 3585866"/>
              <a:gd name="connsiteX72" fmla="*/ 718373 w 9604374"/>
              <a:gd name="connsiteY72" fmla="*/ 3511753 h 3585866"/>
              <a:gd name="connsiteX73" fmla="*/ 600444 w 9604374"/>
              <a:gd name="connsiteY73" fmla="*/ 3520899 h 3585866"/>
              <a:gd name="connsiteX74" fmla="*/ 351173 w 9604374"/>
              <a:gd name="connsiteY74" fmla="*/ 3495843 h 3585866"/>
              <a:gd name="connsiteX75" fmla="*/ 108372 w 9604374"/>
              <a:gd name="connsiteY75" fmla="*/ 3484386 h 3585866"/>
              <a:gd name="connsiteX76" fmla="*/ 6467 w 9604374"/>
              <a:gd name="connsiteY76" fmla="*/ 3476532 h 3585866"/>
              <a:gd name="connsiteX77" fmla="*/ 0 w 9604374"/>
              <a:gd name="connsiteY77" fmla="*/ 3475412 h 3585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9604374" h="3585866">
                <a:moveTo>
                  <a:pt x="0" y="0"/>
                </a:moveTo>
                <a:lnTo>
                  <a:pt x="9604374" y="0"/>
                </a:lnTo>
                <a:lnTo>
                  <a:pt x="9604374" y="3095088"/>
                </a:lnTo>
                <a:lnTo>
                  <a:pt x="9591455" y="3097044"/>
                </a:lnTo>
                <a:cubicBezTo>
                  <a:pt x="9496183" y="3133516"/>
                  <a:pt x="9411472" y="3121301"/>
                  <a:pt x="9285147" y="3164182"/>
                </a:cubicBezTo>
                <a:cubicBezTo>
                  <a:pt x="9222914" y="3162781"/>
                  <a:pt x="9174371" y="3173454"/>
                  <a:pt x="9114078" y="3164299"/>
                </a:cubicBezTo>
                <a:cubicBezTo>
                  <a:pt x="9087411" y="3155904"/>
                  <a:pt x="9030947" y="3180906"/>
                  <a:pt x="8999665" y="3157864"/>
                </a:cubicBezTo>
                <a:cubicBezTo>
                  <a:pt x="8997339" y="3174606"/>
                  <a:pt x="8938300" y="3159909"/>
                  <a:pt x="8925240" y="3152135"/>
                </a:cubicBezTo>
                <a:cubicBezTo>
                  <a:pt x="8910091" y="3159441"/>
                  <a:pt x="8884639" y="3146109"/>
                  <a:pt x="8868257" y="3146819"/>
                </a:cubicBezTo>
                <a:cubicBezTo>
                  <a:pt x="8835852" y="3110204"/>
                  <a:pt x="8832251" y="3167659"/>
                  <a:pt x="8792363" y="3146856"/>
                </a:cubicBezTo>
                <a:cubicBezTo>
                  <a:pt x="8774838" y="3159285"/>
                  <a:pt x="8715420" y="3185652"/>
                  <a:pt x="8668399" y="3196893"/>
                </a:cubicBezTo>
                <a:cubicBezTo>
                  <a:pt x="8575902" y="3221445"/>
                  <a:pt x="8569506" y="3250654"/>
                  <a:pt x="8474043" y="3240734"/>
                </a:cubicBezTo>
                <a:cubicBezTo>
                  <a:pt x="8460613" y="3264436"/>
                  <a:pt x="8297088" y="3204738"/>
                  <a:pt x="8317555" y="3247156"/>
                </a:cubicBezTo>
                <a:cubicBezTo>
                  <a:pt x="8285696" y="3245083"/>
                  <a:pt x="8262352" y="3228203"/>
                  <a:pt x="8280111" y="3255812"/>
                </a:cubicBezTo>
                <a:lnTo>
                  <a:pt x="8096088" y="3253903"/>
                </a:lnTo>
                <a:cubicBezTo>
                  <a:pt x="7994084" y="3261603"/>
                  <a:pt x="7930388" y="3281921"/>
                  <a:pt x="7825642" y="3271628"/>
                </a:cubicBezTo>
                <a:cubicBezTo>
                  <a:pt x="7723046" y="3270395"/>
                  <a:pt x="7671282" y="3252297"/>
                  <a:pt x="7531820" y="3252671"/>
                </a:cubicBezTo>
                <a:cubicBezTo>
                  <a:pt x="7433606" y="3250277"/>
                  <a:pt x="7293100" y="3236234"/>
                  <a:pt x="7193751" y="3245192"/>
                </a:cubicBezTo>
                <a:cubicBezTo>
                  <a:pt x="7074822" y="3223769"/>
                  <a:pt x="7104250" y="3250265"/>
                  <a:pt x="6976768" y="3238559"/>
                </a:cubicBezTo>
                <a:cubicBezTo>
                  <a:pt x="6921032" y="3284865"/>
                  <a:pt x="6823818" y="3261794"/>
                  <a:pt x="6756462" y="3273268"/>
                </a:cubicBezTo>
                <a:cubicBezTo>
                  <a:pt x="6679037" y="3283316"/>
                  <a:pt x="6590030" y="3294204"/>
                  <a:pt x="6512214" y="3298845"/>
                </a:cubicBezTo>
                <a:cubicBezTo>
                  <a:pt x="6450581" y="3277980"/>
                  <a:pt x="6366042" y="3329199"/>
                  <a:pt x="6289569" y="3301118"/>
                </a:cubicBezTo>
                <a:cubicBezTo>
                  <a:pt x="6261432" y="3294355"/>
                  <a:pt x="6174310" y="3295209"/>
                  <a:pt x="6157816" y="3308643"/>
                </a:cubicBezTo>
                <a:cubicBezTo>
                  <a:pt x="6139648" y="3311557"/>
                  <a:pt x="6118459" y="3306799"/>
                  <a:pt x="6110062" y="3321185"/>
                </a:cubicBezTo>
                <a:cubicBezTo>
                  <a:pt x="6096189" y="3338498"/>
                  <a:pt x="6032810" y="3311765"/>
                  <a:pt x="6041832" y="3332190"/>
                </a:cubicBezTo>
                <a:cubicBezTo>
                  <a:pt x="5996830" y="3313871"/>
                  <a:pt x="5961033" y="3350141"/>
                  <a:pt x="5923195" y="3359104"/>
                </a:cubicBezTo>
                <a:cubicBezTo>
                  <a:pt x="5887750" y="3340930"/>
                  <a:pt x="5853570" y="3365323"/>
                  <a:pt x="5770972" y="3369893"/>
                </a:cubicBezTo>
                <a:cubicBezTo>
                  <a:pt x="5731993" y="3348876"/>
                  <a:pt x="5705091" y="3385599"/>
                  <a:pt x="5632583" y="3357730"/>
                </a:cubicBezTo>
                <a:cubicBezTo>
                  <a:pt x="5594087" y="3357562"/>
                  <a:pt x="5606154" y="3357443"/>
                  <a:pt x="5539996" y="3352890"/>
                </a:cubicBezTo>
                <a:cubicBezTo>
                  <a:pt x="5439049" y="3348000"/>
                  <a:pt x="5408459" y="3356166"/>
                  <a:pt x="5315460" y="3350411"/>
                </a:cubicBezTo>
                <a:cubicBezTo>
                  <a:pt x="5211119" y="3348356"/>
                  <a:pt x="5208881" y="3372469"/>
                  <a:pt x="5072455" y="3338147"/>
                </a:cubicBezTo>
                <a:cubicBezTo>
                  <a:pt x="5061717" y="3354508"/>
                  <a:pt x="5045493" y="3355753"/>
                  <a:pt x="5016364" y="3348937"/>
                </a:cubicBezTo>
                <a:cubicBezTo>
                  <a:pt x="4965900" y="3349130"/>
                  <a:pt x="4977835" y="3389131"/>
                  <a:pt x="4922276" y="3366515"/>
                </a:cubicBezTo>
                <a:cubicBezTo>
                  <a:pt x="4935702" y="3387794"/>
                  <a:pt x="4828733" y="3377760"/>
                  <a:pt x="4856444" y="3399463"/>
                </a:cubicBezTo>
                <a:cubicBezTo>
                  <a:pt x="4827698" y="3420094"/>
                  <a:pt x="4805019" y="3388256"/>
                  <a:pt x="4775993" y="3406312"/>
                </a:cubicBezTo>
                <a:cubicBezTo>
                  <a:pt x="4744470" y="3406056"/>
                  <a:pt x="4706605" y="3394901"/>
                  <a:pt x="4667320" y="3397926"/>
                </a:cubicBezTo>
                <a:cubicBezTo>
                  <a:pt x="4613435" y="3387476"/>
                  <a:pt x="4608100" y="3410487"/>
                  <a:pt x="4540268" y="3424464"/>
                </a:cubicBezTo>
                <a:cubicBezTo>
                  <a:pt x="4508279" y="3412969"/>
                  <a:pt x="4485989" y="3420063"/>
                  <a:pt x="4465491" y="3433154"/>
                </a:cubicBezTo>
                <a:cubicBezTo>
                  <a:pt x="4396498" y="3432601"/>
                  <a:pt x="4338078" y="3453569"/>
                  <a:pt x="4262864" y="3464075"/>
                </a:cubicBezTo>
                <a:cubicBezTo>
                  <a:pt x="4180249" y="3483394"/>
                  <a:pt x="4225769" y="3479019"/>
                  <a:pt x="4175005" y="3493545"/>
                </a:cubicBezTo>
                <a:lnTo>
                  <a:pt x="4030100" y="3514212"/>
                </a:lnTo>
                <a:lnTo>
                  <a:pt x="3926631" y="3525304"/>
                </a:lnTo>
                <a:lnTo>
                  <a:pt x="3897306" y="3547095"/>
                </a:lnTo>
                <a:lnTo>
                  <a:pt x="3896886" y="3547500"/>
                </a:lnTo>
                <a:lnTo>
                  <a:pt x="3834004" y="3550510"/>
                </a:lnTo>
                <a:cubicBezTo>
                  <a:pt x="3800562" y="3554957"/>
                  <a:pt x="3734185" y="3568533"/>
                  <a:pt x="3696227" y="3574175"/>
                </a:cubicBezTo>
                <a:cubicBezTo>
                  <a:pt x="3661780" y="3570074"/>
                  <a:pt x="3640587" y="3551815"/>
                  <a:pt x="3652821" y="3580368"/>
                </a:cubicBezTo>
                <a:cubicBezTo>
                  <a:pt x="3641506" y="3579831"/>
                  <a:pt x="3634593" y="3582151"/>
                  <a:pt x="3629691" y="3585866"/>
                </a:cubicBezTo>
                <a:lnTo>
                  <a:pt x="3595018" y="3571623"/>
                </a:lnTo>
                <a:lnTo>
                  <a:pt x="3551656" y="3577800"/>
                </a:lnTo>
                <a:lnTo>
                  <a:pt x="3541558" y="3579797"/>
                </a:lnTo>
                <a:lnTo>
                  <a:pt x="3465708" y="3565931"/>
                </a:lnTo>
                <a:lnTo>
                  <a:pt x="3458313" y="3560366"/>
                </a:lnTo>
                <a:cubicBezTo>
                  <a:pt x="3450380" y="3556940"/>
                  <a:pt x="3439090" y="3555355"/>
                  <a:pt x="3420278" y="3557947"/>
                </a:cubicBezTo>
                <a:lnTo>
                  <a:pt x="3415952" y="3559424"/>
                </a:lnTo>
                <a:lnTo>
                  <a:pt x="3384432" y="3550905"/>
                </a:lnTo>
                <a:cubicBezTo>
                  <a:pt x="3374259" y="3547029"/>
                  <a:pt x="3265415" y="3542149"/>
                  <a:pt x="3258039" y="3535884"/>
                </a:cubicBezTo>
                <a:cubicBezTo>
                  <a:pt x="3138852" y="3551394"/>
                  <a:pt x="3130647" y="3523871"/>
                  <a:pt x="3015008" y="3528000"/>
                </a:cubicBezTo>
                <a:cubicBezTo>
                  <a:pt x="2914857" y="3486061"/>
                  <a:pt x="2851687" y="3511605"/>
                  <a:pt x="2761910" y="3505496"/>
                </a:cubicBezTo>
                <a:cubicBezTo>
                  <a:pt x="2676401" y="3501198"/>
                  <a:pt x="2636809" y="3514769"/>
                  <a:pt x="2521923" y="3514208"/>
                </a:cubicBezTo>
                <a:cubicBezTo>
                  <a:pt x="2400197" y="3505062"/>
                  <a:pt x="2222818" y="3509922"/>
                  <a:pt x="2085894" y="3490122"/>
                </a:cubicBezTo>
                <a:cubicBezTo>
                  <a:pt x="1978312" y="3483748"/>
                  <a:pt x="1977940" y="3488460"/>
                  <a:pt x="1936305" y="3487966"/>
                </a:cubicBezTo>
                <a:cubicBezTo>
                  <a:pt x="1922459" y="3490683"/>
                  <a:pt x="1849334" y="3482739"/>
                  <a:pt x="1836080" y="3487150"/>
                </a:cubicBezTo>
                <a:lnTo>
                  <a:pt x="1829133" y="3489437"/>
                </a:lnTo>
                <a:lnTo>
                  <a:pt x="1801140" y="3490787"/>
                </a:lnTo>
                <a:lnTo>
                  <a:pt x="1793476" y="3500921"/>
                </a:lnTo>
                <a:lnTo>
                  <a:pt x="1699923" y="3509706"/>
                </a:lnTo>
                <a:cubicBezTo>
                  <a:pt x="1637728" y="3485036"/>
                  <a:pt x="1584624" y="3514467"/>
                  <a:pt x="1474760" y="3513685"/>
                </a:cubicBezTo>
                <a:cubicBezTo>
                  <a:pt x="1445646" y="3505164"/>
                  <a:pt x="1329781" y="3484421"/>
                  <a:pt x="1308130" y="3496703"/>
                </a:cubicBezTo>
                <a:cubicBezTo>
                  <a:pt x="1287409" y="3498430"/>
                  <a:pt x="1265391" y="3492347"/>
                  <a:pt x="1252381" y="3506093"/>
                </a:cubicBezTo>
                <a:cubicBezTo>
                  <a:pt x="1232588" y="3522393"/>
                  <a:pt x="1170020" y="3491785"/>
                  <a:pt x="1174550" y="3512642"/>
                </a:cubicBezTo>
                <a:cubicBezTo>
                  <a:pt x="1119896" y="3512841"/>
                  <a:pt x="1000484" y="3507431"/>
                  <a:pt x="924455" y="3507283"/>
                </a:cubicBezTo>
                <a:cubicBezTo>
                  <a:pt x="887180" y="3483915"/>
                  <a:pt x="777361" y="3516071"/>
                  <a:pt x="718373" y="3511753"/>
                </a:cubicBezTo>
                <a:cubicBezTo>
                  <a:pt x="666588" y="3513355"/>
                  <a:pt x="661645" y="3525551"/>
                  <a:pt x="600444" y="3520899"/>
                </a:cubicBezTo>
                <a:cubicBezTo>
                  <a:pt x="491334" y="3516943"/>
                  <a:pt x="451794" y="3507522"/>
                  <a:pt x="351173" y="3495843"/>
                </a:cubicBezTo>
                <a:cubicBezTo>
                  <a:pt x="237121" y="3487112"/>
                  <a:pt x="235857" y="3499212"/>
                  <a:pt x="108372" y="3484386"/>
                </a:cubicBezTo>
                <a:cubicBezTo>
                  <a:pt x="86318" y="3481054"/>
                  <a:pt x="40657" y="3480329"/>
                  <a:pt x="6467" y="3476532"/>
                </a:cubicBezTo>
                <a:lnTo>
                  <a:pt x="0" y="3475412"/>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ectangle 6">
            <a:extLst>
              <a:ext uri="{FF2B5EF4-FFF2-40B4-BE49-F238E27FC236}">
                <a16:creationId xmlns:a16="http://schemas.microsoft.com/office/drawing/2014/main" id="{48F779DE-4744-42D6-9C74-33EC94460C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1727" y="2190741"/>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15142A3-D695-15DD-0E26-0E12922590F2}"/>
              </a:ext>
            </a:extLst>
          </p:cNvPr>
          <p:cNvSpPr>
            <a:spLocks noGrp="1"/>
          </p:cNvSpPr>
          <p:nvPr>
            <p:ph idx="1"/>
          </p:nvPr>
        </p:nvSpPr>
        <p:spPr>
          <a:xfrm>
            <a:off x="6937643" y="2895331"/>
            <a:ext cx="3701947" cy="2756848"/>
          </a:xfrm>
        </p:spPr>
        <p:txBody>
          <a:bodyPr>
            <a:normAutofit/>
          </a:bodyPr>
          <a:lstStyle/>
          <a:p>
            <a:pPr marL="0" indent="0">
              <a:buNone/>
            </a:pPr>
            <a:r>
              <a:rPr lang="en-IN" sz="2000" dirty="0">
                <a:effectLst/>
                <a:latin typeface="Open Sans" pitchFamily="2" charset="0"/>
                <a:ea typeface="Noto Serif CJK SC"/>
                <a:cs typeface="Lohit Devanagari"/>
              </a:rPr>
              <a:t>“For the most part your APA citations and formatting are looking quite good! For the few issues that do arise, you can actually use your other citations as a model.”</a:t>
            </a:r>
          </a:p>
          <a:p>
            <a:pPr marL="0" indent="0">
              <a:buNone/>
            </a:pPr>
            <a:endParaRPr lang="en-IN" sz="1800" dirty="0">
              <a:latin typeface="Open Sans" pitchFamily="2" charset="0"/>
            </a:endParaRPr>
          </a:p>
        </p:txBody>
      </p:sp>
      <p:sp>
        <p:nvSpPr>
          <p:cNvPr id="5" name="TextBox 4">
            <a:extLst>
              <a:ext uri="{FF2B5EF4-FFF2-40B4-BE49-F238E27FC236}">
                <a16:creationId xmlns:a16="http://schemas.microsoft.com/office/drawing/2014/main" id="{EE8E5C35-FC59-F5A6-B81F-6E4B17B51300}"/>
              </a:ext>
            </a:extLst>
          </p:cNvPr>
          <p:cNvSpPr txBox="1"/>
          <p:nvPr/>
        </p:nvSpPr>
        <p:spPr>
          <a:xfrm>
            <a:off x="1659591" y="2796684"/>
            <a:ext cx="4528456" cy="2554545"/>
          </a:xfrm>
          <a:prstGeom prst="rect">
            <a:avLst/>
          </a:prstGeom>
          <a:noFill/>
        </p:spPr>
        <p:txBody>
          <a:bodyPr wrap="square">
            <a:spAutoFit/>
          </a:bodyPr>
          <a:lstStyle/>
          <a:p>
            <a:pPr marL="0" indent="0">
              <a:buNone/>
            </a:pPr>
            <a:r>
              <a:rPr lang="en-CA" sz="2000" dirty="0">
                <a:effectLst/>
                <a:latin typeface="Open Sans" pitchFamily="2" charset="0"/>
                <a:ea typeface="Noto Serif CJK SC"/>
                <a:cs typeface="Lohit Devanagari"/>
              </a:rPr>
              <a:t>“</a:t>
            </a:r>
            <a:r>
              <a:rPr lang="en-US" sz="2000" dirty="0">
                <a:effectLst/>
                <a:latin typeface="Open Sans" pitchFamily="2" charset="0"/>
                <a:ea typeface="Noto Serif CJK SC"/>
                <a:cs typeface="Lohit Devanagari"/>
              </a:rPr>
              <a:t>You’ve done some excellent analysis where you introduce or explain evidence from your sources. You can further strengthen your analysis and argument by additionally tying the analysis to your thesis statement, once you clarify it.”</a:t>
            </a:r>
            <a:endParaRPr lang="en-CA" sz="2000" dirty="0"/>
          </a:p>
        </p:txBody>
      </p:sp>
    </p:spTree>
    <p:extLst>
      <p:ext uri="{BB962C8B-B14F-4D97-AF65-F5344CB8AC3E}">
        <p14:creationId xmlns:p14="http://schemas.microsoft.com/office/powerpoint/2010/main" val="916739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7">
            <a:extLst>
              <a:ext uri="{FF2B5EF4-FFF2-40B4-BE49-F238E27FC236}">
                <a16:creationId xmlns:a16="http://schemas.microsoft.com/office/drawing/2014/main" id="{68717E5B-2C1D-4094-9D25-6FF6FBD92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9">
            <a:extLst>
              <a:ext uri="{FF2B5EF4-FFF2-40B4-BE49-F238E27FC236}">
                <a16:creationId xmlns:a16="http://schemas.microsoft.com/office/drawing/2014/main" id="{6B6E033A-DB2E-49B8-B600-B38E0C280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 y="1219200"/>
            <a:ext cx="4510838" cy="3804557"/>
          </a:xfrm>
          <a:custGeom>
            <a:avLst/>
            <a:gdLst>
              <a:gd name="connsiteX0" fmla="*/ 5462602 w 5470628"/>
              <a:gd name="connsiteY0" fmla="*/ 1413608 h 3193741"/>
              <a:gd name="connsiteX1" fmla="*/ 5465724 w 5470628"/>
              <a:gd name="connsiteY1" fmla="*/ 1421881 h 3193741"/>
              <a:gd name="connsiteX2" fmla="*/ 5465025 w 5470628"/>
              <a:gd name="connsiteY2" fmla="*/ 1466556 h 3193741"/>
              <a:gd name="connsiteX3" fmla="*/ 5463208 w 5470628"/>
              <a:gd name="connsiteY3" fmla="*/ 1466226 h 3193741"/>
              <a:gd name="connsiteX4" fmla="*/ 5463242 w 5470628"/>
              <a:gd name="connsiteY4" fmla="*/ 1451866 h 3193741"/>
              <a:gd name="connsiteX5" fmla="*/ 5462894 w 5470628"/>
              <a:gd name="connsiteY5" fmla="*/ 1423194 h 3193741"/>
              <a:gd name="connsiteX6" fmla="*/ 5461417 w 5470628"/>
              <a:gd name="connsiteY6" fmla="*/ 1391849 h 3193741"/>
              <a:gd name="connsiteX7" fmla="*/ 5462246 w 5470628"/>
              <a:gd name="connsiteY7" fmla="*/ 1401944 h 3193741"/>
              <a:gd name="connsiteX8" fmla="*/ 5462602 w 5470628"/>
              <a:gd name="connsiteY8" fmla="*/ 1413608 h 3193741"/>
              <a:gd name="connsiteX9" fmla="*/ 5459078 w 5470628"/>
              <a:gd name="connsiteY9" fmla="*/ 1404268 h 3193741"/>
              <a:gd name="connsiteX10" fmla="*/ 5460137 w 5470628"/>
              <a:gd name="connsiteY10" fmla="*/ 1393780 h 3193741"/>
              <a:gd name="connsiteX11" fmla="*/ 5461417 w 5470628"/>
              <a:gd name="connsiteY11" fmla="*/ 1391849 h 3193741"/>
              <a:gd name="connsiteX12" fmla="*/ 614271 w 5470628"/>
              <a:gd name="connsiteY12" fmla="*/ 1052206 h 3193741"/>
              <a:gd name="connsiteX13" fmla="*/ 611497 w 5470628"/>
              <a:gd name="connsiteY13" fmla="*/ 1055389 h 3193741"/>
              <a:gd name="connsiteX14" fmla="*/ 630277 w 5470628"/>
              <a:gd name="connsiteY14" fmla="*/ 1065215 h 3193741"/>
              <a:gd name="connsiteX15" fmla="*/ 651856 w 5470628"/>
              <a:gd name="connsiteY15" fmla="*/ 1067584 h 3193741"/>
              <a:gd name="connsiteX16" fmla="*/ 614271 w 5470628"/>
              <a:gd name="connsiteY16" fmla="*/ 1052206 h 3193741"/>
              <a:gd name="connsiteX17" fmla="*/ 810628 w 5470628"/>
              <a:gd name="connsiteY17" fmla="*/ 695550 h 3193741"/>
              <a:gd name="connsiteX18" fmla="*/ 1033084 w 5470628"/>
              <a:gd name="connsiteY18" fmla="*/ 791270 h 3193741"/>
              <a:gd name="connsiteX19" fmla="*/ 1036153 w 5470628"/>
              <a:gd name="connsiteY19" fmla="*/ 788050 h 3193741"/>
              <a:gd name="connsiteX20" fmla="*/ 810628 w 5470628"/>
              <a:gd name="connsiteY20" fmla="*/ 695550 h 3193741"/>
              <a:gd name="connsiteX21" fmla="*/ 4850908 w 5470628"/>
              <a:gd name="connsiteY21" fmla="*/ 727 h 3193741"/>
              <a:gd name="connsiteX22" fmla="*/ 4858584 w 5470628"/>
              <a:gd name="connsiteY22" fmla="*/ 13795 h 3193741"/>
              <a:gd name="connsiteX23" fmla="*/ 4843408 w 5470628"/>
              <a:gd name="connsiteY23" fmla="*/ 37224 h 3193741"/>
              <a:gd name="connsiteX24" fmla="*/ 4871062 w 5470628"/>
              <a:gd name="connsiteY24" fmla="*/ 78954 h 3193741"/>
              <a:gd name="connsiteX25" fmla="*/ 4989038 w 5470628"/>
              <a:gd name="connsiteY25" fmla="*/ 66799 h 3193741"/>
              <a:gd name="connsiteX26" fmla="*/ 5002636 w 5470628"/>
              <a:gd name="connsiteY26" fmla="*/ 79388 h 3193741"/>
              <a:gd name="connsiteX27" fmla="*/ 5008332 w 5470628"/>
              <a:gd name="connsiteY27" fmla="*/ 140859 h 3193741"/>
              <a:gd name="connsiteX28" fmla="*/ 5014326 w 5470628"/>
              <a:gd name="connsiteY28" fmla="*/ 155555 h 3193741"/>
              <a:gd name="connsiteX29" fmla="*/ 5030704 w 5470628"/>
              <a:gd name="connsiteY29" fmla="*/ 221190 h 3193741"/>
              <a:gd name="connsiteX30" fmla="*/ 5097262 w 5470628"/>
              <a:gd name="connsiteY30" fmla="*/ 317759 h 3193741"/>
              <a:gd name="connsiteX31" fmla="*/ 5165084 w 5470628"/>
              <a:gd name="connsiteY31" fmla="*/ 373367 h 3193741"/>
              <a:gd name="connsiteX32" fmla="*/ 5174137 w 5470628"/>
              <a:gd name="connsiteY32" fmla="*/ 389353 h 3193741"/>
              <a:gd name="connsiteX33" fmla="*/ 5192507 w 5470628"/>
              <a:gd name="connsiteY33" fmla="*/ 453561 h 3193741"/>
              <a:gd name="connsiteX34" fmla="*/ 5187160 w 5470628"/>
              <a:gd name="connsiteY34" fmla="*/ 467732 h 3193741"/>
              <a:gd name="connsiteX35" fmla="*/ 5160106 w 5470628"/>
              <a:gd name="connsiteY35" fmla="*/ 486904 h 3193741"/>
              <a:gd name="connsiteX36" fmla="*/ 5138948 w 5470628"/>
              <a:gd name="connsiteY36" fmla="*/ 528614 h 3193741"/>
              <a:gd name="connsiteX37" fmla="*/ 5097016 w 5470628"/>
              <a:gd name="connsiteY37" fmla="*/ 589923 h 3193741"/>
              <a:gd name="connsiteX38" fmla="*/ 5075869 w 5470628"/>
              <a:gd name="connsiteY38" fmla="*/ 608381 h 3193741"/>
              <a:gd name="connsiteX39" fmla="*/ 5093172 w 5470628"/>
              <a:gd name="connsiteY39" fmla="*/ 618385 h 3193741"/>
              <a:gd name="connsiteX40" fmla="*/ 5153518 w 5470628"/>
              <a:gd name="connsiteY40" fmla="*/ 687474 h 3193741"/>
              <a:gd name="connsiteX41" fmla="*/ 5074984 w 5470628"/>
              <a:gd name="connsiteY41" fmla="*/ 776941 h 3193741"/>
              <a:gd name="connsiteX42" fmla="*/ 5033348 w 5470628"/>
              <a:gd name="connsiteY42" fmla="*/ 805473 h 3193741"/>
              <a:gd name="connsiteX43" fmla="*/ 5116847 w 5470628"/>
              <a:gd name="connsiteY43" fmla="*/ 803426 h 3193741"/>
              <a:gd name="connsiteX44" fmla="*/ 5147902 w 5470628"/>
              <a:gd name="connsiteY44" fmla="*/ 833118 h 3193741"/>
              <a:gd name="connsiteX45" fmla="*/ 5161665 w 5470628"/>
              <a:gd name="connsiteY45" fmla="*/ 848297 h 3193741"/>
              <a:gd name="connsiteX46" fmla="*/ 5246520 w 5470628"/>
              <a:gd name="connsiteY46" fmla="*/ 942412 h 3193741"/>
              <a:gd name="connsiteX47" fmla="*/ 5235368 w 5470628"/>
              <a:gd name="connsiteY47" fmla="*/ 972946 h 3193741"/>
              <a:gd name="connsiteX48" fmla="*/ 5113739 w 5470628"/>
              <a:gd name="connsiteY48" fmla="*/ 1128845 h 3193741"/>
              <a:gd name="connsiteX49" fmla="*/ 5255034 w 5470628"/>
              <a:gd name="connsiteY49" fmla="*/ 1151117 h 3193741"/>
              <a:gd name="connsiteX50" fmla="*/ 5267513 w 5470628"/>
              <a:gd name="connsiteY50" fmla="*/ 1216275 h 3193741"/>
              <a:gd name="connsiteX51" fmla="*/ 5343113 w 5470628"/>
              <a:gd name="connsiteY51" fmla="*/ 1281854 h 3193741"/>
              <a:gd name="connsiteX52" fmla="*/ 5452014 w 5470628"/>
              <a:gd name="connsiteY52" fmla="*/ 1385543 h 3193741"/>
              <a:gd name="connsiteX53" fmla="*/ 5459078 w 5470628"/>
              <a:gd name="connsiteY53" fmla="*/ 1404268 h 3193741"/>
              <a:gd name="connsiteX54" fmla="*/ 5458838 w 5470628"/>
              <a:gd name="connsiteY54" fmla="*/ 1406644 h 3193741"/>
              <a:gd name="connsiteX55" fmla="*/ 5455752 w 5470628"/>
              <a:gd name="connsiteY55" fmla="*/ 1450751 h 3193741"/>
              <a:gd name="connsiteX56" fmla="*/ 5454594 w 5470628"/>
              <a:gd name="connsiteY56" fmla="*/ 1464662 h 3193741"/>
              <a:gd name="connsiteX57" fmla="*/ 5447215 w 5470628"/>
              <a:gd name="connsiteY57" fmla="*/ 1463321 h 3193741"/>
              <a:gd name="connsiteX58" fmla="*/ 5433934 w 5470628"/>
              <a:gd name="connsiteY58" fmla="*/ 1458428 h 3193741"/>
              <a:gd name="connsiteX59" fmla="*/ 5424276 w 5470628"/>
              <a:gd name="connsiteY59" fmla="*/ 1477014 h 3193741"/>
              <a:gd name="connsiteX60" fmla="*/ 5444628 w 5470628"/>
              <a:gd name="connsiteY60" fmla="*/ 1511562 h 3193741"/>
              <a:gd name="connsiteX61" fmla="*/ 5453752 w 5470628"/>
              <a:gd name="connsiteY61" fmla="*/ 1474786 h 3193741"/>
              <a:gd name="connsiteX62" fmla="*/ 5454594 w 5470628"/>
              <a:gd name="connsiteY62" fmla="*/ 1464662 h 3193741"/>
              <a:gd name="connsiteX63" fmla="*/ 5463208 w 5470628"/>
              <a:gd name="connsiteY63" fmla="*/ 1466226 h 3193741"/>
              <a:gd name="connsiteX64" fmla="*/ 5463164 w 5470628"/>
              <a:gd name="connsiteY64" fmla="*/ 1484226 h 3193741"/>
              <a:gd name="connsiteX65" fmla="*/ 5456160 w 5470628"/>
              <a:gd name="connsiteY65" fmla="*/ 1575885 h 3193741"/>
              <a:gd name="connsiteX66" fmla="*/ 5345636 w 5470628"/>
              <a:gd name="connsiteY66" fmla="*/ 1714543 h 3193741"/>
              <a:gd name="connsiteX67" fmla="*/ 5251319 w 5470628"/>
              <a:gd name="connsiteY67" fmla="*/ 1775792 h 3193741"/>
              <a:gd name="connsiteX68" fmla="*/ 5043512 w 5470628"/>
              <a:gd name="connsiteY68" fmla="*/ 2027305 h 3193741"/>
              <a:gd name="connsiteX69" fmla="*/ 4978144 w 5470628"/>
              <a:gd name="connsiteY69" fmla="*/ 2108535 h 3193741"/>
              <a:gd name="connsiteX70" fmla="*/ 5031476 w 5470628"/>
              <a:gd name="connsiteY70" fmla="*/ 2128173 h 3193741"/>
              <a:gd name="connsiteX71" fmla="*/ 4937389 w 5470628"/>
              <a:gd name="connsiteY71" fmla="*/ 2216441 h 3193741"/>
              <a:gd name="connsiteX72" fmla="*/ 4826122 w 5470628"/>
              <a:gd name="connsiteY72" fmla="*/ 2315331 h 3193741"/>
              <a:gd name="connsiteX73" fmla="*/ 2544647 w 5470628"/>
              <a:gd name="connsiteY73" fmla="*/ 3190975 h 3193741"/>
              <a:gd name="connsiteX74" fmla="*/ 1328257 w 5470628"/>
              <a:gd name="connsiteY74" fmla="*/ 3153006 h 3193741"/>
              <a:gd name="connsiteX75" fmla="*/ 977943 w 5470628"/>
              <a:gd name="connsiteY75" fmla="*/ 3082502 h 3193741"/>
              <a:gd name="connsiteX76" fmla="*/ 854473 w 5470628"/>
              <a:gd name="connsiteY76" fmla="*/ 2994250 h 3193741"/>
              <a:gd name="connsiteX77" fmla="*/ 811593 w 5470628"/>
              <a:gd name="connsiteY77" fmla="*/ 2970498 h 3193741"/>
              <a:gd name="connsiteX78" fmla="*/ 707024 w 5470628"/>
              <a:gd name="connsiteY78" fmla="*/ 2945439 h 3193741"/>
              <a:gd name="connsiteX79" fmla="*/ 523487 w 5470628"/>
              <a:gd name="connsiteY79" fmla="*/ 2886053 h 3193741"/>
              <a:gd name="connsiteX80" fmla="*/ 587884 w 5470628"/>
              <a:gd name="connsiteY80" fmla="*/ 2859746 h 3193741"/>
              <a:gd name="connsiteX81" fmla="*/ 779426 w 5470628"/>
              <a:gd name="connsiteY81" fmla="*/ 2885897 h 3193741"/>
              <a:gd name="connsiteX82" fmla="*/ 917288 w 5470628"/>
              <a:gd name="connsiteY82" fmla="*/ 2882248 h 3193741"/>
              <a:gd name="connsiteX83" fmla="*/ 718684 w 5470628"/>
              <a:gd name="connsiteY83" fmla="*/ 2819941 h 3193741"/>
              <a:gd name="connsiteX84" fmla="*/ 524650 w 5470628"/>
              <a:gd name="connsiteY84" fmla="*/ 2731220 h 3193741"/>
              <a:gd name="connsiteX85" fmla="*/ 670138 w 5470628"/>
              <a:gd name="connsiteY85" fmla="*/ 2735189 h 3193741"/>
              <a:gd name="connsiteX86" fmla="*/ 675382 w 5470628"/>
              <a:gd name="connsiteY86" fmla="*/ 2719369 h 3193741"/>
              <a:gd name="connsiteX87" fmla="*/ 542021 w 5470628"/>
              <a:gd name="connsiteY87" fmla="*/ 2601946 h 3193741"/>
              <a:gd name="connsiteX88" fmla="*/ 476895 w 5470628"/>
              <a:gd name="connsiteY88" fmla="*/ 2555976 h 3193741"/>
              <a:gd name="connsiteX89" fmla="*/ 188751 w 5470628"/>
              <a:gd name="connsiteY89" fmla="*/ 2428830 h 3193741"/>
              <a:gd name="connsiteX90" fmla="*/ 456762 w 5470628"/>
              <a:gd name="connsiteY90" fmla="*/ 2468731 h 3193741"/>
              <a:gd name="connsiteX91" fmla="*/ 174514 w 5470628"/>
              <a:gd name="connsiteY91" fmla="*/ 2345378 h 3193741"/>
              <a:gd name="connsiteX92" fmla="*/ 38827 w 5470628"/>
              <a:gd name="connsiteY92" fmla="*/ 2303685 h 3193741"/>
              <a:gd name="connsiteX93" fmla="*/ 3281 w 5470628"/>
              <a:gd name="connsiteY93" fmla="*/ 2273587 h 3193741"/>
              <a:gd name="connsiteX94" fmla="*/ 61590 w 5470628"/>
              <a:gd name="connsiteY94" fmla="*/ 2259170 h 3193741"/>
              <a:gd name="connsiteX95" fmla="*/ 242291 w 5470628"/>
              <a:gd name="connsiteY95" fmla="*/ 2250569 h 3193741"/>
              <a:gd name="connsiteX96" fmla="*/ 13205 w 5470628"/>
              <a:gd name="connsiteY96" fmla="*/ 2172263 h 3193741"/>
              <a:gd name="connsiteX97" fmla="*/ 180810 w 5470628"/>
              <a:gd name="connsiteY97" fmla="*/ 2168333 h 3193741"/>
              <a:gd name="connsiteX98" fmla="*/ 226020 w 5470628"/>
              <a:gd name="connsiteY98" fmla="*/ 2121100 h 3193741"/>
              <a:gd name="connsiteX99" fmla="*/ 299145 w 5470628"/>
              <a:gd name="connsiteY99" fmla="*/ 2044862 h 3193741"/>
              <a:gd name="connsiteX100" fmla="*/ 350236 w 5470628"/>
              <a:gd name="connsiteY100" fmla="*/ 2001187 h 3193741"/>
              <a:gd name="connsiteX101" fmla="*/ 365223 w 5470628"/>
              <a:gd name="connsiteY101" fmla="*/ 1881218 h 3193741"/>
              <a:gd name="connsiteX102" fmla="*/ 310707 w 5470628"/>
              <a:gd name="connsiteY102" fmla="*/ 1758752 h 3193741"/>
              <a:gd name="connsiteX103" fmla="*/ 181659 w 5470628"/>
              <a:gd name="connsiteY103" fmla="*/ 1709137 h 3193741"/>
              <a:gd name="connsiteX104" fmla="*/ 213063 w 5470628"/>
              <a:gd name="connsiteY104" fmla="*/ 1632021 h 3193741"/>
              <a:gd name="connsiteX105" fmla="*/ 481390 w 5470628"/>
              <a:gd name="connsiteY105" fmla="*/ 1644125 h 3193741"/>
              <a:gd name="connsiteX106" fmla="*/ 68930 w 5470628"/>
              <a:gd name="connsiteY106" fmla="*/ 1457537 h 3193741"/>
              <a:gd name="connsiteX107" fmla="*/ 135138 w 5470628"/>
              <a:gd name="connsiteY107" fmla="*/ 1440976 h 3193741"/>
              <a:gd name="connsiteX108" fmla="*/ 131611 w 5470628"/>
              <a:gd name="connsiteY108" fmla="*/ 1427642 h 3193741"/>
              <a:gd name="connsiteX109" fmla="*/ 130443 w 5470628"/>
              <a:gd name="connsiteY109" fmla="*/ 1343795 h 3193741"/>
              <a:gd name="connsiteX110" fmla="*/ 138930 w 5470628"/>
              <a:gd name="connsiteY110" fmla="*/ 1304094 h 3193741"/>
              <a:gd name="connsiteX111" fmla="*/ 118409 w 5470628"/>
              <a:gd name="connsiteY111" fmla="*/ 1262212 h 3193741"/>
              <a:gd name="connsiteX112" fmla="*/ 421410 w 5470628"/>
              <a:gd name="connsiteY112" fmla="*/ 1304757 h 3193741"/>
              <a:gd name="connsiteX113" fmla="*/ 655702 w 5470628"/>
              <a:gd name="connsiteY113" fmla="*/ 1291801 h 3193741"/>
              <a:gd name="connsiteX114" fmla="*/ 648299 w 5470628"/>
              <a:gd name="connsiteY114" fmla="*/ 1287715 h 3193741"/>
              <a:gd name="connsiteX115" fmla="*/ 531027 w 5470628"/>
              <a:gd name="connsiteY115" fmla="*/ 1193967 h 3193741"/>
              <a:gd name="connsiteX116" fmla="*/ 526433 w 5470628"/>
              <a:gd name="connsiteY116" fmla="*/ 1191913 h 3193741"/>
              <a:gd name="connsiteX117" fmla="*/ 504666 w 5470628"/>
              <a:gd name="connsiteY117" fmla="*/ 1177230 h 3193741"/>
              <a:gd name="connsiteX118" fmla="*/ 482307 w 5470628"/>
              <a:gd name="connsiteY118" fmla="*/ 1162618 h 3193741"/>
              <a:gd name="connsiteX119" fmla="*/ 479029 w 5470628"/>
              <a:gd name="connsiteY119" fmla="*/ 1162540 h 3193741"/>
              <a:gd name="connsiteX120" fmla="*/ 447663 w 5470628"/>
              <a:gd name="connsiteY120" fmla="*/ 1132649 h 3193741"/>
              <a:gd name="connsiteX121" fmla="*/ 438547 w 5470628"/>
              <a:gd name="connsiteY121" fmla="*/ 1110977 h 3193741"/>
              <a:gd name="connsiteX122" fmla="*/ 405343 w 5470628"/>
              <a:gd name="connsiteY122" fmla="*/ 1089612 h 3193741"/>
              <a:gd name="connsiteX123" fmla="*/ 371373 w 5470628"/>
              <a:gd name="connsiteY123" fmla="*/ 1070238 h 3193741"/>
              <a:gd name="connsiteX124" fmla="*/ 290358 w 5470628"/>
              <a:gd name="connsiteY124" fmla="*/ 1059884 h 3193741"/>
              <a:gd name="connsiteX125" fmla="*/ 235140 w 5470628"/>
              <a:gd name="connsiteY125" fmla="*/ 1029322 h 3193741"/>
              <a:gd name="connsiteX126" fmla="*/ 300494 w 5470628"/>
              <a:gd name="connsiteY126" fmla="*/ 1032083 h 3193741"/>
              <a:gd name="connsiteX127" fmla="*/ 239661 w 5470628"/>
              <a:gd name="connsiteY127" fmla="*/ 997457 h 3193741"/>
              <a:gd name="connsiteX128" fmla="*/ 204788 w 5470628"/>
              <a:gd name="connsiteY128" fmla="*/ 959211 h 3193741"/>
              <a:gd name="connsiteX129" fmla="*/ 207583 w 5470628"/>
              <a:gd name="connsiteY129" fmla="*/ 947009 h 3193741"/>
              <a:gd name="connsiteX130" fmla="*/ 223061 w 5470628"/>
              <a:gd name="connsiteY130" fmla="*/ 947033 h 3193741"/>
              <a:gd name="connsiteX131" fmla="*/ 280015 w 5470628"/>
              <a:gd name="connsiteY131" fmla="*/ 972164 h 3193741"/>
              <a:gd name="connsiteX132" fmla="*/ 353948 w 5470628"/>
              <a:gd name="connsiteY132" fmla="*/ 1006865 h 3193741"/>
              <a:gd name="connsiteX133" fmla="*/ 240466 w 5470628"/>
              <a:gd name="connsiteY133" fmla="*/ 939943 h 3193741"/>
              <a:gd name="connsiteX134" fmla="*/ 158812 w 5470628"/>
              <a:gd name="connsiteY134" fmla="*/ 891467 h 3193741"/>
              <a:gd name="connsiteX135" fmla="*/ 139551 w 5470628"/>
              <a:gd name="connsiteY135" fmla="*/ 855364 h 3193741"/>
              <a:gd name="connsiteX136" fmla="*/ 145731 w 5470628"/>
              <a:gd name="connsiteY136" fmla="*/ 844888 h 3193741"/>
              <a:gd name="connsiteX137" fmla="*/ 158154 w 5470628"/>
              <a:gd name="connsiteY137" fmla="*/ 848366 h 3193741"/>
              <a:gd name="connsiteX138" fmla="*/ 169370 w 5470628"/>
              <a:gd name="connsiteY138" fmla="*/ 856260 h 3193741"/>
              <a:gd name="connsiteX139" fmla="*/ 288295 w 5470628"/>
              <a:gd name="connsiteY139" fmla="*/ 915169 h 3193741"/>
              <a:gd name="connsiteX140" fmla="*/ 462694 w 5470628"/>
              <a:gd name="connsiteY140" fmla="*/ 994643 h 3193741"/>
              <a:gd name="connsiteX141" fmla="*/ 531910 w 5470628"/>
              <a:gd name="connsiteY141" fmla="*/ 1006664 h 3193741"/>
              <a:gd name="connsiteX142" fmla="*/ 333940 w 5470628"/>
              <a:gd name="connsiteY142" fmla="*/ 893507 h 3193741"/>
              <a:gd name="connsiteX143" fmla="*/ 181443 w 5470628"/>
              <a:gd name="connsiteY143" fmla="*/ 746608 h 3193741"/>
              <a:gd name="connsiteX144" fmla="*/ 162678 w 5470628"/>
              <a:gd name="connsiteY144" fmla="*/ 737018 h 3193741"/>
              <a:gd name="connsiteX145" fmla="*/ 156307 w 5470628"/>
              <a:gd name="connsiteY145" fmla="*/ 730435 h 3193741"/>
              <a:gd name="connsiteX146" fmla="*/ 117227 w 5470628"/>
              <a:gd name="connsiteY146" fmla="*/ 677515 h 3193741"/>
              <a:gd name="connsiteX147" fmla="*/ 113655 w 5470628"/>
              <a:gd name="connsiteY147" fmla="*/ 663474 h 3193741"/>
              <a:gd name="connsiteX148" fmla="*/ 115226 w 5470628"/>
              <a:gd name="connsiteY148" fmla="*/ 636712 h 3193741"/>
              <a:gd name="connsiteX149" fmla="*/ 105067 w 5470628"/>
              <a:gd name="connsiteY149" fmla="*/ 622046 h 3193741"/>
              <a:gd name="connsiteX150" fmla="*/ 104113 w 5470628"/>
              <a:gd name="connsiteY150" fmla="*/ 611722 h 3193741"/>
              <a:gd name="connsiteX151" fmla="*/ 118895 w 5470628"/>
              <a:gd name="connsiteY151" fmla="*/ 610169 h 3193741"/>
              <a:gd name="connsiteX152" fmla="*/ 163095 w 5470628"/>
              <a:gd name="connsiteY152" fmla="*/ 640642 h 3193741"/>
              <a:gd name="connsiteX153" fmla="*/ 185766 w 5470628"/>
              <a:gd name="connsiteY153" fmla="*/ 641454 h 3193741"/>
              <a:gd name="connsiteX154" fmla="*/ 212892 w 5470628"/>
              <a:gd name="connsiteY154" fmla="*/ 637457 h 3193741"/>
              <a:gd name="connsiteX155" fmla="*/ 223932 w 5470628"/>
              <a:gd name="connsiteY155" fmla="*/ 647271 h 3193741"/>
              <a:gd name="connsiteX156" fmla="*/ 287167 w 5470628"/>
              <a:gd name="connsiteY156" fmla="*/ 691571 h 3193741"/>
              <a:gd name="connsiteX157" fmla="*/ 330380 w 5470628"/>
              <a:gd name="connsiteY157" fmla="*/ 692506 h 3193741"/>
              <a:gd name="connsiteX158" fmla="*/ 296172 w 5470628"/>
              <a:gd name="connsiteY158" fmla="*/ 688108 h 3193741"/>
              <a:gd name="connsiteX159" fmla="*/ 286974 w 5470628"/>
              <a:gd name="connsiteY159" fmla="*/ 674512 h 3193741"/>
              <a:gd name="connsiteX160" fmla="*/ 286166 w 5470628"/>
              <a:gd name="connsiteY160" fmla="*/ 661798 h 3193741"/>
              <a:gd name="connsiteX161" fmla="*/ 236268 w 5470628"/>
              <a:gd name="connsiteY161" fmla="*/ 635338 h 3193741"/>
              <a:gd name="connsiteX162" fmla="*/ 231734 w 5470628"/>
              <a:gd name="connsiteY162" fmla="*/ 634225 h 3193741"/>
              <a:gd name="connsiteX163" fmla="*/ 221253 w 5470628"/>
              <a:gd name="connsiteY163" fmla="*/ 623870 h 3193741"/>
              <a:gd name="connsiteX164" fmla="*/ 237564 w 5470628"/>
              <a:gd name="connsiteY164" fmla="*/ 613590 h 3193741"/>
              <a:gd name="connsiteX165" fmla="*/ 282259 w 5470628"/>
              <a:gd name="connsiteY165" fmla="*/ 619091 h 3193741"/>
              <a:gd name="connsiteX166" fmla="*/ 370630 w 5470628"/>
              <a:gd name="connsiteY166" fmla="*/ 665566 h 3193741"/>
              <a:gd name="connsiteX167" fmla="*/ 498017 w 5470628"/>
              <a:gd name="connsiteY167" fmla="*/ 740532 h 3193741"/>
              <a:gd name="connsiteX168" fmla="*/ 918036 w 5470628"/>
              <a:gd name="connsiteY168" fmla="*/ 924307 h 3193741"/>
              <a:gd name="connsiteX169" fmla="*/ 1079304 w 5470628"/>
              <a:gd name="connsiteY169" fmla="*/ 984494 h 3193741"/>
              <a:gd name="connsiteX170" fmla="*/ 1079935 w 5470628"/>
              <a:gd name="connsiteY170" fmla="*/ 980383 h 3193741"/>
              <a:gd name="connsiteX171" fmla="*/ 1079695 w 5470628"/>
              <a:gd name="connsiteY171" fmla="*/ 976616 h 3193741"/>
              <a:gd name="connsiteX172" fmla="*/ 966178 w 5470628"/>
              <a:gd name="connsiteY172" fmla="*/ 937219 h 3193741"/>
              <a:gd name="connsiteX173" fmla="*/ 720106 w 5470628"/>
              <a:gd name="connsiteY173" fmla="*/ 807112 h 3193741"/>
              <a:gd name="connsiteX174" fmla="*/ 698823 w 5470628"/>
              <a:gd name="connsiteY174" fmla="*/ 804708 h 3193741"/>
              <a:gd name="connsiteX175" fmla="*/ 664513 w 5470628"/>
              <a:gd name="connsiteY175" fmla="*/ 784663 h 3193741"/>
              <a:gd name="connsiteX176" fmla="*/ 660380 w 5470628"/>
              <a:gd name="connsiteY176" fmla="*/ 771165 h 3193741"/>
              <a:gd name="connsiteX177" fmla="*/ 584959 w 5470628"/>
              <a:gd name="connsiteY177" fmla="*/ 722409 h 3193741"/>
              <a:gd name="connsiteX178" fmla="*/ 435649 w 5470628"/>
              <a:gd name="connsiteY178" fmla="*/ 639659 h 3193741"/>
              <a:gd name="connsiteX179" fmla="*/ 404944 w 5470628"/>
              <a:gd name="connsiteY179" fmla="*/ 606128 h 3193741"/>
              <a:gd name="connsiteX180" fmla="*/ 408476 w 5470628"/>
              <a:gd name="connsiteY180" fmla="*/ 591466 h 3193741"/>
              <a:gd name="connsiteX181" fmla="*/ 425225 w 5470628"/>
              <a:gd name="connsiteY181" fmla="*/ 592759 h 3193741"/>
              <a:gd name="connsiteX182" fmla="*/ 487115 w 5470628"/>
              <a:gd name="connsiteY182" fmla="*/ 620614 h 3193741"/>
              <a:gd name="connsiteX183" fmla="*/ 550277 w 5470628"/>
              <a:gd name="connsiteY183" fmla="*/ 649738 h 3193741"/>
              <a:gd name="connsiteX184" fmla="*/ 544421 w 5470628"/>
              <a:gd name="connsiteY184" fmla="*/ 641907 h 3193741"/>
              <a:gd name="connsiteX185" fmla="*/ 431905 w 5470628"/>
              <a:gd name="connsiteY185" fmla="*/ 580799 h 3193741"/>
              <a:gd name="connsiteX186" fmla="*/ 351177 w 5470628"/>
              <a:gd name="connsiteY186" fmla="*/ 528177 h 3193741"/>
              <a:gd name="connsiteX187" fmla="*/ 339749 w 5470628"/>
              <a:gd name="connsiteY187" fmla="*/ 498244 h 3193741"/>
              <a:gd name="connsiteX188" fmla="*/ 346313 w 5470628"/>
              <a:gd name="connsiteY188" fmla="*/ 489145 h 3193741"/>
              <a:gd name="connsiteX189" fmla="*/ 356579 w 5470628"/>
              <a:gd name="connsiteY189" fmla="*/ 491460 h 3193741"/>
              <a:gd name="connsiteX190" fmla="*/ 371505 w 5470628"/>
              <a:gd name="connsiteY190" fmla="*/ 501516 h 3193741"/>
              <a:gd name="connsiteX191" fmla="*/ 476275 w 5470628"/>
              <a:gd name="connsiteY191" fmla="*/ 553122 h 3193741"/>
              <a:gd name="connsiteX192" fmla="*/ 649952 w 5470628"/>
              <a:gd name="connsiteY192" fmla="*/ 635294 h 3193741"/>
              <a:gd name="connsiteX193" fmla="*/ 727161 w 5470628"/>
              <a:gd name="connsiteY193" fmla="*/ 651328 h 3193741"/>
              <a:gd name="connsiteX194" fmla="*/ 722417 w 5470628"/>
              <a:gd name="connsiteY194" fmla="*/ 646921 h 3193741"/>
              <a:gd name="connsiteX195" fmla="*/ 546079 w 5470628"/>
              <a:gd name="connsiteY195" fmla="*/ 546328 h 3193741"/>
              <a:gd name="connsiteX196" fmla="*/ 378182 w 5470628"/>
              <a:gd name="connsiteY196" fmla="*/ 386585 h 3193741"/>
              <a:gd name="connsiteX197" fmla="*/ 370158 w 5470628"/>
              <a:gd name="connsiteY197" fmla="*/ 382100 h 3193741"/>
              <a:gd name="connsiteX198" fmla="*/ 357861 w 5470628"/>
              <a:gd name="connsiteY198" fmla="*/ 371252 h 3193741"/>
              <a:gd name="connsiteX199" fmla="*/ 331313 w 5470628"/>
              <a:gd name="connsiteY199" fmla="*/ 328203 h 3193741"/>
              <a:gd name="connsiteX200" fmla="*/ 319354 w 5470628"/>
              <a:gd name="connsiteY200" fmla="*/ 299282 h 3193741"/>
              <a:gd name="connsiteX201" fmla="*/ 319682 w 5470628"/>
              <a:gd name="connsiteY201" fmla="*/ 285719 h 3193741"/>
              <a:gd name="connsiteX202" fmla="*/ 306391 w 5470628"/>
              <a:gd name="connsiteY202" fmla="*/ 268585 h 3193741"/>
              <a:gd name="connsiteX203" fmla="*/ 303294 w 5470628"/>
              <a:gd name="connsiteY203" fmla="*/ 257334 h 3193741"/>
              <a:gd name="connsiteX204" fmla="*/ 319242 w 5470628"/>
              <a:gd name="connsiteY204" fmla="*/ 255403 h 3193741"/>
              <a:gd name="connsiteX205" fmla="*/ 364093 w 5470628"/>
              <a:gd name="connsiteY205" fmla="*/ 286745 h 3193741"/>
              <a:gd name="connsiteX206" fmla="*/ 385301 w 5470628"/>
              <a:gd name="connsiteY206" fmla="*/ 287973 h 3193741"/>
              <a:gd name="connsiteX207" fmla="*/ 417598 w 5470628"/>
              <a:gd name="connsiteY207" fmla="*/ 285722 h 3193741"/>
              <a:gd name="connsiteX208" fmla="*/ 440155 w 5470628"/>
              <a:gd name="connsiteY208" fmla="*/ 308139 h 3193741"/>
              <a:gd name="connsiteX209" fmla="*/ 534406 w 5470628"/>
              <a:gd name="connsiteY209" fmla="*/ 339430 h 3193741"/>
              <a:gd name="connsiteX210" fmla="*/ 495633 w 5470628"/>
              <a:gd name="connsiteY210" fmla="*/ 333450 h 3193741"/>
              <a:gd name="connsiteX211" fmla="*/ 486289 w 5470628"/>
              <a:gd name="connsiteY211" fmla="*/ 322243 h 3193741"/>
              <a:gd name="connsiteX212" fmla="*/ 484000 w 5470628"/>
              <a:gd name="connsiteY212" fmla="*/ 304964 h 3193741"/>
              <a:gd name="connsiteX213" fmla="*/ 436911 w 5470628"/>
              <a:gd name="connsiteY213" fmla="*/ 280536 h 3193741"/>
              <a:gd name="connsiteX214" fmla="*/ 426865 w 5470628"/>
              <a:gd name="connsiteY214" fmla="*/ 277007 h 3193741"/>
              <a:gd name="connsiteX215" fmla="*/ 420654 w 5470628"/>
              <a:gd name="connsiteY215" fmla="*/ 268269 h 3193741"/>
              <a:gd name="connsiteX216" fmla="*/ 432329 w 5470628"/>
              <a:gd name="connsiteY216" fmla="*/ 259975 h 3193741"/>
              <a:gd name="connsiteX217" fmla="*/ 447672 w 5470628"/>
              <a:gd name="connsiteY217" fmla="*/ 257879 h 3193741"/>
              <a:gd name="connsiteX218" fmla="*/ 502242 w 5470628"/>
              <a:gd name="connsiteY218" fmla="*/ 273572 h 3193741"/>
              <a:gd name="connsiteX219" fmla="*/ 659874 w 5470628"/>
              <a:gd name="connsiteY219" fmla="*/ 365516 h 3193741"/>
              <a:gd name="connsiteX220" fmla="*/ 829177 w 5470628"/>
              <a:gd name="connsiteY220" fmla="*/ 444421 h 3193741"/>
              <a:gd name="connsiteX221" fmla="*/ 1231903 w 5470628"/>
              <a:gd name="connsiteY221" fmla="*/ 613682 h 3193741"/>
              <a:gd name="connsiteX222" fmla="*/ 1911736 w 5470628"/>
              <a:gd name="connsiteY222" fmla="*/ 685084 h 3193741"/>
              <a:gd name="connsiteX223" fmla="*/ 2564313 w 5470628"/>
              <a:gd name="connsiteY223" fmla="*/ 632143 h 3193741"/>
              <a:gd name="connsiteX224" fmla="*/ 2657304 w 5470628"/>
              <a:gd name="connsiteY224" fmla="*/ 624913 h 3193741"/>
              <a:gd name="connsiteX225" fmla="*/ 4235818 w 5470628"/>
              <a:gd name="connsiteY225" fmla="*/ 259339 h 3193741"/>
              <a:gd name="connsiteX226" fmla="*/ 4460331 w 5470628"/>
              <a:gd name="connsiteY226" fmla="*/ 176864 h 3193741"/>
              <a:gd name="connsiteX227" fmla="*/ 4499578 w 5470628"/>
              <a:gd name="connsiteY227" fmla="*/ 186791 h 3193741"/>
              <a:gd name="connsiteX228" fmla="*/ 4514640 w 5470628"/>
              <a:gd name="connsiteY228" fmla="*/ 188841 h 3193741"/>
              <a:gd name="connsiteX229" fmla="*/ 4516523 w 5470628"/>
              <a:gd name="connsiteY229" fmla="*/ 189988 h 3193741"/>
              <a:gd name="connsiteX230" fmla="*/ 4518126 w 5470628"/>
              <a:gd name="connsiteY230" fmla="*/ 189316 h 3193741"/>
              <a:gd name="connsiteX231" fmla="*/ 4514640 w 5470628"/>
              <a:gd name="connsiteY231" fmla="*/ 188841 h 3193741"/>
              <a:gd name="connsiteX232" fmla="*/ 4511569 w 5470628"/>
              <a:gd name="connsiteY232" fmla="*/ 186970 h 3193741"/>
              <a:gd name="connsiteX233" fmla="*/ 4510888 w 5470628"/>
              <a:gd name="connsiteY233" fmla="*/ 180943 h 3193741"/>
              <a:gd name="connsiteX234" fmla="*/ 4531865 w 5470628"/>
              <a:gd name="connsiteY234" fmla="*/ 155151 h 3193741"/>
              <a:gd name="connsiteX235" fmla="*/ 4573441 w 5470628"/>
              <a:gd name="connsiteY235" fmla="*/ 139676 h 3193741"/>
              <a:gd name="connsiteX236" fmla="*/ 4594964 w 5470628"/>
              <a:gd name="connsiteY236" fmla="*/ 145847 h 3193741"/>
              <a:gd name="connsiteX237" fmla="*/ 4623059 w 5470628"/>
              <a:gd name="connsiteY237" fmla="*/ 152410 h 3193741"/>
              <a:gd name="connsiteX238" fmla="*/ 4748356 w 5470628"/>
              <a:gd name="connsiteY238" fmla="*/ 68192 h 3193741"/>
              <a:gd name="connsiteX239" fmla="*/ 4833812 w 5470628"/>
              <a:gd name="connsiteY239" fmla="*/ 8017 h 3193741"/>
              <a:gd name="connsiteX240" fmla="*/ 4850908 w 5470628"/>
              <a:gd name="connsiteY240" fmla="*/ 727 h 3193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Lst>
            <a:rect l="l" t="t" r="r" b="b"/>
            <a:pathLst>
              <a:path w="5470628" h="3193741">
                <a:moveTo>
                  <a:pt x="5462602" y="1413608"/>
                </a:moveTo>
                <a:lnTo>
                  <a:pt x="5465724" y="1421881"/>
                </a:lnTo>
                <a:cubicBezTo>
                  <a:pt x="5472118" y="1444281"/>
                  <a:pt x="5472640" y="1461744"/>
                  <a:pt x="5465025" y="1466556"/>
                </a:cubicBezTo>
                <a:lnTo>
                  <a:pt x="5463208" y="1466226"/>
                </a:lnTo>
                <a:lnTo>
                  <a:pt x="5463242" y="1451866"/>
                </a:lnTo>
                <a:cubicBezTo>
                  <a:pt x="5463190" y="1441487"/>
                  <a:pt x="5463068" y="1431722"/>
                  <a:pt x="5462894" y="1423194"/>
                </a:cubicBezTo>
                <a:close/>
                <a:moveTo>
                  <a:pt x="5461417" y="1391849"/>
                </a:moveTo>
                <a:cubicBezTo>
                  <a:pt x="5461710" y="1392940"/>
                  <a:pt x="5461992" y="1396513"/>
                  <a:pt x="5462246" y="1401944"/>
                </a:cubicBezTo>
                <a:lnTo>
                  <a:pt x="5462602" y="1413608"/>
                </a:lnTo>
                <a:lnTo>
                  <a:pt x="5459078" y="1404268"/>
                </a:lnTo>
                <a:lnTo>
                  <a:pt x="5460137" y="1393780"/>
                </a:lnTo>
                <a:cubicBezTo>
                  <a:pt x="5460561" y="1391114"/>
                  <a:pt x="5460982" y="1390270"/>
                  <a:pt x="5461417" y="1391849"/>
                </a:cubicBezTo>
                <a:close/>
                <a:moveTo>
                  <a:pt x="614271" y="1052206"/>
                </a:moveTo>
                <a:cubicBezTo>
                  <a:pt x="613444" y="1053256"/>
                  <a:pt x="612323" y="1054339"/>
                  <a:pt x="611497" y="1055389"/>
                </a:cubicBezTo>
                <a:cubicBezTo>
                  <a:pt x="617673" y="1058912"/>
                  <a:pt x="624115" y="1061928"/>
                  <a:pt x="630277" y="1065215"/>
                </a:cubicBezTo>
                <a:cubicBezTo>
                  <a:pt x="637469" y="1066004"/>
                  <a:pt x="644958" y="1066759"/>
                  <a:pt x="651856" y="1067584"/>
                </a:cubicBezTo>
                <a:cubicBezTo>
                  <a:pt x="639327" y="1062458"/>
                  <a:pt x="626799" y="1057332"/>
                  <a:pt x="614271" y="1052206"/>
                </a:cubicBezTo>
                <a:close/>
                <a:moveTo>
                  <a:pt x="810628" y="695550"/>
                </a:moveTo>
                <a:cubicBezTo>
                  <a:pt x="873537" y="739416"/>
                  <a:pt x="951215" y="767494"/>
                  <a:pt x="1033084" y="791270"/>
                </a:cubicBezTo>
                <a:cubicBezTo>
                  <a:pt x="1034205" y="790184"/>
                  <a:pt x="1035031" y="789136"/>
                  <a:pt x="1036153" y="788050"/>
                </a:cubicBezTo>
                <a:cubicBezTo>
                  <a:pt x="960983" y="757296"/>
                  <a:pt x="885798" y="726306"/>
                  <a:pt x="810628" y="695550"/>
                </a:cubicBezTo>
                <a:close/>
                <a:moveTo>
                  <a:pt x="4850908" y="727"/>
                </a:moveTo>
                <a:cubicBezTo>
                  <a:pt x="4858191" y="2929"/>
                  <a:pt x="4860543" y="7152"/>
                  <a:pt x="4858584" y="13795"/>
                </a:cubicBezTo>
                <a:cubicBezTo>
                  <a:pt x="4855845" y="22194"/>
                  <a:pt x="4850092" y="30008"/>
                  <a:pt x="4843408" y="37224"/>
                </a:cubicBezTo>
                <a:cubicBezTo>
                  <a:pt x="4812232" y="71132"/>
                  <a:pt x="4827067" y="79774"/>
                  <a:pt x="4871062" y="78954"/>
                </a:cubicBezTo>
                <a:cubicBezTo>
                  <a:pt x="4910302" y="78234"/>
                  <a:pt x="4949507" y="72299"/>
                  <a:pt x="4989038" y="66799"/>
                </a:cubicBezTo>
                <a:cubicBezTo>
                  <a:pt x="5008500" y="63967"/>
                  <a:pt x="5009491" y="65509"/>
                  <a:pt x="5002636" y="79388"/>
                </a:cubicBezTo>
                <a:cubicBezTo>
                  <a:pt x="4991594" y="102315"/>
                  <a:pt x="4990844" y="123285"/>
                  <a:pt x="5008332" y="140859"/>
                </a:cubicBezTo>
                <a:cubicBezTo>
                  <a:pt x="5012456" y="144868"/>
                  <a:pt x="5015428" y="149491"/>
                  <a:pt x="5014326" y="155555"/>
                </a:cubicBezTo>
                <a:cubicBezTo>
                  <a:pt x="5009356" y="180357"/>
                  <a:pt x="5019874" y="200674"/>
                  <a:pt x="5030704" y="221190"/>
                </a:cubicBezTo>
                <a:cubicBezTo>
                  <a:pt x="5048958" y="255517"/>
                  <a:pt x="5072099" y="287116"/>
                  <a:pt x="5097262" y="317759"/>
                </a:cubicBezTo>
                <a:cubicBezTo>
                  <a:pt x="5115004" y="339336"/>
                  <a:pt x="5126222" y="365974"/>
                  <a:pt x="5165084" y="373367"/>
                </a:cubicBezTo>
                <a:cubicBezTo>
                  <a:pt x="5174420" y="375083"/>
                  <a:pt x="5177498" y="381353"/>
                  <a:pt x="5174137" y="389353"/>
                </a:cubicBezTo>
                <a:cubicBezTo>
                  <a:pt x="5163026" y="415847"/>
                  <a:pt x="5172067" y="436343"/>
                  <a:pt x="5192507" y="453561"/>
                </a:cubicBezTo>
                <a:cubicBezTo>
                  <a:pt x="5199734" y="459565"/>
                  <a:pt x="5197020" y="463690"/>
                  <a:pt x="5187160" y="467732"/>
                </a:cubicBezTo>
                <a:cubicBezTo>
                  <a:pt x="5175836" y="472188"/>
                  <a:pt x="5167025" y="478711"/>
                  <a:pt x="5160106" y="486904"/>
                </a:cubicBezTo>
                <a:cubicBezTo>
                  <a:pt x="5148744" y="500143"/>
                  <a:pt x="5143396" y="514315"/>
                  <a:pt x="5138948" y="528614"/>
                </a:cubicBezTo>
                <a:cubicBezTo>
                  <a:pt x="5132042" y="551041"/>
                  <a:pt x="5123894" y="572670"/>
                  <a:pt x="5097016" y="589923"/>
                </a:cubicBezTo>
                <a:cubicBezTo>
                  <a:pt x="5089016" y="595163"/>
                  <a:pt x="5082598" y="601872"/>
                  <a:pt x="5075869" y="608381"/>
                </a:cubicBezTo>
                <a:cubicBezTo>
                  <a:pt x="5078016" y="614052"/>
                  <a:pt x="5083322" y="617918"/>
                  <a:pt x="5093172" y="618385"/>
                </a:cubicBezTo>
                <a:cubicBezTo>
                  <a:pt x="5155867" y="621469"/>
                  <a:pt x="5153088" y="652648"/>
                  <a:pt x="5153518" y="687474"/>
                </a:cubicBezTo>
                <a:cubicBezTo>
                  <a:pt x="5154177" y="730575"/>
                  <a:pt x="5118812" y="754787"/>
                  <a:pt x="5074984" y="776941"/>
                </a:cubicBezTo>
                <a:cubicBezTo>
                  <a:pt x="5059986" y="784451"/>
                  <a:pt x="5038116" y="786863"/>
                  <a:pt x="5033348" y="805473"/>
                </a:cubicBezTo>
                <a:cubicBezTo>
                  <a:pt x="5059529" y="819384"/>
                  <a:pt x="5089376" y="802009"/>
                  <a:pt x="5116847" y="803426"/>
                </a:cubicBezTo>
                <a:cubicBezTo>
                  <a:pt x="5139548" y="804709"/>
                  <a:pt x="5176330" y="798120"/>
                  <a:pt x="5147902" y="833118"/>
                </a:cubicBezTo>
                <a:cubicBezTo>
                  <a:pt x="5139626" y="843373"/>
                  <a:pt x="5150382" y="848714"/>
                  <a:pt x="5161665" y="848297"/>
                </a:cubicBezTo>
                <a:cubicBezTo>
                  <a:pt x="5253064" y="844106"/>
                  <a:pt x="5215170" y="912756"/>
                  <a:pt x="5246520" y="942412"/>
                </a:cubicBezTo>
                <a:cubicBezTo>
                  <a:pt x="5255359" y="950358"/>
                  <a:pt x="5247812" y="967405"/>
                  <a:pt x="5235368" y="972946"/>
                </a:cubicBezTo>
                <a:cubicBezTo>
                  <a:pt x="5156387" y="1008610"/>
                  <a:pt x="5149354" y="1071149"/>
                  <a:pt x="5113739" y="1128845"/>
                </a:cubicBezTo>
                <a:cubicBezTo>
                  <a:pt x="5157305" y="1144685"/>
                  <a:pt x="5208388" y="1143005"/>
                  <a:pt x="5255034" y="1151117"/>
                </a:cubicBezTo>
                <a:cubicBezTo>
                  <a:pt x="5303482" y="1159484"/>
                  <a:pt x="5304156" y="1170079"/>
                  <a:pt x="5267513" y="1216275"/>
                </a:cubicBezTo>
                <a:cubicBezTo>
                  <a:pt x="5370269" y="1212844"/>
                  <a:pt x="5370269" y="1212844"/>
                  <a:pt x="5343113" y="1281854"/>
                </a:cubicBezTo>
                <a:cubicBezTo>
                  <a:pt x="5386272" y="1279593"/>
                  <a:pt x="5428618" y="1334726"/>
                  <a:pt x="5452014" y="1385543"/>
                </a:cubicBezTo>
                <a:lnTo>
                  <a:pt x="5459078" y="1404268"/>
                </a:lnTo>
                <a:lnTo>
                  <a:pt x="5458838" y="1406644"/>
                </a:lnTo>
                <a:cubicBezTo>
                  <a:pt x="5457942" y="1418063"/>
                  <a:pt x="5456960" y="1434367"/>
                  <a:pt x="5455752" y="1450751"/>
                </a:cubicBezTo>
                <a:lnTo>
                  <a:pt x="5454594" y="1464662"/>
                </a:lnTo>
                <a:lnTo>
                  <a:pt x="5447215" y="1463321"/>
                </a:lnTo>
                <a:cubicBezTo>
                  <a:pt x="5441256" y="1459714"/>
                  <a:pt x="5437002" y="1458345"/>
                  <a:pt x="5433934" y="1458428"/>
                </a:cubicBezTo>
                <a:cubicBezTo>
                  <a:pt x="5424728" y="1458676"/>
                  <a:pt x="5426188" y="1471978"/>
                  <a:pt x="5424276" y="1477014"/>
                </a:cubicBezTo>
                <a:cubicBezTo>
                  <a:pt x="5417851" y="1492977"/>
                  <a:pt x="5433852" y="1501241"/>
                  <a:pt x="5444628" y="1511562"/>
                </a:cubicBezTo>
                <a:cubicBezTo>
                  <a:pt x="5448663" y="1515344"/>
                  <a:pt x="5451544" y="1497678"/>
                  <a:pt x="5453752" y="1474786"/>
                </a:cubicBezTo>
                <a:lnTo>
                  <a:pt x="5454594" y="1464662"/>
                </a:lnTo>
                <a:lnTo>
                  <a:pt x="5463208" y="1466226"/>
                </a:lnTo>
                <a:lnTo>
                  <a:pt x="5463164" y="1484226"/>
                </a:lnTo>
                <a:cubicBezTo>
                  <a:pt x="5462722" y="1528173"/>
                  <a:pt x="5460824" y="1571999"/>
                  <a:pt x="5456160" y="1575885"/>
                </a:cubicBezTo>
                <a:cubicBezTo>
                  <a:pt x="5406708" y="1617226"/>
                  <a:pt x="5442751" y="1692579"/>
                  <a:pt x="5345636" y="1714543"/>
                </a:cubicBezTo>
                <a:cubicBezTo>
                  <a:pt x="5301930" y="1724583"/>
                  <a:pt x="5282493" y="1755882"/>
                  <a:pt x="5251319" y="1775792"/>
                </a:cubicBezTo>
                <a:cubicBezTo>
                  <a:pt x="5142610" y="1844714"/>
                  <a:pt x="5072132" y="1925140"/>
                  <a:pt x="5043512" y="2027305"/>
                </a:cubicBezTo>
                <a:cubicBezTo>
                  <a:pt x="5035488" y="2055562"/>
                  <a:pt x="5000258" y="2081893"/>
                  <a:pt x="4978144" y="2108535"/>
                </a:cubicBezTo>
                <a:cubicBezTo>
                  <a:pt x="4990785" y="2124798"/>
                  <a:pt x="5050411" y="2079615"/>
                  <a:pt x="5031476" y="2128173"/>
                </a:cubicBezTo>
                <a:cubicBezTo>
                  <a:pt x="5017138" y="2164787"/>
                  <a:pt x="4975973" y="2191363"/>
                  <a:pt x="4937389" y="2216441"/>
                </a:cubicBezTo>
                <a:cubicBezTo>
                  <a:pt x="4893079" y="2245058"/>
                  <a:pt x="4843760" y="2269776"/>
                  <a:pt x="4826122" y="2315331"/>
                </a:cubicBezTo>
                <a:cubicBezTo>
                  <a:pt x="4822276" y="2325050"/>
                  <a:pt x="3896510" y="3112888"/>
                  <a:pt x="2544647" y="3190975"/>
                </a:cubicBezTo>
                <a:cubicBezTo>
                  <a:pt x="2323734" y="3203734"/>
                  <a:pt x="1445947" y="3169121"/>
                  <a:pt x="1328257" y="3153006"/>
                </a:cubicBezTo>
                <a:cubicBezTo>
                  <a:pt x="1207258" y="3136344"/>
                  <a:pt x="1101756" y="3091943"/>
                  <a:pt x="977943" y="3082502"/>
                </a:cubicBezTo>
                <a:cubicBezTo>
                  <a:pt x="912454" y="3077622"/>
                  <a:pt x="848655" y="3061861"/>
                  <a:pt x="854473" y="2994250"/>
                </a:cubicBezTo>
                <a:cubicBezTo>
                  <a:pt x="856228" y="2975057"/>
                  <a:pt x="838125" y="2961827"/>
                  <a:pt x="811593" y="2970498"/>
                </a:cubicBezTo>
                <a:cubicBezTo>
                  <a:pt x="761454" y="2987010"/>
                  <a:pt x="736680" y="2962489"/>
                  <a:pt x="707024" y="2945439"/>
                </a:cubicBezTo>
                <a:cubicBezTo>
                  <a:pt x="654509" y="2915262"/>
                  <a:pt x="603913" y="2882480"/>
                  <a:pt x="523487" y="2886053"/>
                </a:cubicBezTo>
                <a:cubicBezTo>
                  <a:pt x="537017" y="2855468"/>
                  <a:pt x="563587" y="2856758"/>
                  <a:pt x="587884" y="2859746"/>
                </a:cubicBezTo>
                <a:cubicBezTo>
                  <a:pt x="652090" y="2867866"/>
                  <a:pt x="715235" y="2878012"/>
                  <a:pt x="779426" y="2885897"/>
                </a:cubicBezTo>
                <a:cubicBezTo>
                  <a:pt x="821123" y="2891048"/>
                  <a:pt x="863074" y="2900202"/>
                  <a:pt x="917288" y="2882248"/>
                </a:cubicBezTo>
                <a:cubicBezTo>
                  <a:pt x="866364" y="2830288"/>
                  <a:pt x="785092" y="2829930"/>
                  <a:pt x="718684" y="2819941"/>
                </a:cubicBezTo>
                <a:cubicBezTo>
                  <a:pt x="635747" y="2807447"/>
                  <a:pt x="584925" y="2771133"/>
                  <a:pt x="524650" y="2731220"/>
                </a:cubicBezTo>
                <a:cubicBezTo>
                  <a:pt x="584180" y="2712621"/>
                  <a:pt x="623299" y="2742760"/>
                  <a:pt x="670138" y="2735189"/>
                </a:cubicBezTo>
                <a:cubicBezTo>
                  <a:pt x="672406" y="2728745"/>
                  <a:pt x="675988" y="2719532"/>
                  <a:pt x="675382" y="2719369"/>
                </a:cubicBezTo>
                <a:cubicBezTo>
                  <a:pt x="596666" y="2703042"/>
                  <a:pt x="557844" y="2658869"/>
                  <a:pt x="542021" y="2601946"/>
                </a:cubicBezTo>
                <a:cubicBezTo>
                  <a:pt x="533902" y="2572560"/>
                  <a:pt x="505246" y="2566541"/>
                  <a:pt x="476895" y="2555976"/>
                </a:cubicBezTo>
                <a:cubicBezTo>
                  <a:pt x="377189" y="2518466"/>
                  <a:pt x="272496" y="2486779"/>
                  <a:pt x="188751" y="2428830"/>
                </a:cubicBezTo>
                <a:cubicBezTo>
                  <a:pt x="280875" y="2426687"/>
                  <a:pt x="357216" y="2461808"/>
                  <a:pt x="456762" y="2468731"/>
                </a:cubicBezTo>
                <a:cubicBezTo>
                  <a:pt x="373794" y="2404281"/>
                  <a:pt x="269816" y="2379152"/>
                  <a:pt x="174514" y="2345378"/>
                </a:cubicBezTo>
                <a:cubicBezTo>
                  <a:pt x="130977" y="2330009"/>
                  <a:pt x="90329" y="2308598"/>
                  <a:pt x="38827" y="2303685"/>
                </a:cubicBezTo>
                <a:cubicBezTo>
                  <a:pt x="20556" y="2301864"/>
                  <a:pt x="-10092" y="2297272"/>
                  <a:pt x="3281" y="2273587"/>
                </a:cubicBezTo>
                <a:cubicBezTo>
                  <a:pt x="14533" y="2253956"/>
                  <a:pt x="39095" y="2256437"/>
                  <a:pt x="61590" y="2259170"/>
                </a:cubicBezTo>
                <a:cubicBezTo>
                  <a:pt x="115591" y="2265916"/>
                  <a:pt x="170539" y="2259497"/>
                  <a:pt x="242291" y="2250569"/>
                </a:cubicBezTo>
                <a:cubicBezTo>
                  <a:pt x="178223" y="2197829"/>
                  <a:pt x="68904" y="2229102"/>
                  <a:pt x="13205" y="2172263"/>
                </a:cubicBezTo>
                <a:cubicBezTo>
                  <a:pt x="77196" y="2153598"/>
                  <a:pt x="128251" y="2170191"/>
                  <a:pt x="180810" y="2168333"/>
                </a:cubicBezTo>
                <a:cubicBezTo>
                  <a:pt x="228319" y="2166612"/>
                  <a:pt x="239444" y="2154350"/>
                  <a:pt x="226020" y="2121100"/>
                </a:cubicBezTo>
                <a:cubicBezTo>
                  <a:pt x="205165" y="2069293"/>
                  <a:pt x="229388" y="2038364"/>
                  <a:pt x="299145" y="2044862"/>
                </a:cubicBezTo>
                <a:cubicBezTo>
                  <a:pt x="363822" y="2051027"/>
                  <a:pt x="369032" y="2029991"/>
                  <a:pt x="350236" y="2001187"/>
                </a:cubicBezTo>
                <a:cubicBezTo>
                  <a:pt x="322862" y="1959187"/>
                  <a:pt x="348423" y="1921214"/>
                  <a:pt x="365223" y="1881218"/>
                </a:cubicBezTo>
                <a:cubicBezTo>
                  <a:pt x="390527" y="1820499"/>
                  <a:pt x="376326" y="1793748"/>
                  <a:pt x="310707" y="1758752"/>
                </a:cubicBezTo>
                <a:cubicBezTo>
                  <a:pt x="273754" y="1739265"/>
                  <a:pt x="234367" y="1723631"/>
                  <a:pt x="181659" y="1709137"/>
                </a:cubicBezTo>
                <a:cubicBezTo>
                  <a:pt x="299387" y="1683727"/>
                  <a:pt x="172918" y="1660608"/>
                  <a:pt x="213063" y="1632021"/>
                </a:cubicBezTo>
                <a:cubicBezTo>
                  <a:pt x="296030" y="1612244"/>
                  <a:pt x="369047" y="1679323"/>
                  <a:pt x="481390" y="1644125"/>
                </a:cubicBezTo>
                <a:cubicBezTo>
                  <a:pt x="336659" y="1595935"/>
                  <a:pt x="176348" y="1532074"/>
                  <a:pt x="68930" y="1457537"/>
                </a:cubicBezTo>
                <a:cubicBezTo>
                  <a:pt x="91299" y="1434897"/>
                  <a:pt x="115799" y="1450436"/>
                  <a:pt x="135138" y="1440976"/>
                </a:cubicBezTo>
                <a:cubicBezTo>
                  <a:pt x="133952" y="1436374"/>
                  <a:pt x="135290" y="1429332"/>
                  <a:pt x="131611" y="1427642"/>
                </a:cubicBezTo>
                <a:cubicBezTo>
                  <a:pt x="52402" y="1389548"/>
                  <a:pt x="51441" y="1388478"/>
                  <a:pt x="130443" y="1343795"/>
                </a:cubicBezTo>
                <a:cubicBezTo>
                  <a:pt x="158017" y="1328118"/>
                  <a:pt x="154966" y="1317573"/>
                  <a:pt x="138930" y="1304094"/>
                </a:cubicBezTo>
                <a:cubicBezTo>
                  <a:pt x="127608" y="1294551"/>
                  <a:pt x="113720" y="1286742"/>
                  <a:pt x="118409" y="1262212"/>
                </a:cubicBezTo>
                <a:cubicBezTo>
                  <a:pt x="164937" y="1287183"/>
                  <a:pt x="383505" y="1312432"/>
                  <a:pt x="421410" y="1304757"/>
                </a:cubicBezTo>
                <a:cubicBezTo>
                  <a:pt x="464009" y="1296037"/>
                  <a:pt x="610877" y="1288926"/>
                  <a:pt x="655702" y="1291801"/>
                </a:cubicBezTo>
                <a:cubicBezTo>
                  <a:pt x="653235" y="1290438"/>
                  <a:pt x="650767" y="1289077"/>
                  <a:pt x="648299" y="1287715"/>
                </a:cubicBezTo>
                <a:cubicBezTo>
                  <a:pt x="603999" y="1260339"/>
                  <a:pt x="559107" y="1233035"/>
                  <a:pt x="531027" y="1193967"/>
                </a:cubicBezTo>
                <a:cubicBezTo>
                  <a:pt x="529741" y="1192462"/>
                  <a:pt x="529061" y="1191120"/>
                  <a:pt x="526433" y="1191913"/>
                </a:cubicBezTo>
                <a:cubicBezTo>
                  <a:pt x="503415" y="1199684"/>
                  <a:pt x="505590" y="1187083"/>
                  <a:pt x="504666" y="1177230"/>
                </a:cubicBezTo>
                <a:cubicBezTo>
                  <a:pt x="503726" y="1167141"/>
                  <a:pt x="499378" y="1159602"/>
                  <a:pt x="482307" y="1162618"/>
                </a:cubicBezTo>
                <a:cubicBezTo>
                  <a:pt x="481421" y="1162726"/>
                  <a:pt x="480226" y="1162633"/>
                  <a:pt x="479029" y="1162540"/>
                </a:cubicBezTo>
                <a:cubicBezTo>
                  <a:pt x="470949" y="1161859"/>
                  <a:pt x="444139" y="1138059"/>
                  <a:pt x="447663" y="1132649"/>
                </a:cubicBezTo>
                <a:cubicBezTo>
                  <a:pt x="455539" y="1120781"/>
                  <a:pt x="446335" y="1116439"/>
                  <a:pt x="438547" y="1110977"/>
                </a:cubicBezTo>
                <a:cubicBezTo>
                  <a:pt x="427656" y="1103517"/>
                  <a:pt x="416795" y="1096529"/>
                  <a:pt x="405343" y="1089612"/>
                </a:cubicBezTo>
                <a:cubicBezTo>
                  <a:pt x="394202" y="1082895"/>
                  <a:pt x="382794" y="1076684"/>
                  <a:pt x="371373" y="1070238"/>
                </a:cubicBezTo>
                <a:cubicBezTo>
                  <a:pt x="344889" y="1065616"/>
                  <a:pt x="318169" y="1061972"/>
                  <a:pt x="290358" y="1059884"/>
                </a:cubicBezTo>
                <a:cubicBezTo>
                  <a:pt x="269709" y="1058114"/>
                  <a:pt x="246624" y="1055453"/>
                  <a:pt x="235140" y="1029322"/>
                </a:cubicBezTo>
                <a:cubicBezTo>
                  <a:pt x="256895" y="1029771"/>
                  <a:pt x="278695" y="1030927"/>
                  <a:pt x="300494" y="1032083"/>
                </a:cubicBezTo>
                <a:cubicBezTo>
                  <a:pt x="279542" y="1020860"/>
                  <a:pt x="259181" y="1009565"/>
                  <a:pt x="239661" y="997457"/>
                </a:cubicBezTo>
                <a:cubicBezTo>
                  <a:pt x="223540" y="987309"/>
                  <a:pt x="210281" y="975391"/>
                  <a:pt x="204788" y="959211"/>
                </a:cubicBezTo>
                <a:cubicBezTo>
                  <a:pt x="203337" y="955117"/>
                  <a:pt x="202166" y="950750"/>
                  <a:pt x="207583" y="947009"/>
                </a:cubicBezTo>
                <a:cubicBezTo>
                  <a:pt x="213561" y="942727"/>
                  <a:pt x="218466" y="944980"/>
                  <a:pt x="223061" y="947033"/>
                </a:cubicBezTo>
                <a:cubicBezTo>
                  <a:pt x="242046" y="955410"/>
                  <a:pt x="261311" y="963516"/>
                  <a:pt x="280015" y="972164"/>
                </a:cubicBezTo>
                <a:cubicBezTo>
                  <a:pt x="304852" y="983629"/>
                  <a:pt x="329408" y="995365"/>
                  <a:pt x="353948" y="1006865"/>
                </a:cubicBezTo>
                <a:cubicBezTo>
                  <a:pt x="319294" y="981405"/>
                  <a:pt x="281290" y="959435"/>
                  <a:pt x="240466" y="939943"/>
                </a:cubicBezTo>
                <a:cubicBezTo>
                  <a:pt x="210990" y="925718"/>
                  <a:pt x="181514" y="911494"/>
                  <a:pt x="158812" y="891467"/>
                </a:cubicBezTo>
                <a:cubicBezTo>
                  <a:pt x="147166" y="881489"/>
                  <a:pt x="141336" y="869384"/>
                  <a:pt x="139551" y="855364"/>
                </a:cubicBezTo>
                <a:cubicBezTo>
                  <a:pt x="139312" y="851597"/>
                  <a:pt x="139634" y="847287"/>
                  <a:pt x="145731" y="844888"/>
                </a:cubicBezTo>
                <a:cubicBezTo>
                  <a:pt x="151843" y="842724"/>
                  <a:pt x="155581" y="845356"/>
                  <a:pt x="158154" y="848366"/>
                </a:cubicBezTo>
                <a:cubicBezTo>
                  <a:pt x="161052" y="851811"/>
                  <a:pt x="164496" y="854479"/>
                  <a:pt x="169370" y="856260"/>
                </a:cubicBezTo>
                <a:cubicBezTo>
                  <a:pt x="212096" y="872913"/>
                  <a:pt x="249775" y="894448"/>
                  <a:pt x="288295" y="915169"/>
                </a:cubicBezTo>
                <a:cubicBezTo>
                  <a:pt x="343452" y="944788"/>
                  <a:pt x="397769" y="975222"/>
                  <a:pt x="462694" y="994643"/>
                </a:cubicBezTo>
                <a:cubicBezTo>
                  <a:pt x="487260" y="1001870"/>
                  <a:pt x="512622" y="1007575"/>
                  <a:pt x="531910" y="1006664"/>
                </a:cubicBezTo>
                <a:cubicBezTo>
                  <a:pt x="460990" y="972547"/>
                  <a:pt x="394087" y="936046"/>
                  <a:pt x="333940" y="893507"/>
                </a:cubicBezTo>
                <a:cubicBezTo>
                  <a:pt x="273173" y="850568"/>
                  <a:pt x="219876" y="803403"/>
                  <a:pt x="181443" y="746608"/>
                </a:cubicBezTo>
                <a:cubicBezTo>
                  <a:pt x="177494" y="740681"/>
                  <a:pt x="175038" y="734810"/>
                  <a:pt x="162678" y="737018"/>
                </a:cubicBezTo>
                <a:cubicBezTo>
                  <a:pt x="157082" y="737933"/>
                  <a:pt x="155070" y="734381"/>
                  <a:pt x="156307" y="730435"/>
                </a:cubicBezTo>
                <a:cubicBezTo>
                  <a:pt x="164051" y="702450"/>
                  <a:pt x="145532" y="687373"/>
                  <a:pt x="117227" y="677515"/>
                </a:cubicBezTo>
                <a:cubicBezTo>
                  <a:pt x="108392" y="674314"/>
                  <a:pt x="107546" y="670384"/>
                  <a:pt x="113655" y="663474"/>
                </a:cubicBezTo>
                <a:cubicBezTo>
                  <a:pt x="121976" y="653926"/>
                  <a:pt x="120506" y="644851"/>
                  <a:pt x="115226" y="636712"/>
                </a:cubicBezTo>
                <a:cubicBezTo>
                  <a:pt x="112224" y="631619"/>
                  <a:pt x="108350" y="626868"/>
                  <a:pt x="105067" y="622046"/>
                </a:cubicBezTo>
                <a:cubicBezTo>
                  <a:pt x="102790" y="619000"/>
                  <a:pt x="99022" y="615897"/>
                  <a:pt x="104113" y="611722"/>
                </a:cubicBezTo>
                <a:cubicBezTo>
                  <a:pt x="108939" y="608053"/>
                  <a:pt x="114081" y="609328"/>
                  <a:pt x="118895" y="610169"/>
                </a:cubicBezTo>
                <a:cubicBezTo>
                  <a:pt x="142040" y="613772"/>
                  <a:pt x="156094" y="624170"/>
                  <a:pt x="163095" y="640642"/>
                </a:cubicBezTo>
                <a:cubicBezTo>
                  <a:pt x="168334" y="652819"/>
                  <a:pt x="173104" y="652953"/>
                  <a:pt x="185766" y="641454"/>
                </a:cubicBezTo>
                <a:cubicBezTo>
                  <a:pt x="195327" y="632704"/>
                  <a:pt x="204232" y="632337"/>
                  <a:pt x="212892" y="637457"/>
                </a:cubicBezTo>
                <a:cubicBezTo>
                  <a:pt x="217516" y="639981"/>
                  <a:pt x="220444" y="643897"/>
                  <a:pt x="223932" y="647271"/>
                </a:cubicBezTo>
                <a:cubicBezTo>
                  <a:pt x="241420" y="664845"/>
                  <a:pt x="259762" y="681841"/>
                  <a:pt x="287167" y="691571"/>
                </a:cubicBezTo>
                <a:cubicBezTo>
                  <a:pt x="299355" y="696027"/>
                  <a:pt x="312354" y="699197"/>
                  <a:pt x="330380" y="692506"/>
                </a:cubicBezTo>
                <a:cubicBezTo>
                  <a:pt x="318517" y="688486"/>
                  <a:pt x="306954" y="689175"/>
                  <a:pt x="296172" y="688108"/>
                </a:cubicBezTo>
                <a:cubicBezTo>
                  <a:pt x="285390" y="687041"/>
                  <a:pt x="279539" y="683953"/>
                  <a:pt x="286974" y="674512"/>
                </a:cubicBezTo>
                <a:cubicBezTo>
                  <a:pt x="291105" y="669267"/>
                  <a:pt x="290555" y="665301"/>
                  <a:pt x="286166" y="661798"/>
                </a:cubicBezTo>
                <a:cubicBezTo>
                  <a:pt x="272052" y="650459"/>
                  <a:pt x="264416" y="633352"/>
                  <a:pt x="236268" y="635338"/>
                </a:cubicBezTo>
                <a:cubicBezTo>
                  <a:pt x="234792" y="635517"/>
                  <a:pt x="233255" y="634754"/>
                  <a:pt x="231734" y="634225"/>
                </a:cubicBezTo>
                <a:cubicBezTo>
                  <a:pt x="225957" y="632316"/>
                  <a:pt x="219575" y="630241"/>
                  <a:pt x="221253" y="623870"/>
                </a:cubicBezTo>
                <a:cubicBezTo>
                  <a:pt x="223227" y="617462"/>
                  <a:pt x="230816" y="615119"/>
                  <a:pt x="237564" y="613590"/>
                </a:cubicBezTo>
                <a:cubicBezTo>
                  <a:pt x="254884" y="609831"/>
                  <a:pt x="268844" y="614072"/>
                  <a:pt x="282259" y="619091"/>
                </a:cubicBezTo>
                <a:cubicBezTo>
                  <a:pt x="314893" y="631509"/>
                  <a:pt x="342201" y="649080"/>
                  <a:pt x="370630" y="665566"/>
                </a:cubicBezTo>
                <a:cubicBezTo>
                  <a:pt x="413275" y="690295"/>
                  <a:pt x="451153" y="719635"/>
                  <a:pt x="498017" y="740532"/>
                </a:cubicBezTo>
                <a:cubicBezTo>
                  <a:pt x="637369" y="802423"/>
                  <a:pt x="774774" y="866448"/>
                  <a:pt x="918036" y="924307"/>
                </a:cubicBezTo>
                <a:cubicBezTo>
                  <a:pt x="970882" y="945666"/>
                  <a:pt x="1024819" y="965469"/>
                  <a:pt x="1079304" y="984494"/>
                </a:cubicBezTo>
                <a:cubicBezTo>
                  <a:pt x="1079509" y="983045"/>
                  <a:pt x="1079744" y="982067"/>
                  <a:pt x="1079935" y="980383"/>
                </a:cubicBezTo>
                <a:cubicBezTo>
                  <a:pt x="1079860" y="979206"/>
                  <a:pt x="1079770" y="977793"/>
                  <a:pt x="1079695" y="976616"/>
                </a:cubicBezTo>
                <a:cubicBezTo>
                  <a:pt x="1041139" y="964679"/>
                  <a:pt x="1003098" y="951491"/>
                  <a:pt x="966178" y="937219"/>
                </a:cubicBezTo>
                <a:cubicBezTo>
                  <a:pt x="875541" y="901932"/>
                  <a:pt x="791930" y="860100"/>
                  <a:pt x="720106" y="807112"/>
                </a:cubicBezTo>
                <a:cubicBezTo>
                  <a:pt x="714181" y="802848"/>
                  <a:pt x="707904" y="802421"/>
                  <a:pt x="698823" y="804708"/>
                </a:cubicBezTo>
                <a:cubicBezTo>
                  <a:pt x="669544" y="812288"/>
                  <a:pt x="659939" y="806334"/>
                  <a:pt x="664513" y="784663"/>
                </a:cubicBezTo>
                <a:cubicBezTo>
                  <a:pt x="665660" y="779304"/>
                  <a:pt x="665686" y="775031"/>
                  <a:pt x="660380" y="771165"/>
                </a:cubicBezTo>
                <a:cubicBezTo>
                  <a:pt x="636661" y="753871"/>
                  <a:pt x="611807" y="737427"/>
                  <a:pt x="584959" y="722409"/>
                </a:cubicBezTo>
                <a:cubicBezTo>
                  <a:pt x="535282" y="694735"/>
                  <a:pt x="482226" y="670082"/>
                  <a:pt x="435649" y="639659"/>
                </a:cubicBezTo>
                <a:cubicBezTo>
                  <a:pt x="421965" y="630403"/>
                  <a:pt x="411440" y="619340"/>
                  <a:pt x="404944" y="606128"/>
                </a:cubicBezTo>
                <a:cubicBezTo>
                  <a:pt x="402872" y="601635"/>
                  <a:pt x="401613" y="595856"/>
                  <a:pt x="408476" y="591466"/>
                </a:cubicBezTo>
                <a:cubicBezTo>
                  <a:pt x="415044" y="587111"/>
                  <a:pt x="420320" y="590506"/>
                  <a:pt x="425225" y="592759"/>
                </a:cubicBezTo>
                <a:cubicBezTo>
                  <a:pt x="445746" y="601899"/>
                  <a:pt x="466578" y="611238"/>
                  <a:pt x="487115" y="620614"/>
                </a:cubicBezTo>
                <a:cubicBezTo>
                  <a:pt x="507947" y="629954"/>
                  <a:pt x="528514" y="639800"/>
                  <a:pt x="550277" y="649738"/>
                </a:cubicBezTo>
                <a:cubicBezTo>
                  <a:pt x="551408" y="644145"/>
                  <a:pt x="546904" y="643504"/>
                  <a:pt x="544421" y="641907"/>
                </a:cubicBezTo>
                <a:cubicBezTo>
                  <a:pt x="509355" y="619344"/>
                  <a:pt x="471190" y="599529"/>
                  <a:pt x="431905" y="580799"/>
                </a:cubicBezTo>
                <a:cubicBezTo>
                  <a:pt x="401512" y="566211"/>
                  <a:pt x="371947" y="550574"/>
                  <a:pt x="351177" y="528177"/>
                </a:cubicBezTo>
                <a:cubicBezTo>
                  <a:pt x="343180" y="519419"/>
                  <a:pt x="338696" y="509759"/>
                  <a:pt x="339749" y="498244"/>
                </a:cubicBezTo>
                <a:cubicBezTo>
                  <a:pt x="340115" y="494641"/>
                  <a:pt x="340481" y="491037"/>
                  <a:pt x="346313" y="489145"/>
                </a:cubicBezTo>
                <a:cubicBezTo>
                  <a:pt x="350979" y="487631"/>
                  <a:pt x="354067" y="489392"/>
                  <a:pt x="356579" y="491460"/>
                </a:cubicBezTo>
                <a:cubicBezTo>
                  <a:pt x="360984" y="495197"/>
                  <a:pt x="365388" y="498934"/>
                  <a:pt x="371505" y="501516"/>
                </a:cubicBezTo>
                <a:cubicBezTo>
                  <a:pt x="408203" y="517000"/>
                  <a:pt x="442659" y="534654"/>
                  <a:pt x="476275" y="553122"/>
                </a:cubicBezTo>
                <a:cubicBezTo>
                  <a:pt x="531461" y="583213"/>
                  <a:pt x="586103" y="614082"/>
                  <a:pt x="649952" y="635294"/>
                </a:cubicBezTo>
                <a:cubicBezTo>
                  <a:pt x="673972" y="643298"/>
                  <a:pt x="698805" y="650018"/>
                  <a:pt x="727161" y="651328"/>
                </a:cubicBezTo>
                <a:cubicBezTo>
                  <a:pt x="726126" y="649081"/>
                  <a:pt x="724263" y="647883"/>
                  <a:pt x="722417" y="646921"/>
                </a:cubicBezTo>
                <a:cubicBezTo>
                  <a:pt x="660627" y="615969"/>
                  <a:pt x="600830" y="583590"/>
                  <a:pt x="546079" y="546328"/>
                </a:cubicBezTo>
                <a:cubicBezTo>
                  <a:pt x="478576" y="500409"/>
                  <a:pt x="420223" y="448637"/>
                  <a:pt x="378182" y="386585"/>
                </a:cubicBezTo>
                <a:cubicBezTo>
                  <a:pt x="376229" y="383975"/>
                  <a:pt x="374884" y="381528"/>
                  <a:pt x="370158" y="382100"/>
                </a:cubicBezTo>
                <a:cubicBezTo>
                  <a:pt x="358064" y="383802"/>
                  <a:pt x="356583" y="379236"/>
                  <a:pt x="357861" y="371252"/>
                </a:cubicBezTo>
                <a:cubicBezTo>
                  <a:pt x="361373" y="351608"/>
                  <a:pt x="352380" y="336565"/>
                  <a:pt x="331313" y="328203"/>
                </a:cubicBezTo>
                <a:cubicBezTo>
                  <a:pt x="316037" y="321986"/>
                  <a:pt x="303183" y="316425"/>
                  <a:pt x="319354" y="299282"/>
                </a:cubicBezTo>
                <a:cubicBezTo>
                  <a:pt x="323265" y="295249"/>
                  <a:pt x="321459" y="290249"/>
                  <a:pt x="319682" y="285719"/>
                </a:cubicBezTo>
                <a:cubicBezTo>
                  <a:pt x="317166" y="278905"/>
                  <a:pt x="312080" y="273828"/>
                  <a:pt x="306391" y="268585"/>
                </a:cubicBezTo>
                <a:cubicBezTo>
                  <a:pt x="303227" y="265647"/>
                  <a:pt x="299399" y="261602"/>
                  <a:pt x="303294" y="257334"/>
                </a:cubicBezTo>
                <a:cubicBezTo>
                  <a:pt x="307735" y="252289"/>
                  <a:pt x="314131" y="254598"/>
                  <a:pt x="319242" y="255403"/>
                </a:cubicBezTo>
                <a:cubicBezTo>
                  <a:pt x="342683" y="258970"/>
                  <a:pt x="357062" y="269803"/>
                  <a:pt x="364093" y="286745"/>
                </a:cubicBezTo>
                <a:cubicBezTo>
                  <a:pt x="368651" y="297582"/>
                  <a:pt x="374307" y="297608"/>
                  <a:pt x="385301" y="287973"/>
                </a:cubicBezTo>
                <a:cubicBezTo>
                  <a:pt x="397712" y="277216"/>
                  <a:pt x="408079" y="276436"/>
                  <a:pt x="417598" y="285722"/>
                </a:cubicBezTo>
                <a:cubicBezTo>
                  <a:pt x="425226" y="293339"/>
                  <a:pt x="431406" y="301607"/>
                  <a:pt x="440155" y="308139"/>
                </a:cubicBezTo>
                <a:cubicBezTo>
                  <a:pt x="463623" y="326175"/>
                  <a:pt x="485720" y="346039"/>
                  <a:pt x="534406" y="339430"/>
                </a:cubicBezTo>
                <a:cubicBezTo>
                  <a:pt x="520872" y="332528"/>
                  <a:pt x="507316" y="334645"/>
                  <a:pt x="495633" y="333450"/>
                </a:cubicBezTo>
                <a:cubicBezTo>
                  <a:pt x="487244" y="332567"/>
                  <a:pt x="478750" y="330037"/>
                  <a:pt x="486289" y="322243"/>
                </a:cubicBezTo>
                <a:cubicBezTo>
                  <a:pt x="494951" y="313365"/>
                  <a:pt x="489365" y="309771"/>
                  <a:pt x="484000" y="304964"/>
                </a:cubicBezTo>
                <a:cubicBezTo>
                  <a:pt x="471673" y="293645"/>
                  <a:pt x="461604" y="280392"/>
                  <a:pt x="436911" y="280536"/>
                </a:cubicBezTo>
                <a:cubicBezTo>
                  <a:pt x="433041" y="280530"/>
                  <a:pt x="429923" y="278297"/>
                  <a:pt x="426865" y="277007"/>
                </a:cubicBezTo>
                <a:cubicBezTo>
                  <a:pt x="422581" y="275154"/>
                  <a:pt x="418872" y="272993"/>
                  <a:pt x="420654" y="268269"/>
                </a:cubicBezTo>
                <a:cubicBezTo>
                  <a:pt x="422468" y="264016"/>
                  <a:pt x="426748" y="261125"/>
                  <a:pt x="432329" y="259975"/>
                </a:cubicBezTo>
                <a:cubicBezTo>
                  <a:pt x="437320" y="258895"/>
                  <a:pt x="442621" y="258016"/>
                  <a:pt x="447672" y="257879"/>
                </a:cubicBezTo>
                <a:cubicBezTo>
                  <a:pt x="470223" y="256809"/>
                  <a:pt x="486254" y="265543"/>
                  <a:pt x="502242" y="273572"/>
                </a:cubicBezTo>
                <a:cubicBezTo>
                  <a:pt x="558179" y="301436"/>
                  <a:pt x="607891" y="334326"/>
                  <a:pt x="659874" y="365516"/>
                </a:cubicBezTo>
                <a:cubicBezTo>
                  <a:pt x="711842" y="396471"/>
                  <a:pt x="772192" y="418818"/>
                  <a:pt x="829177" y="444421"/>
                </a:cubicBezTo>
                <a:cubicBezTo>
                  <a:pt x="960626" y="503711"/>
                  <a:pt x="1092650" y="562693"/>
                  <a:pt x="1231903" y="613682"/>
                </a:cubicBezTo>
                <a:cubicBezTo>
                  <a:pt x="1368099" y="663381"/>
                  <a:pt x="1823141" y="686561"/>
                  <a:pt x="1911736" y="685084"/>
                </a:cubicBezTo>
                <a:cubicBezTo>
                  <a:pt x="2024994" y="682992"/>
                  <a:pt x="2291986" y="655399"/>
                  <a:pt x="2564313" y="632143"/>
                </a:cubicBezTo>
                <a:cubicBezTo>
                  <a:pt x="2595089" y="629364"/>
                  <a:pt x="2625288" y="626893"/>
                  <a:pt x="2657304" y="624913"/>
                </a:cubicBezTo>
                <a:cubicBezTo>
                  <a:pt x="3564401" y="568191"/>
                  <a:pt x="4203594" y="276765"/>
                  <a:pt x="4235818" y="259339"/>
                </a:cubicBezTo>
                <a:cubicBezTo>
                  <a:pt x="4287616" y="231474"/>
                  <a:pt x="4460006" y="176429"/>
                  <a:pt x="4460331" y="176864"/>
                </a:cubicBezTo>
                <a:cubicBezTo>
                  <a:pt x="4464175" y="181144"/>
                  <a:pt x="4483735" y="184529"/>
                  <a:pt x="4499578" y="186791"/>
                </a:cubicBezTo>
                <a:lnTo>
                  <a:pt x="4514640" y="188841"/>
                </a:lnTo>
                <a:lnTo>
                  <a:pt x="4516523" y="189988"/>
                </a:lnTo>
                <a:cubicBezTo>
                  <a:pt x="4522035" y="190091"/>
                  <a:pt x="4521760" y="189857"/>
                  <a:pt x="4518126" y="189316"/>
                </a:cubicBezTo>
                <a:lnTo>
                  <a:pt x="4514640" y="188841"/>
                </a:lnTo>
                <a:lnTo>
                  <a:pt x="4511569" y="186970"/>
                </a:lnTo>
                <a:cubicBezTo>
                  <a:pt x="4510788" y="185226"/>
                  <a:pt x="4510719" y="182981"/>
                  <a:pt x="4510888" y="180943"/>
                </a:cubicBezTo>
                <a:cubicBezTo>
                  <a:pt x="4511690" y="170169"/>
                  <a:pt x="4517648" y="160906"/>
                  <a:pt x="4531865" y="155151"/>
                </a:cubicBezTo>
                <a:cubicBezTo>
                  <a:pt x="4545507" y="149703"/>
                  <a:pt x="4559473" y="144689"/>
                  <a:pt x="4573441" y="139676"/>
                </a:cubicBezTo>
                <a:cubicBezTo>
                  <a:pt x="4585075" y="135420"/>
                  <a:pt x="4593048" y="134454"/>
                  <a:pt x="4594964" y="145847"/>
                </a:cubicBezTo>
                <a:cubicBezTo>
                  <a:pt x="4596879" y="157242"/>
                  <a:pt x="4613452" y="160454"/>
                  <a:pt x="4623059" y="152410"/>
                </a:cubicBezTo>
                <a:cubicBezTo>
                  <a:pt x="4660632" y="120811"/>
                  <a:pt x="4705757" y="95654"/>
                  <a:pt x="4748356" y="68192"/>
                </a:cubicBezTo>
                <a:cubicBezTo>
                  <a:pt x="4778098" y="49168"/>
                  <a:pt x="4809406" y="31378"/>
                  <a:pt x="4833812" y="8017"/>
                </a:cubicBezTo>
                <a:cubicBezTo>
                  <a:pt x="4838299" y="3678"/>
                  <a:pt x="4842399" y="-2039"/>
                  <a:pt x="4850908" y="727"/>
                </a:cubicBezTo>
                <a:close/>
              </a:path>
            </a:pathLst>
          </a:custGeom>
          <a:solidFill>
            <a:schemeClr val="bg2">
              <a:alpha val="5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8E1375B-A3C8-0F65-A4EA-F630F235FFB4}"/>
              </a:ext>
            </a:extLst>
          </p:cNvPr>
          <p:cNvSpPr>
            <a:spLocks noGrp="1"/>
          </p:cNvSpPr>
          <p:nvPr>
            <p:ph type="title"/>
          </p:nvPr>
        </p:nvSpPr>
        <p:spPr>
          <a:xfrm>
            <a:off x="1139044" y="2090114"/>
            <a:ext cx="3382890" cy="2481886"/>
          </a:xfrm>
        </p:spPr>
        <p:txBody>
          <a:bodyPr>
            <a:normAutofit/>
          </a:bodyPr>
          <a:lstStyle/>
          <a:p>
            <a:pPr algn="ctr"/>
            <a:r>
              <a:rPr lang="en-US" dirty="0"/>
              <a:t>Strategies: </a:t>
            </a:r>
            <a:br>
              <a:rPr lang="en-US" dirty="0"/>
            </a:br>
            <a:r>
              <a:rPr lang="en-US" dirty="0"/>
              <a:t>“It feels like evaluation”</a:t>
            </a:r>
            <a:endParaRPr lang="en-CA" dirty="0"/>
          </a:p>
        </p:txBody>
      </p:sp>
      <p:graphicFrame>
        <p:nvGraphicFramePr>
          <p:cNvPr id="5" name="Content Placeholder 2">
            <a:extLst>
              <a:ext uri="{FF2B5EF4-FFF2-40B4-BE49-F238E27FC236}">
                <a16:creationId xmlns:a16="http://schemas.microsoft.com/office/drawing/2014/main" id="{EBAAE2AC-BD65-F3B9-92FE-9A5BD4987AEB}"/>
              </a:ext>
            </a:extLst>
          </p:cNvPr>
          <p:cNvGraphicFramePr>
            <a:graphicFrameLocks/>
          </p:cNvGraphicFramePr>
          <p:nvPr>
            <p:extLst>
              <p:ext uri="{D42A27DB-BD31-4B8C-83A1-F6EECF244321}">
                <p14:modId xmlns:p14="http://schemas.microsoft.com/office/powerpoint/2010/main" val="1562603800"/>
              </p:ext>
            </p:extLst>
          </p:nvPr>
        </p:nvGraphicFramePr>
        <p:xfrm>
          <a:off x="5719097" y="713313"/>
          <a:ext cx="5842095" cy="54313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5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210</TotalTime>
  <Words>470</Words>
  <Application>Microsoft Office PowerPoint</Application>
  <PresentationFormat>Widescreen</PresentationFormat>
  <Paragraphs>52</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Open Sans</vt:lpstr>
      <vt:lpstr>Symbol</vt:lpstr>
      <vt:lpstr>Office Theme</vt:lpstr>
      <vt:lpstr>Challenges in commenting on student strengths</vt:lpstr>
      <vt:lpstr>PowerPoint Presentation</vt:lpstr>
      <vt:lpstr>Challenges</vt:lpstr>
      <vt:lpstr>Strategies:  “It’s difficult”</vt:lpstr>
      <vt:lpstr>Sentence stems</vt:lpstr>
      <vt:lpstr>Sentence stems cont’d</vt:lpstr>
      <vt:lpstr>Strategies:  “It may be misleading”</vt:lpstr>
      <vt:lpstr>Follow up positive comment  with constructive criticism </vt:lpstr>
      <vt:lpstr>Strategies:  “It feels like evaluation”</vt:lpstr>
      <vt:lpstr>Own the comment by using “I”</vt:lpstr>
      <vt:lpstr>Strategies: “It violates academic freedom”</vt:lpstr>
      <vt:lpstr>Thank you!</vt:lpstr>
      <vt:lpstr>Works Cited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Challenges in commenting on student strengths</dc:title>
  <dc:creator>Sarah-Jean Watt</dc:creator>
  <cp:lastModifiedBy>Sarah-Jean Watt</cp:lastModifiedBy>
  <cp:revision>1</cp:revision>
  <dcterms:created xsi:type="dcterms:W3CDTF">2023-04-28T19:56:53Z</dcterms:created>
  <dcterms:modified xsi:type="dcterms:W3CDTF">2023-05-04T22:13:46Z</dcterms:modified>
</cp:coreProperties>
</file>