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0" r:id="rId1"/>
  </p:sldMasterIdLst>
  <p:notesMasterIdLst>
    <p:notesMasterId r:id="rId26"/>
  </p:notesMasterIdLst>
  <p:sldIdLst>
    <p:sldId id="256" r:id="rId2"/>
    <p:sldId id="257" r:id="rId3"/>
    <p:sldId id="317" r:id="rId4"/>
    <p:sldId id="321" r:id="rId5"/>
    <p:sldId id="324" r:id="rId6"/>
    <p:sldId id="322" r:id="rId7"/>
    <p:sldId id="323" r:id="rId8"/>
    <p:sldId id="310" r:id="rId9"/>
    <p:sldId id="332" r:id="rId10"/>
    <p:sldId id="326" r:id="rId11"/>
    <p:sldId id="319" r:id="rId12"/>
    <p:sldId id="334" r:id="rId13"/>
    <p:sldId id="335" r:id="rId14"/>
    <p:sldId id="313" r:id="rId15"/>
    <p:sldId id="272" r:id="rId16"/>
    <p:sldId id="291" r:id="rId17"/>
    <p:sldId id="327" r:id="rId18"/>
    <p:sldId id="318" r:id="rId19"/>
    <p:sldId id="336" r:id="rId20"/>
    <p:sldId id="328" r:id="rId21"/>
    <p:sldId id="329" r:id="rId22"/>
    <p:sldId id="331" r:id="rId23"/>
    <p:sldId id="337" r:id="rId24"/>
    <p:sldId id="296" r:id="rId2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aura" initials="L" lastIdx="1" clrIdx="0">
    <p:extLst>
      <p:ext uri="{19B8F6BF-5375-455C-9EA6-DF929625EA0E}">
        <p15:presenceInfo xmlns:p15="http://schemas.microsoft.com/office/powerpoint/2012/main" userId="S::hardinmarshall57@webster.edu::20bd8239-2504-44cd-82c1-cc3f8d086ed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80000"/>
    <a:srgbClr val="5891AD"/>
    <a:srgbClr val="CC0000"/>
    <a:srgbClr val="FF9900"/>
    <a:srgbClr val="1C7685"/>
    <a:srgbClr val="0045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249" autoAdjust="0"/>
    <p:restoredTop sz="94635" autoAdjust="0"/>
  </p:normalViewPr>
  <p:slideViewPr>
    <p:cSldViewPr snapToGrid="0">
      <p:cViewPr varScale="1">
        <p:scale>
          <a:sx n="102" d="100"/>
          <a:sy n="102" d="100"/>
        </p:scale>
        <p:origin x="144" y="1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commentAuthors" Target="commentAuthors.xml"/><Relationship Id="rId30" Type="http://schemas.openxmlformats.org/officeDocument/2006/relationships/theme" Target="theme/theme1.xml"/></Relationships>
</file>

<file path=ppt/diagrams/_rels/data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png"/><Relationship Id="rId2" Type="http://schemas.openxmlformats.org/officeDocument/2006/relationships/image" Target="../media/image36.svg"/><Relationship Id="rId1" Type="http://schemas.openxmlformats.org/officeDocument/2006/relationships/image" Target="../media/image35.png"/><Relationship Id="rId6" Type="http://schemas.openxmlformats.org/officeDocument/2006/relationships/image" Target="../media/image40.svg"/><Relationship Id="rId5" Type="http://schemas.openxmlformats.org/officeDocument/2006/relationships/image" Target="../media/image39.png"/><Relationship Id="rId4" Type="http://schemas.openxmlformats.org/officeDocument/2006/relationships/image" Target="../media/image38.svg"/></Relationships>
</file>

<file path=ppt/diagrams/_rels/drawing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png"/><Relationship Id="rId2" Type="http://schemas.openxmlformats.org/officeDocument/2006/relationships/image" Target="../media/image36.svg"/><Relationship Id="rId1" Type="http://schemas.openxmlformats.org/officeDocument/2006/relationships/image" Target="../media/image35.png"/><Relationship Id="rId6" Type="http://schemas.openxmlformats.org/officeDocument/2006/relationships/image" Target="../media/image40.svg"/><Relationship Id="rId5" Type="http://schemas.openxmlformats.org/officeDocument/2006/relationships/image" Target="../media/image39.png"/><Relationship Id="rId4" Type="http://schemas.openxmlformats.org/officeDocument/2006/relationships/image" Target="../media/image38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18/5/colors/Iconchunking_neutralicon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9214D7B-57C3-4394-A9BE-7E5552C0F11A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2FF828C-CD31-476B-B144-CB1938BE7E97}">
      <dgm:prSet phldrT="[Text]"/>
      <dgm:spPr/>
      <dgm:t>
        <a:bodyPr/>
        <a:lstStyle/>
        <a:p>
          <a:r>
            <a:rPr lang="en-US" b="1" dirty="0">
              <a:latin typeface="Avenir Next LT Pro" panose="020B0504020202020204" pitchFamily="34" charset="0"/>
            </a:rPr>
            <a:t>Other Themes</a:t>
          </a:r>
        </a:p>
      </dgm:t>
    </dgm:pt>
    <dgm:pt modelId="{4FF44F8B-7524-49A7-B15B-0F02A2160E87}" type="parTrans" cxnId="{DA16D6E0-7795-4CE6-B44D-9FE349164E25}">
      <dgm:prSet/>
      <dgm:spPr/>
      <dgm:t>
        <a:bodyPr/>
        <a:lstStyle/>
        <a:p>
          <a:endParaRPr lang="en-US"/>
        </a:p>
      </dgm:t>
    </dgm:pt>
    <dgm:pt modelId="{AA3C48F1-FA2D-4C15-9043-923BC25A0FB6}" type="sibTrans" cxnId="{DA16D6E0-7795-4CE6-B44D-9FE349164E25}">
      <dgm:prSet/>
      <dgm:spPr/>
      <dgm:t>
        <a:bodyPr/>
        <a:lstStyle/>
        <a:p>
          <a:endParaRPr lang="en-US"/>
        </a:p>
      </dgm:t>
    </dgm:pt>
    <dgm:pt modelId="{5EBE0FEC-0DF1-470A-B2B3-A66EB55311D1}">
      <dgm:prSet phldrT="[Text]"/>
      <dgm:spPr/>
      <dgm:t>
        <a:bodyPr/>
        <a:lstStyle/>
        <a:p>
          <a:r>
            <a:rPr lang="en-US" sz="3700" dirty="0">
              <a:latin typeface="Avenir Next LT Pro" panose="020B0504020202020204" pitchFamily="34" charset="0"/>
            </a:rPr>
            <a:t>Disarming</a:t>
          </a:r>
        </a:p>
      </dgm:t>
    </dgm:pt>
    <dgm:pt modelId="{0F1A783D-6C9B-482C-A5EB-EA553EE0012A}" type="parTrans" cxnId="{DC135AD1-E6B9-4E88-9DB0-AFA74F2F0743}">
      <dgm:prSet/>
      <dgm:spPr/>
      <dgm:t>
        <a:bodyPr/>
        <a:lstStyle/>
        <a:p>
          <a:endParaRPr lang="en-US"/>
        </a:p>
      </dgm:t>
    </dgm:pt>
    <dgm:pt modelId="{8AD8C6EA-83E8-4282-8979-6FB9DF45B5BE}" type="sibTrans" cxnId="{DC135AD1-E6B9-4E88-9DB0-AFA74F2F0743}">
      <dgm:prSet/>
      <dgm:spPr/>
      <dgm:t>
        <a:bodyPr/>
        <a:lstStyle/>
        <a:p>
          <a:endParaRPr lang="en-US"/>
        </a:p>
      </dgm:t>
    </dgm:pt>
    <dgm:pt modelId="{48CD9EEA-7EDB-4569-8C97-737D8B5CDB9F}">
      <dgm:prSet phldrT="[Text]"/>
      <dgm:spPr/>
      <dgm:t>
        <a:bodyPr/>
        <a:lstStyle/>
        <a:p>
          <a:r>
            <a:rPr lang="en-US" b="1" dirty="0">
              <a:latin typeface="Avenir Next LT Pro" panose="020B0504020202020204" pitchFamily="34" charset="0"/>
            </a:rPr>
            <a:t>Prominent Themes</a:t>
          </a:r>
        </a:p>
      </dgm:t>
    </dgm:pt>
    <dgm:pt modelId="{ECDE4689-3164-47EB-8C7B-92335FEBC896}" type="sibTrans" cxnId="{371EBE51-DFD8-4A7B-B9FA-F046ECE92C8E}">
      <dgm:prSet/>
      <dgm:spPr/>
      <dgm:t>
        <a:bodyPr/>
        <a:lstStyle/>
        <a:p>
          <a:endParaRPr lang="en-US"/>
        </a:p>
      </dgm:t>
    </dgm:pt>
    <dgm:pt modelId="{E3FA2C8B-EC1C-4294-AB19-133D2C8EB1E6}" type="parTrans" cxnId="{371EBE51-DFD8-4A7B-B9FA-F046ECE92C8E}">
      <dgm:prSet/>
      <dgm:spPr/>
      <dgm:t>
        <a:bodyPr/>
        <a:lstStyle/>
        <a:p>
          <a:endParaRPr lang="en-US"/>
        </a:p>
      </dgm:t>
    </dgm:pt>
    <dgm:pt modelId="{D9029C58-2B10-4BE8-B698-EA24044D1E61}">
      <dgm:prSet phldrT="[Text]"/>
      <dgm:spPr/>
      <dgm:t>
        <a:bodyPr/>
        <a:lstStyle/>
        <a:p>
          <a:r>
            <a:rPr lang="en-US" dirty="0">
              <a:latin typeface="Avenir Next LT Pro" panose="020B0504020202020204" pitchFamily="34" charset="0"/>
            </a:rPr>
            <a:t>Affirming</a:t>
          </a:r>
        </a:p>
      </dgm:t>
    </dgm:pt>
    <dgm:pt modelId="{9E0B036F-8CBB-45AC-ADA0-94B234D29BF8}" type="sibTrans" cxnId="{B926281A-64F3-4714-9E11-5D35AF3B8B7B}">
      <dgm:prSet/>
      <dgm:spPr/>
      <dgm:t>
        <a:bodyPr/>
        <a:lstStyle/>
        <a:p>
          <a:endParaRPr lang="en-US"/>
        </a:p>
      </dgm:t>
    </dgm:pt>
    <dgm:pt modelId="{49D0D4E2-97B4-4FDA-99DD-C3342DA0ECAE}" type="parTrans" cxnId="{B926281A-64F3-4714-9E11-5D35AF3B8B7B}">
      <dgm:prSet/>
      <dgm:spPr/>
      <dgm:t>
        <a:bodyPr/>
        <a:lstStyle/>
        <a:p>
          <a:endParaRPr lang="en-US"/>
        </a:p>
      </dgm:t>
    </dgm:pt>
    <dgm:pt modelId="{159DC5B5-2B4B-4EAB-A08A-E857F1AAA1FB}">
      <dgm:prSet phldrT="[Text]"/>
      <dgm:spPr/>
      <dgm:t>
        <a:bodyPr/>
        <a:lstStyle/>
        <a:p>
          <a:r>
            <a:rPr lang="en-US" dirty="0">
              <a:latin typeface="Avenir Next LT Pro" panose="020B0504020202020204" pitchFamily="34" charset="0"/>
            </a:rPr>
            <a:t>Investigating</a:t>
          </a:r>
        </a:p>
      </dgm:t>
    </dgm:pt>
    <dgm:pt modelId="{A1EA3CF1-1CE8-490A-84E4-E69ABFA81EF5}" type="parTrans" cxnId="{1A13FDB3-E08C-4CDF-8D9D-3E39A90028CB}">
      <dgm:prSet/>
      <dgm:spPr/>
      <dgm:t>
        <a:bodyPr/>
        <a:lstStyle/>
        <a:p>
          <a:endParaRPr lang="en-US"/>
        </a:p>
      </dgm:t>
    </dgm:pt>
    <dgm:pt modelId="{EE8F8621-F53E-4FB2-A25B-BCAF7149A2E6}" type="sibTrans" cxnId="{1A13FDB3-E08C-4CDF-8D9D-3E39A90028CB}">
      <dgm:prSet/>
      <dgm:spPr/>
      <dgm:t>
        <a:bodyPr/>
        <a:lstStyle/>
        <a:p>
          <a:endParaRPr lang="en-US"/>
        </a:p>
      </dgm:t>
    </dgm:pt>
    <dgm:pt modelId="{3E07D30E-8444-41F1-89D5-063098DAAADA}">
      <dgm:prSet phldrT="[Text]"/>
      <dgm:spPr/>
      <dgm:t>
        <a:bodyPr/>
        <a:lstStyle/>
        <a:p>
          <a:r>
            <a:rPr lang="en-US" dirty="0">
              <a:latin typeface="Avenir Next LT Pro" panose="020B0504020202020204" pitchFamily="34" charset="0"/>
            </a:rPr>
            <a:t>Telling</a:t>
          </a:r>
        </a:p>
      </dgm:t>
    </dgm:pt>
    <dgm:pt modelId="{A56CBEC3-51FC-402F-A608-6F391CDE9C40}" type="parTrans" cxnId="{6E4EA167-28B0-4CDF-A872-75172783B5A6}">
      <dgm:prSet/>
      <dgm:spPr/>
      <dgm:t>
        <a:bodyPr/>
        <a:lstStyle/>
        <a:p>
          <a:endParaRPr lang="en-US"/>
        </a:p>
      </dgm:t>
    </dgm:pt>
    <dgm:pt modelId="{3C5DA119-BFAC-4E3F-8AE1-C53B7D154D08}" type="sibTrans" cxnId="{6E4EA167-28B0-4CDF-A872-75172783B5A6}">
      <dgm:prSet/>
      <dgm:spPr/>
      <dgm:t>
        <a:bodyPr/>
        <a:lstStyle/>
        <a:p>
          <a:endParaRPr lang="en-US"/>
        </a:p>
      </dgm:t>
    </dgm:pt>
    <dgm:pt modelId="{7330A0F3-C120-4E5D-9400-5444AF335209}">
      <dgm:prSet phldrT="[Text]"/>
      <dgm:spPr/>
      <dgm:t>
        <a:bodyPr/>
        <a:lstStyle/>
        <a:p>
          <a:r>
            <a:rPr lang="en-US" dirty="0">
              <a:latin typeface="Avenir Next LT Pro" panose="020B0504020202020204" pitchFamily="34" charset="0"/>
            </a:rPr>
            <a:t>Suggesting</a:t>
          </a:r>
        </a:p>
      </dgm:t>
    </dgm:pt>
    <dgm:pt modelId="{0C7CE77D-5DEE-4930-94E1-A21DC8D4C642}" type="parTrans" cxnId="{CCEC6B98-1987-4D02-A6E8-2DCC1C5FED6D}">
      <dgm:prSet/>
      <dgm:spPr/>
      <dgm:t>
        <a:bodyPr/>
        <a:lstStyle/>
        <a:p>
          <a:endParaRPr lang="en-US"/>
        </a:p>
      </dgm:t>
    </dgm:pt>
    <dgm:pt modelId="{96029D22-5291-4727-9E55-7290CCB955EF}" type="sibTrans" cxnId="{CCEC6B98-1987-4D02-A6E8-2DCC1C5FED6D}">
      <dgm:prSet/>
      <dgm:spPr/>
      <dgm:t>
        <a:bodyPr/>
        <a:lstStyle/>
        <a:p>
          <a:endParaRPr lang="en-US"/>
        </a:p>
      </dgm:t>
    </dgm:pt>
    <dgm:pt modelId="{33BAFE78-E808-4C48-8B84-E7C8D930396E}">
      <dgm:prSet phldrT="[Text]"/>
      <dgm:spPr/>
      <dgm:t>
        <a:bodyPr/>
        <a:lstStyle/>
        <a:p>
          <a:r>
            <a:rPr lang="en-US" sz="3700" dirty="0">
              <a:latin typeface="Avenir Next LT Pro" panose="020B0504020202020204" pitchFamily="34" charset="0"/>
            </a:rPr>
            <a:t>Session Setting</a:t>
          </a:r>
        </a:p>
      </dgm:t>
    </dgm:pt>
    <dgm:pt modelId="{B34CB95C-5A1C-48B2-9F68-53D8BEB35D5C}" type="parTrans" cxnId="{2607206B-BC8F-4EE7-A1EB-7DC4451A8560}">
      <dgm:prSet/>
      <dgm:spPr/>
    </dgm:pt>
    <dgm:pt modelId="{6FA528EB-EB1E-4C99-9141-221EBA476DB6}" type="sibTrans" cxnId="{2607206B-BC8F-4EE7-A1EB-7DC4451A8560}">
      <dgm:prSet/>
      <dgm:spPr/>
    </dgm:pt>
    <dgm:pt modelId="{D9D6185B-0FCF-4942-9FC2-9D1CD41CEB48}">
      <dgm:prSet phldrT="[Text]" custT="1"/>
      <dgm:spPr/>
      <dgm:t>
        <a:bodyPr/>
        <a:lstStyle/>
        <a:p>
          <a:r>
            <a:rPr lang="en-US" sz="3700" dirty="0">
              <a:latin typeface="Avenir Next LT Pro" panose="020B0504020202020204" pitchFamily="34" charset="0"/>
            </a:rPr>
            <a:t>Minimal Marking </a:t>
          </a:r>
          <a:r>
            <a:rPr lang="en-US" sz="3600" dirty="0">
              <a:latin typeface="Avenir Next LT Pro" panose="020B0504020202020204" pitchFamily="34" charset="0"/>
            </a:rPr>
            <a:t>(under Suggesting)</a:t>
          </a:r>
          <a:endParaRPr lang="en-US" sz="3700" dirty="0">
            <a:latin typeface="Avenir Next LT Pro" panose="020B0504020202020204" pitchFamily="34" charset="0"/>
          </a:endParaRPr>
        </a:p>
      </dgm:t>
    </dgm:pt>
    <dgm:pt modelId="{6B5D4D19-65F6-44C7-B44E-4F41A6FA4233}" type="parTrans" cxnId="{0CC52058-8AF6-4633-8D81-49403994E012}">
      <dgm:prSet/>
      <dgm:spPr/>
    </dgm:pt>
    <dgm:pt modelId="{2DDCC8CB-9CC0-44C2-B534-CC21E1D5DFBD}" type="sibTrans" cxnId="{0CC52058-8AF6-4633-8D81-49403994E012}">
      <dgm:prSet/>
      <dgm:spPr/>
    </dgm:pt>
    <dgm:pt modelId="{6EC45674-1D6E-46E3-84D7-759A18A67AF5}" type="pres">
      <dgm:prSet presAssocID="{69214D7B-57C3-4394-A9BE-7E5552C0F11A}" presName="Name0" presStyleCnt="0">
        <dgm:presLayoutVars>
          <dgm:dir/>
          <dgm:animLvl val="lvl"/>
          <dgm:resizeHandles val="exact"/>
        </dgm:presLayoutVars>
      </dgm:prSet>
      <dgm:spPr/>
    </dgm:pt>
    <dgm:pt modelId="{FB3395F1-E01D-42E1-A366-B9025F081BAC}" type="pres">
      <dgm:prSet presAssocID="{48CD9EEA-7EDB-4569-8C97-737D8B5CDB9F}" presName="composite" presStyleCnt="0"/>
      <dgm:spPr/>
    </dgm:pt>
    <dgm:pt modelId="{6B9FE20A-A0EE-4588-9139-2C88EF5DC354}" type="pres">
      <dgm:prSet presAssocID="{48CD9EEA-7EDB-4569-8C97-737D8B5CDB9F}" presName="parTx" presStyleLbl="alignNode1" presStyleIdx="0" presStyleCnt="2">
        <dgm:presLayoutVars>
          <dgm:chMax val="0"/>
          <dgm:chPref val="0"/>
          <dgm:bulletEnabled val="1"/>
        </dgm:presLayoutVars>
      </dgm:prSet>
      <dgm:spPr/>
    </dgm:pt>
    <dgm:pt modelId="{E65D4F5A-B5AA-4164-89DB-2ECBB7CA73A5}" type="pres">
      <dgm:prSet presAssocID="{48CD9EEA-7EDB-4569-8C97-737D8B5CDB9F}" presName="desTx" presStyleLbl="alignAccFollowNode1" presStyleIdx="0" presStyleCnt="2">
        <dgm:presLayoutVars>
          <dgm:bulletEnabled val="1"/>
        </dgm:presLayoutVars>
      </dgm:prSet>
      <dgm:spPr/>
    </dgm:pt>
    <dgm:pt modelId="{79A244DC-1126-4CFF-8E38-1A148AB8EF4F}" type="pres">
      <dgm:prSet presAssocID="{ECDE4689-3164-47EB-8C7B-92335FEBC896}" presName="space" presStyleCnt="0"/>
      <dgm:spPr/>
    </dgm:pt>
    <dgm:pt modelId="{E500D10F-47E8-431C-90F7-3BE5E644A45A}" type="pres">
      <dgm:prSet presAssocID="{82FF828C-CD31-476B-B144-CB1938BE7E97}" presName="composite" presStyleCnt="0"/>
      <dgm:spPr/>
    </dgm:pt>
    <dgm:pt modelId="{A6036EA2-C7BC-4F67-9105-1E600C81BE4A}" type="pres">
      <dgm:prSet presAssocID="{82FF828C-CD31-476B-B144-CB1938BE7E97}" presName="parTx" presStyleLbl="alignNode1" presStyleIdx="1" presStyleCnt="2">
        <dgm:presLayoutVars>
          <dgm:chMax val="0"/>
          <dgm:chPref val="0"/>
          <dgm:bulletEnabled val="1"/>
        </dgm:presLayoutVars>
      </dgm:prSet>
      <dgm:spPr/>
    </dgm:pt>
    <dgm:pt modelId="{D313F3FA-15BB-40D6-A3C6-39819E8E4178}" type="pres">
      <dgm:prSet presAssocID="{82FF828C-CD31-476B-B144-CB1938BE7E97}" presName="desTx" presStyleLbl="alignAccFollowNode1" presStyleIdx="1" presStyleCnt="2">
        <dgm:presLayoutVars>
          <dgm:bulletEnabled val="1"/>
        </dgm:presLayoutVars>
      </dgm:prSet>
      <dgm:spPr/>
    </dgm:pt>
  </dgm:ptLst>
  <dgm:cxnLst>
    <dgm:cxn modelId="{B926281A-64F3-4714-9E11-5D35AF3B8B7B}" srcId="{48CD9EEA-7EDB-4569-8C97-737D8B5CDB9F}" destId="{D9029C58-2B10-4BE8-B698-EA24044D1E61}" srcOrd="0" destOrd="0" parTransId="{49D0D4E2-97B4-4FDA-99DD-C3342DA0ECAE}" sibTransId="{9E0B036F-8CBB-45AC-ADA0-94B234D29BF8}"/>
    <dgm:cxn modelId="{96C1AD1C-F00C-46C8-A1D0-BDC9B91B59F2}" type="presOf" srcId="{33BAFE78-E808-4C48-8B84-E7C8D930396E}" destId="{D313F3FA-15BB-40D6-A3C6-39819E8E4178}" srcOrd="0" destOrd="1" presId="urn:microsoft.com/office/officeart/2005/8/layout/hList1"/>
    <dgm:cxn modelId="{CAB6C245-6DD0-4D3B-AE72-2C36D81485D5}" type="presOf" srcId="{D9D6185B-0FCF-4942-9FC2-9D1CD41CEB48}" destId="{D313F3FA-15BB-40D6-A3C6-39819E8E4178}" srcOrd="0" destOrd="2" presId="urn:microsoft.com/office/officeart/2005/8/layout/hList1"/>
    <dgm:cxn modelId="{6E4EA167-28B0-4CDF-A872-75172783B5A6}" srcId="{48CD9EEA-7EDB-4569-8C97-737D8B5CDB9F}" destId="{3E07D30E-8444-41F1-89D5-063098DAAADA}" srcOrd="2" destOrd="0" parTransId="{A56CBEC3-51FC-402F-A608-6F391CDE9C40}" sibTransId="{3C5DA119-BFAC-4E3F-8AE1-C53B7D154D08}"/>
    <dgm:cxn modelId="{2607206B-BC8F-4EE7-A1EB-7DC4451A8560}" srcId="{82FF828C-CD31-476B-B144-CB1938BE7E97}" destId="{33BAFE78-E808-4C48-8B84-E7C8D930396E}" srcOrd="1" destOrd="0" parTransId="{B34CB95C-5A1C-48B2-9F68-53D8BEB35D5C}" sibTransId="{6FA528EB-EB1E-4C99-9141-221EBA476DB6}"/>
    <dgm:cxn modelId="{7C700E6E-3297-4CAB-9395-E9DD0D0CAF29}" type="presOf" srcId="{48CD9EEA-7EDB-4569-8C97-737D8B5CDB9F}" destId="{6B9FE20A-A0EE-4588-9139-2C88EF5DC354}" srcOrd="0" destOrd="0" presId="urn:microsoft.com/office/officeart/2005/8/layout/hList1"/>
    <dgm:cxn modelId="{371EBE51-DFD8-4A7B-B9FA-F046ECE92C8E}" srcId="{69214D7B-57C3-4394-A9BE-7E5552C0F11A}" destId="{48CD9EEA-7EDB-4569-8C97-737D8B5CDB9F}" srcOrd="0" destOrd="0" parTransId="{E3FA2C8B-EC1C-4294-AB19-133D2C8EB1E6}" sibTransId="{ECDE4689-3164-47EB-8C7B-92335FEBC896}"/>
    <dgm:cxn modelId="{0CC52058-8AF6-4633-8D81-49403994E012}" srcId="{82FF828C-CD31-476B-B144-CB1938BE7E97}" destId="{D9D6185B-0FCF-4942-9FC2-9D1CD41CEB48}" srcOrd="2" destOrd="0" parTransId="{6B5D4D19-65F6-44C7-B44E-4F41A6FA4233}" sibTransId="{2DDCC8CB-9CC0-44C2-B534-CC21E1D5DFBD}"/>
    <dgm:cxn modelId="{CCEC6B98-1987-4D02-A6E8-2DCC1C5FED6D}" srcId="{48CD9EEA-7EDB-4569-8C97-737D8B5CDB9F}" destId="{7330A0F3-C120-4E5D-9400-5444AF335209}" srcOrd="3" destOrd="0" parTransId="{0C7CE77D-5DEE-4930-94E1-A21DC8D4C642}" sibTransId="{96029D22-5291-4727-9E55-7290CCB955EF}"/>
    <dgm:cxn modelId="{B346EE9D-9CE7-4686-A532-B4413DB68CF7}" type="presOf" srcId="{3E07D30E-8444-41F1-89D5-063098DAAADA}" destId="{E65D4F5A-B5AA-4164-89DB-2ECBB7CA73A5}" srcOrd="0" destOrd="2" presId="urn:microsoft.com/office/officeart/2005/8/layout/hList1"/>
    <dgm:cxn modelId="{7B4654B2-D73D-487F-B2FC-C90CE12AA971}" type="presOf" srcId="{159DC5B5-2B4B-4EAB-A08A-E857F1AAA1FB}" destId="{E65D4F5A-B5AA-4164-89DB-2ECBB7CA73A5}" srcOrd="0" destOrd="1" presId="urn:microsoft.com/office/officeart/2005/8/layout/hList1"/>
    <dgm:cxn modelId="{1A13FDB3-E08C-4CDF-8D9D-3E39A90028CB}" srcId="{48CD9EEA-7EDB-4569-8C97-737D8B5CDB9F}" destId="{159DC5B5-2B4B-4EAB-A08A-E857F1AAA1FB}" srcOrd="1" destOrd="0" parTransId="{A1EA3CF1-1CE8-490A-84E4-E69ABFA81EF5}" sibTransId="{EE8F8621-F53E-4FB2-A25B-BCAF7149A2E6}"/>
    <dgm:cxn modelId="{B3BD80CC-7C4B-43EB-9649-CD20611FB5BE}" type="presOf" srcId="{82FF828C-CD31-476B-B144-CB1938BE7E97}" destId="{A6036EA2-C7BC-4F67-9105-1E600C81BE4A}" srcOrd="0" destOrd="0" presId="urn:microsoft.com/office/officeart/2005/8/layout/hList1"/>
    <dgm:cxn modelId="{376304CE-E3B8-431B-B44A-C2ABD46A3857}" type="presOf" srcId="{69214D7B-57C3-4394-A9BE-7E5552C0F11A}" destId="{6EC45674-1D6E-46E3-84D7-759A18A67AF5}" srcOrd="0" destOrd="0" presId="urn:microsoft.com/office/officeart/2005/8/layout/hList1"/>
    <dgm:cxn modelId="{E73000D1-F0D3-43F9-845B-28B4F5F01BB7}" type="presOf" srcId="{5EBE0FEC-0DF1-470A-B2B3-A66EB55311D1}" destId="{D313F3FA-15BB-40D6-A3C6-39819E8E4178}" srcOrd="0" destOrd="0" presId="urn:microsoft.com/office/officeart/2005/8/layout/hList1"/>
    <dgm:cxn modelId="{DC135AD1-E6B9-4E88-9DB0-AFA74F2F0743}" srcId="{82FF828C-CD31-476B-B144-CB1938BE7E97}" destId="{5EBE0FEC-0DF1-470A-B2B3-A66EB55311D1}" srcOrd="0" destOrd="0" parTransId="{0F1A783D-6C9B-482C-A5EB-EA553EE0012A}" sibTransId="{8AD8C6EA-83E8-4282-8979-6FB9DF45B5BE}"/>
    <dgm:cxn modelId="{3B2689DC-8EEB-4B66-9807-4D0A16850CDD}" type="presOf" srcId="{D9029C58-2B10-4BE8-B698-EA24044D1E61}" destId="{E65D4F5A-B5AA-4164-89DB-2ECBB7CA73A5}" srcOrd="0" destOrd="0" presId="urn:microsoft.com/office/officeart/2005/8/layout/hList1"/>
    <dgm:cxn modelId="{DA16D6E0-7795-4CE6-B44D-9FE349164E25}" srcId="{69214D7B-57C3-4394-A9BE-7E5552C0F11A}" destId="{82FF828C-CD31-476B-B144-CB1938BE7E97}" srcOrd="1" destOrd="0" parTransId="{4FF44F8B-7524-49A7-B15B-0F02A2160E87}" sibTransId="{AA3C48F1-FA2D-4C15-9043-923BC25A0FB6}"/>
    <dgm:cxn modelId="{66E729F4-98A1-4726-8415-1A041B1C4B02}" type="presOf" srcId="{7330A0F3-C120-4E5D-9400-5444AF335209}" destId="{E65D4F5A-B5AA-4164-89DB-2ECBB7CA73A5}" srcOrd="0" destOrd="3" presId="urn:microsoft.com/office/officeart/2005/8/layout/hList1"/>
    <dgm:cxn modelId="{B8951162-4760-4406-B146-DAB8B255F4D7}" type="presParOf" srcId="{6EC45674-1D6E-46E3-84D7-759A18A67AF5}" destId="{FB3395F1-E01D-42E1-A366-B9025F081BAC}" srcOrd="0" destOrd="0" presId="urn:microsoft.com/office/officeart/2005/8/layout/hList1"/>
    <dgm:cxn modelId="{2EAE518F-CCF2-445F-A606-055B71BF97FB}" type="presParOf" srcId="{FB3395F1-E01D-42E1-A366-B9025F081BAC}" destId="{6B9FE20A-A0EE-4588-9139-2C88EF5DC354}" srcOrd="0" destOrd="0" presId="urn:microsoft.com/office/officeart/2005/8/layout/hList1"/>
    <dgm:cxn modelId="{D05A19D7-C46D-437A-8F76-D4C3D5552E20}" type="presParOf" srcId="{FB3395F1-E01D-42E1-A366-B9025F081BAC}" destId="{E65D4F5A-B5AA-4164-89DB-2ECBB7CA73A5}" srcOrd="1" destOrd="0" presId="urn:microsoft.com/office/officeart/2005/8/layout/hList1"/>
    <dgm:cxn modelId="{5FFA8287-6786-4CE9-ABAE-7052F2B766B0}" type="presParOf" srcId="{6EC45674-1D6E-46E3-84D7-759A18A67AF5}" destId="{79A244DC-1126-4CFF-8E38-1A148AB8EF4F}" srcOrd="1" destOrd="0" presId="urn:microsoft.com/office/officeart/2005/8/layout/hList1"/>
    <dgm:cxn modelId="{8E93FAB8-71C7-429E-8F4C-7762942864D4}" type="presParOf" srcId="{6EC45674-1D6E-46E3-84D7-759A18A67AF5}" destId="{E500D10F-47E8-431C-90F7-3BE5E644A45A}" srcOrd="2" destOrd="0" presId="urn:microsoft.com/office/officeart/2005/8/layout/hList1"/>
    <dgm:cxn modelId="{6180A6BB-1C1A-45BD-8625-7F74B35C02E7}" type="presParOf" srcId="{E500D10F-47E8-431C-90F7-3BE5E644A45A}" destId="{A6036EA2-C7BC-4F67-9105-1E600C81BE4A}" srcOrd="0" destOrd="0" presId="urn:microsoft.com/office/officeart/2005/8/layout/hList1"/>
    <dgm:cxn modelId="{66BFBF98-E7D3-47D9-881C-04BACC36925F}" type="presParOf" srcId="{E500D10F-47E8-431C-90F7-3BE5E644A45A}" destId="{D313F3FA-15BB-40D6-A3C6-39819E8E4178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9214D7B-57C3-4394-A9BE-7E5552C0F11A}" type="doc">
      <dgm:prSet loTypeId="urn:microsoft.com/office/officeart/2005/8/layout/hList1" loCatId="list" qsTypeId="urn:microsoft.com/office/officeart/2005/8/quickstyle/simple2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48CD9EEA-7EDB-4569-8C97-737D8B5CDB9F}">
      <dgm:prSet phldrT="[Text]"/>
      <dgm:spPr>
        <a:solidFill>
          <a:schemeClr val="accent1"/>
        </a:solidFill>
      </dgm:spPr>
      <dgm:t>
        <a:bodyPr/>
        <a:lstStyle/>
        <a:p>
          <a:r>
            <a:rPr lang="en-US" b="1">
              <a:latin typeface="Avenir Next LT Pro" panose="020B0504020202020204" pitchFamily="34" charset="0"/>
            </a:rPr>
            <a:t>Revision</a:t>
          </a:r>
        </a:p>
      </dgm:t>
    </dgm:pt>
    <dgm:pt modelId="{E3FA2C8B-EC1C-4294-AB19-133D2C8EB1E6}" type="parTrans" cxnId="{371EBE51-DFD8-4A7B-B9FA-F046ECE92C8E}">
      <dgm:prSet/>
      <dgm:spPr/>
      <dgm:t>
        <a:bodyPr/>
        <a:lstStyle/>
        <a:p>
          <a:endParaRPr lang="en-US"/>
        </a:p>
      </dgm:t>
    </dgm:pt>
    <dgm:pt modelId="{ECDE4689-3164-47EB-8C7B-92335FEBC896}" type="sibTrans" cxnId="{371EBE51-DFD8-4A7B-B9FA-F046ECE92C8E}">
      <dgm:prSet/>
      <dgm:spPr/>
      <dgm:t>
        <a:bodyPr/>
        <a:lstStyle/>
        <a:p>
          <a:endParaRPr lang="en-US"/>
        </a:p>
      </dgm:t>
    </dgm:pt>
    <dgm:pt modelId="{D9029C58-2B10-4BE8-B698-EA24044D1E61}">
      <dgm:prSet phldrT="[Text]"/>
      <dgm:spPr/>
      <dgm:t>
        <a:bodyPr/>
        <a:lstStyle/>
        <a:p>
          <a:r>
            <a:rPr lang="en-US" b="1">
              <a:latin typeface="Avenir Next LT Pro" panose="020B0504020202020204" pitchFamily="34" charset="0"/>
            </a:rPr>
            <a:t>Attempt (some relevant change)</a:t>
          </a:r>
        </a:p>
      </dgm:t>
    </dgm:pt>
    <dgm:pt modelId="{49D0D4E2-97B4-4FDA-99DD-C3342DA0ECAE}" type="parTrans" cxnId="{B926281A-64F3-4714-9E11-5D35AF3B8B7B}">
      <dgm:prSet/>
      <dgm:spPr/>
      <dgm:t>
        <a:bodyPr/>
        <a:lstStyle/>
        <a:p>
          <a:endParaRPr lang="en-US"/>
        </a:p>
      </dgm:t>
    </dgm:pt>
    <dgm:pt modelId="{9E0B036F-8CBB-45AC-ADA0-94B234D29BF8}" type="sibTrans" cxnId="{B926281A-64F3-4714-9E11-5D35AF3B8B7B}">
      <dgm:prSet/>
      <dgm:spPr/>
      <dgm:t>
        <a:bodyPr/>
        <a:lstStyle/>
        <a:p>
          <a:endParaRPr lang="en-US"/>
        </a:p>
      </dgm:t>
    </dgm:pt>
    <dgm:pt modelId="{EC947743-8827-40D9-96A5-3264EAAFA274}">
      <dgm:prSet phldrT="[Text]"/>
      <dgm:spPr/>
      <dgm:t>
        <a:bodyPr/>
        <a:lstStyle/>
        <a:p>
          <a:r>
            <a:rPr lang="en-US" i="1">
              <a:latin typeface="Avenir Next LT Pro" panose="020B0504020202020204" pitchFamily="34" charset="0"/>
            </a:rPr>
            <a:t>Avoidance</a:t>
          </a:r>
        </a:p>
      </dgm:t>
    </dgm:pt>
    <dgm:pt modelId="{FF4201CF-0D0A-423E-A4E9-363DD6C47758}" type="parTrans" cxnId="{7FEB067A-A407-48F6-A8FE-5781CEB732CC}">
      <dgm:prSet/>
      <dgm:spPr/>
      <dgm:t>
        <a:bodyPr/>
        <a:lstStyle/>
        <a:p>
          <a:endParaRPr lang="en-US"/>
        </a:p>
      </dgm:t>
    </dgm:pt>
    <dgm:pt modelId="{664B0F1F-0AE3-4F28-A044-449030D395A1}" type="sibTrans" cxnId="{7FEB067A-A407-48F6-A8FE-5781CEB732CC}">
      <dgm:prSet/>
      <dgm:spPr/>
      <dgm:t>
        <a:bodyPr/>
        <a:lstStyle/>
        <a:p>
          <a:endParaRPr lang="en-US"/>
        </a:p>
      </dgm:t>
    </dgm:pt>
    <dgm:pt modelId="{5BE0CF5D-7EA6-43FE-8AD8-7A6D8FDE1C9B}">
      <dgm:prSet phldrT="[Text]"/>
      <dgm:spPr/>
      <dgm:t>
        <a:bodyPr/>
        <a:lstStyle/>
        <a:p>
          <a:r>
            <a:rPr lang="en-US" i="1">
              <a:latin typeface="Avenir Next LT Pro" panose="020B0504020202020204" pitchFamily="34" charset="0"/>
            </a:rPr>
            <a:t>Indeterminate</a:t>
          </a:r>
        </a:p>
      </dgm:t>
    </dgm:pt>
    <dgm:pt modelId="{250900E3-01AA-4BC1-A4F7-F6C06699D3C9}" type="parTrans" cxnId="{378A5211-9C92-4578-A748-32661F9D8142}">
      <dgm:prSet/>
      <dgm:spPr/>
      <dgm:t>
        <a:bodyPr/>
        <a:lstStyle/>
        <a:p>
          <a:endParaRPr lang="en-US"/>
        </a:p>
      </dgm:t>
    </dgm:pt>
    <dgm:pt modelId="{A8707241-6B82-4358-B227-AA03D864BE96}" type="sibTrans" cxnId="{378A5211-9C92-4578-A748-32661F9D8142}">
      <dgm:prSet/>
      <dgm:spPr/>
      <dgm:t>
        <a:bodyPr/>
        <a:lstStyle/>
        <a:p>
          <a:endParaRPr lang="en-US"/>
        </a:p>
      </dgm:t>
    </dgm:pt>
    <dgm:pt modelId="{3C648004-74F4-4B36-933A-0F77E2276A9C}">
      <dgm:prSet phldrT="[Text]"/>
      <dgm:spPr/>
      <dgm:t>
        <a:bodyPr/>
        <a:lstStyle/>
        <a:p>
          <a:r>
            <a:rPr lang="en-US" b="1">
              <a:latin typeface="Avenir Next LT Pro" panose="020B0504020202020204" pitchFamily="34" charset="0"/>
            </a:rPr>
            <a:t>No Attempt (no relevant change)</a:t>
          </a:r>
        </a:p>
      </dgm:t>
    </dgm:pt>
    <dgm:pt modelId="{B49F7D4E-9D99-4FF9-B393-42C7B5E817B3}" type="parTrans" cxnId="{0ABAD7A5-3699-46DE-8678-427D5B7E4A27}">
      <dgm:prSet/>
      <dgm:spPr/>
      <dgm:t>
        <a:bodyPr/>
        <a:lstStyle/>
        <a:p>
          <a:endParaRPr lang="en-US"/>
        </a:p>
      </dgm:t>
    </dgm:pt>
    <dgm:pt modelId="{33795DDD-6C4C-493F-9D8F-A1FC8C55DD2A}" type="sibTrans" cxnId="{0ABAD7A5-3699-46DE-8678-427D5B7E4A27}">
      <dgm:prSet/>
      <dgm:spPr/>
      <dgm:t>
        <a:bodyPr/>
        <a:lstStyle/>
        <a:p>
          <a:endParaRPr lang="en-US"/>
        </a:p>
      </dgm:t>
    </dgm:pt>
    <dgm:pt modelId="{BAB00BF5-96D3-4CAD-A359-30DA35D35489}">
      <dgm:prSet phldrT="[Text]"/>
      <dgm:spPr/>
      <dgm:t>
        <a:bodyPr/>
        <a:lstStyle/>
        <a:p>
          <a:r>
            <a:rPr lang="en-US">
              <a:latin typeface="Avenir Next LT Pro" panose="020B0504020202020204" pitchFamily="34" charset="0"/>
            </a:rPr>
            <a:t>Not Applicable (excluded)</a:t>
          </a:r>
        </a:p>
      </dgm:t>
    </dgm:pt>
    <dgm:pt modelId="{0A96C51A-843E-4B6B-A3F2-870C697E3482}" type="parTrans" cxnId="{F4FAE144-C5C5-4DF4-A1A6-4FC15CE230B4}">
      <dgm:prSet/>
      <dgm:spPr/>
      <dgm:t>
        <a:bodyPr/>
        <a:lstStyle/>
        <a:p>
          <a:endParaRPr lang="en-US"/>
        </a:p>
      </dgm:t>
    </dgm:pt>
    <dgm:pt modelId="{47A559B6-71EB-4827-BF61-3B8FD52DB44F}" type="sibTrans" cxnId="{F4FAE144-C5C5-4DF4-A1A6-4FC15CE230B4}">
      <dgm:prSet/>
      <dgm:spPr/>
      <dgm:t>
        <a:bodyPr/>
        <a:lstStyle/>
        <a:p>
          <a:endParaRPr lang="en-US"/>
        </a:p>
      </dgm:t>
    </dgm:pt>
    <dgm:pt modelId="{BEE5EB82-BFE8-4EF7-ABCE-1ABE9B5B6DC7}" type="pres">
      <dgm:prSet presAssocID="{69214D7B-57C3-4394-A9BE-7E5552C0F11A}" presName="Name0" presStyleCnt="0">
        <dgm:presLayoutVars>
          <dgm:dir/>
          <dgm:animLvl val="lvl"/>
          <dgm:resizeHandles val="exact"/>
        </dgm:presLayoutVars>
      </dgm:prSet>
      <dgm:spPr/>
    </dgm:pt>
    <dgm:pt modelId="{BAADF6B1-C68C-454E-92E6-948C16506094}" type="pres">
      <dgm:prSet presAssocID="{48CD9EEA-7EDB-4569-8C97-737D8B5CDB9F}" presName="composite" presStyleCnt="0"/>
      <dgm:spPr/>
    </dgm:pt>
    <dgm:pt modelId="{3AA20613-E282-46E0-9B16-D08F89275045}" type="pres">
      <dgm:prSet presAssocID="{48CD9EEA-7EDB-4569-8C97-737D8B5CDB9F}" presName="parTx" presStyleLbl="alignNode1" presStyleIdx="0" presStyleCnt="1">
        <dgm:presLayoutVars>
          <dgm:chMax val="0"/>
          <dgm:chPref val="0"/>
          <dgm:bulletEnabled val="1"/>
        </dgm:presLayoutVars>
      </dgm:prSet>
      <dgm:spPr/>
    </dgm:pt>
    <dgm:pt modelId="{B55171C8-9A7A-482D-BF62-8FE9ACE4E91A}" type="pres">
      <dgm:prSet presAssocID="{48CD9EEA-7EDB-4569-8C97-737D8B5CDB9F}" presName="desTx" presStyleLbl="alignAccFollowNode1" presStyleIdx="0" presStyleCnt="1">
        <dgm:presLayoutVars>
          <dgm:bulletEnabled val="1"/>
        </dgm:presLayoutVars>
      </dgm:prSet>
      <dgm:spPr/>
    </dgm:pt>
  </dgm:ptLst>
  <dgm:cxnLst>
    <dgm:cxn modelId="{5325240B-97C2-46D2-A451-F372ECE179A4}" type="presOf" srcId="{BAB00BF5-96D3-4CAD-A359-30DA35D35489}" destId="{B55171C8-9A7A-482D-BF62-8FE9ACE4E91A}" srcOrd="0" destOrd="4" presId="urn:microsoft.com/office/officeart/2005/8/layout/hList1"/>
    <dgm:cxn modelId="{378A5211-9C92-4578-A748-32661F9D8142}" srcId="{48CD9EEA-7EDB-4569-8C97-737D8B5CDB9F}" destId="{5BE0CF5D-7EA6-43FE-8AD8-7A6D8FDE1C9B}" srcOrd="2" destOrd="0" parTransId="{250900E3-01AA-4BC1-A4F7-F6C06699D3C9}" sibTransId="{A8707241-6B82-4358-B227-AA03D864BE96}"/>
    <dgm:cxn modelId="{B926281A-64F3-4714-9E11-5D35AF3B8B7B}" srcId="{48CD9EEA-7EDB-4569-8C97-737D8B5CDB9F}" destId="{D9029C58-2B10-4BE8-B698-EA24044D1E61}" srcOrd="0" destOrd="0" parTransId="{49D0D4E2-97B4-4FDA-99DD-C3342DA0ECAE}" sibTransId="{9E0B036F-8CBB-45AC-ADA0-94B234D29BF8}"/>
    <dgm:cxn modelId="{6BED1734-AA43-4CF2-965A-67C126ED0220}" type="presOf" srcId="{3C648004-74F4-4B36-933A-0F77E2276A9C}" destId="{B55171C8-9A7A-482D-BF62-8FE9ACE4E91A}" srcOrd="0" destOrd="3" presId="urn:microsoft.com/office/officeart/2005/8/layout/hList1"/>
    <dgm:cxn modelId="{CBA15662-8DA3-433D-AD7C-7E2956131C1B}" type="presOf" srcId="{EC947743-8827-40D9-96A5-3264EAAFA274}" destId="{B55171C8-9A7A-482D-BF62-8FE9ACE4E91A}" srcOrd="0" destOrd="1" presId="urn:microsoft.com/office/officeart/2005/8/layout/hList1"/>
    <dgm:cxn modelId="{F4FAE144-C5C5-4DF4-A1A6-4FC15CE230B4}" srcId="{48CD9EEA-7EDB-4569-8C97-737D8B5CDB9F}" destId="{BAB00BF5-96D3-4CAD-A359-30DA35D35489}" srcOrd="4" destOrd="0" parTransId="{0A96C51A-843E-4B6B-A3F2-870C697E3482}" sibTransId="{47A559B6-71EB-4827-BF61-3B8FD52DB44F}"/>
    <dgm:cxn modelId="{371EBE51-DFD8-4A7B-B9FA-F046ECE92C8E}" srcId="{69214D7B-57C3-4394-A9BE-7E5552C0F11A}" destId="{48CD9EEA-7EDB-4569-8C97-737D8B5CDB9F}" srcOrd="0" destOrd="0" parTransId="{E3FA2C8B-EC1C-4294-AB19-133D2C8EB1E6}" sibTransId="{ECDE4689-3164-47EB-8C7B-92335FEBC896}"/>
    <dgm:cxn modelId="{7FEB067A-A407-48F6-A8FE-5781CEB732CC}" srcId="{48CD9EEA-7EDB-4569-8C97-737D8B5CDB9F}" destId="{EC947743-8827-40D9-96A5-3264EAAFA274}" srcOrd="1" destOrd="0" parTransId="{FF4201CF-0D0A-423E-A4E9-363DD6C47758}" sibTransId="{664B0F1F-0AE3-4F28-A044-449030D395A1}"/>
    <dgm:cxn modelId="{CDFE4E9A-0B52-4F08-8B84-5BF611283A63}" type="presOf" srcId="{69214D7B-57C3-4394-A9BE-7E5552C0F11A}" destId="{BEE5EB82-BFE8-4EF7-ABCE-1ABE9B5B6DC7}" srcOrd="0" destOrd="0" presId="urn:microsoft.com/office/officeart/2005/8/layout/hList1"/>
    <dgm:cxn modelId="{0ABAD7A5-3699-46DE-8678-427D5B7E4A27}" srcId="{48CD9EEA-7EDB-4569-8C97-737D8B5CDB9F}" destId="{3C648004-74F4-4B36-933A-0F77E2276A9C}" srcOrd="3" destOrd="0" parTransId="{B49F7D4E-9D99-4FF9-B393-42C7B5E817B3}" sibTransId="{33795DDD-6C4C-493F-9D8F-A1FC8C55DD2A}"/>
    <dgm:cxn modelId="{309142B2-7149-4E65-8400-7071FC2F098E}" type="presOf" srcId="{D9029C58-2B10-4BE8-B698-EA24044D1E61}" destId="{B55171C8-9A7A-482D-BF62-8FE9ACE4E91A}" srcOrd="0" destOrd="0" presId="urn:microsoft.com/office/officeart/2005/8/layout/hList1"/>
    <dgm:cxn modelId="{03439BC2-D74E-49CB-B307-A466EAFA94AD}" type="presOf" srcId="{5BE0CF5D-7EA6-43FE-8AD8-7A6D8FDE1C9B}" destId="{B55171C8-9A7A-482D-BF62-8FE9ACE4E91A}" srcOrd="0" destOrd="2" presId="urn:microsoft.com/office/officeart/2005/8/layout/hList1"/>
    <dgm:cxn modelId="{50C6CADD-577C-43E5-896F-3532E02F08DF}" type="presOf" srcId="{48CD9EEA-7EDB-4569-8C97-737D8B5CDB9F}" destId="{3AA20613-E282-46E0-9B16-D08F89275045}" srcOrd="0" destOrd="0" presId="urn:microsoft.com/office/officeart/2005/8/layout/hList1"/>
    <dgm:cxn modelId="{B5F070DD-8273-4B9B-A5F6-62F4CD63633B}" type="presParOf" srcId="{BEE5EB82-BFE8-4EF7-ABCE-1ABE9B5B6DC7}" destId="{BAADF6B1-C68C-454E-92E6-948C16506094}" srcOrd="0" destOrd="0" presId="urn:microsoft.com/office/officeart/2005/8/layout/hList1"/>
    <dgm:cxn modelId="{BE041315-4A48-4D62-B088-CAD999ABFF0B}" type="presParOf" srcId="{BAADF6B1-C68C-454E-92E6-948C16506094}" destId="{3AA20613-E282-46E0-9B16-D08F89275045}" srcOrd="0" destOrd="0" presId="urn:microsoft.com/office/officeart/2005/8/layout/hList1"/>
    <dgm:cxn modelId="{62A14A60-EC55-4564-9B6A-6225FDFBD37E}" type="presParOf" srcId="{BAADF6B1-C68C-454E-92E6-948C16506094}" destId="{B55171C8-9A7A-482D-BF62-8FE9ACE4E91A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9214D7B-57C3-4394-A9BE-7E5552C0F11A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8CD9EEA-7EDB-4569-8C97-737D8B5CDB9F}">
      <dgm:prSet phldrT="[Text]"/>
      <dgm:spPr/>
      <dgm:t>
        <a:bodyPr/>
        <a:lstStyle/>
        <a:p>
          <a:r>
            <a:rPr lang="en-US" b="1" dirty="0">
              <a:latin typeface="Avenir Next LT Pro" panose="020B0504020202020204" pitchFamily="34" charset="0"/>
            </a:rPr>
            <a:t>Suggesting</a:t>
          </a:r>
        </a:p>
      </dgm:t>
    </dgm:pt>
    <dgm:pt modelId="{E3FA2C8B-EC1C-4294-AB19-133D2C8EB1E6}" type="parTrans" cxnId="{371EBE51-DFD8-4A7B-B9FA-F046ECE92C8E}">
      <dgm:prSet/>
      <dgm:spPr/>
      <dgm:t>
        <a:bodyPr/>
        <a:lstStyle/>
        <a:p>
          <a:endParaRPr lang="en-US"/>
        </a:p>
      </dgm:t>
    </dgm:pt>
    <dgm:pt modelId="{ECDE4689-3164-47EB-8C7B-92335FEBC896}" type="sibTrans" cxnId="{371EBE51-DFD8-4A7B-B9FA-F046ECE92C8E}">
      <dgm:prSet/>
      <dgm:spPr/>
      <dgm:t>
        <a:bodyPr/>
        <a:lstStyle/>
        <a:p>
          <a:endParaRPr lang="en-US"/>
        </a:p>
      </dgm:t>
    </dgm:pt>
    <dgm:pt modelId="{D9029C58-2B10-4BE8-B698-EA24044D1E61}">
      <dgm:prSet phldrT="[Text]"/>
      <dgm:spPr/>
      <dgm:t>
        <a:bodyPr/>
        <a:lstStyle/>
        <a:p>
          <a:r>
            <a:rPr lang="en-US" dirty="0">
              <a:latin typeface="Avenir Next LT Pro" panose="020B0504020202020204" pitchFamily="34" charset="0"/>
            </a:rPr>
            <a:t>Minimal marking</a:t>
          </a:r>
        </a:p>
      </dgm:t>
    </dgm:pt>
    <dgm:pt modelId="{49D0D4E2-97B4-4FDA-99DD-C3342DA0ECAE}" type="parTrans" cxnId="{B926281A-64F3-4714-9E11-5D35AF3B8B7B}">
      <dgm:prSet/>
      <dgm:spPr/>
      <dgm:t>
        <a:bodyPr/>
        <a:lstStyle/>
        <a:p>
          <a:endParaRPr lang="en-US"/>
        </a:p>
      </dgm:t>
    </dgm:pt>
    <dgm:pt modelId="{9E0B036F-8CBB-45AC-ADA0-94B234D29BF8}" type="sibTrans" cxnId="{B926281A-64F3-4714-9E11-5D35AF3B8B7B}">
      <dgm:prSet/>
      <dgm:spPr/>
      <dgm:t>
        <a:bodyPr/>
        <a:lstStyle/>
        <a:p>
          <a:endParaRPr lang="en-US"/>
        </a:p>
      </dgm:t>
    </dgm:pt>
    <dgm:pt modelId="{82FF828C-CD31-476B-B144-CB1938BE7E97}">
      <dgm:prSet phldrT="[Text]"/>
      <dgm:spPr/>
      <dgm:t>
        <a:bodyPr/>
        <a:lstStyle/>
        <a:p>
          <a:r>
            <a:rPr lang="en-US" b="1" dirty="0">
              <a:latin typeface="Avenir Next LT Pro" panose="020B0504020202020204" pitchFamily="34" charset="0"/>
            </a:rPr>
            <a:t>Telling</a:t>
          </a:r>
        </a:p>
      </dgm:t>
    </dgm:pt>
    <dgm:pt modelId="{4FF44F8B-7524-49A7-B15B-0F02A2160E87}" type="parTrans" cxnId="{DA16D6E0-7795-4CE6-B44D-9FE349164E25}">
      <dgm:prSet/>
      <dgm:spPr/>
      <dgm:t>
        <a:bodyPr/>
        <a:lstStyle/>
        <a:p>
          <a:endParaRPr lang="en-US"/>
        </a:p>
      </dgm:t>
    </dgm:pt>
    <dgm:pt modelId="{AA3C48F1-FA2D-4C15-9043-923BC25A0FB6}" type="sibTrans" cxnId="{DA16D6E0-7795-4CE6-B44D-9FE349164E25}">
      <dgm:prSet/>
      <dgm:spPr/>
      <dgm:t>
        <a:bodyPr/>
        <a:lstStyle/>
        <a:p>
          <a:endParaRPr lang="en-US"/>
        </a:p>
      </dgm:t>
    </dgm:pt>
    <dgm:pt modelId="{5EBE0FEC-0DF1-470A-B2B3-A66EB55311D1}">
      <dgm:prSet phldrT="[Text]"/>
      <dgm:spPr/>
      <dgm:t>
        <a:bodyPr/>
        <a:lstStyle/>
        <a:p>
          <a:r>
            <a:rPr lang="en-US" dirty="0">
              <a:latin typeface="Avenir Next LT Pro" panose="020B0504020202020204" pitchFamily="34" charset="0"/>
            </a:rPr>
            <a:t>Editing</a:t>
          </a:r>
        </a:p>
      </dgm:t>
    </dgm:pt>
    <dgm:pt modelId="{0F1A783D-6C9B-482C-A5EB-EA553EE0012A}" type="parTrans" cxnId="{DC135AD1-E6B9-4E88-9DB0-AFA74F2F0743}">
      <dgm:prSet/>
      <dgm:spPr/>
      <dgm:t>
        <a:bodyPr/>
        <a:lstStyle/>
        <a:p>
          <a:endParaRPr lang="en-US"/>
        </a:p>
      </dgm:t>
    </dgm:pt>
    <dgm:pt modelId="{8AD8C6EA-83E8-4282-8979-6FB9DF45B5BE}" type="sibTrans" cxnId="{DC135AD1-E6B9-4E88-9DB0-AFA74F2F0743}">
      <dgm:prSet/>
      <dgm:spPr/>
      <dgm:t>
        <a:bodyPr/>
        <a:lstStyle/>
        <a:p>
          <a:endParaRPr lang="en-US"/>
        </a:p>
      </dgm:t>
    </dgm:pt>
    <dgm:pt modelId="{EEB5EB3A-C584-4987-B3C3-E975ADD02C2D}">
      <dgm:prSet phldrT="[Text]"/>
      <dgm:spPr/>
      <dgm:t>
        <a:bodyPr/>
        <a:lstStyle/>
        <a:p>
          <a:r>
            <a:rPr lang="en-US" dirty="0">
              <a:latin typeface="Avenir Next LT Pro" panose="020B0504020202020204" pitchFamily="34" charset="0"/>
            </a:rPr>
            <a:t>Questions</a:t>
          </a:r>
        </a:p>
      </dgm:t>
    </dgm:pt>
    <dgm:pt modelId="{8E690444-8855-4375-B4BB-6879A289D05A}" type="parTrans" cxnId="{9A1C9846-E9FC-409F-AA55-75A0A54D706E}">
      <dgm:prSet/>
      <dgm:spPr/>
    </dgm:pt>
    <dgm:pt modelId="{73DE015D-3C5F-4088-A28D-0D845734AB4C}" type="sibTrans" cxnId="{9A1C9846-E9FC-409F-AA55-75A0A54D706E}">
      <dgm:prSet/>
      <dgm:spPr/>
    </dgm:pt>
    <dgm:pt modelId="{BCD6C764-9E44-4EB1-9DD5-7FB85087C816}">
      <dgm:prSet phldrT="[Text]"/>
      <dgm:spPr/>
      <dgm:t>
        <a:bodyPr/>
        <a:lstStyle/>
        <a:p>
          <a:r>
            <a:rPr lang="en-US" dirty="0">
              <a:latin typeface="Avenir Next LT Pro" panose="020B0504020202020204" pitchFamily="34" charset="0"/>
            </a:rPr>
            <a:t>Statements</a:t>
          </a:r>
        </a:p>
      </dgm:t>
    </dgm:pt>
    <dgm:pt modelId="{711F7213-3380-4FAB-B3F2-B73D51F7D911}" type="parTrans" cxnId="{818AFBB0-8303-40F4-A71B-1BA487446B96}">
      <dgm:prSet/>
      <dgm:spPr/>
    </dgm:pt>
    <dgm:pt modelId="{4BC30A9D-781D-444D-B71F-49AB40454002}" type="sibTrans" cxnId="{818AFBB0-8303-40F4-A71B-1BA487446B96}">
      <dgm:prSet/>
      <dgm:spPr/>
    </dgm:pt>
    <dgm:pt modelId="{CA79C55D-0D3F-4E38-987C-190E9F2F6F82}">
      <dgm:prSet phldrT="[Text]"/>
      <dgm:spPr/>
      <dgm:t>
        <a:bodyPr/>
        <a:lstStyle/>
        <a:p>
          <a:r>
            <a:rPr lang="en-US" dirty="0">
              <a:latin typeface="Avenir Next LT Pro" panose="020B0504020202020204" pitchFamily="34" charset="0"/>
            </a:rPr>
            <a:t>Explicit</a:t>
          </a:r>
        </a:p>
      </dgm:t>
    </dgm:pt>
    <dgm:pt modelId="{CC5EB9B2-D886-4120-8A61-0D89203B147D}" type="parTrans" cxnId="{82CDF3B5-E7A9-46E1-86A1-0C5C91F60FF3}">
      <dgm:prSet/>
      <dgm:spPr/>
    </dgm:pt>
    <dgm:pt modelId="{B533487E-7CEE-440E-A9CB-4EB4F0A05D31}" type="sibTrans" cxnId="{82CDF3B5-E7A9-46E1-86A1-0C5C91F60FF3}">
      <dgm:prSet/>
      <dgm:spPr/>
    </dgm:pt>
    <dgm:pt modelId="{E29BD501-6C9D-479B-9389-AB6968A9F408}">
      <dgm:prSet phldrT="[Text]"/>
      <dgm:spPr/>
      <dgm:t>
        <a:bodyPr/>
        <a:lstStyle/>
        <a:p>
          <a:r>
            <a:rPr lang="en-US" dirty="0">
              <a:latin typeface="Avenir Next LT Pro" panose="020B0504020202020204" pitchFamily="34" charset="0"/>
            </a:rPr>
            <a:t>Implicit</a:t>
          </a:r>
        </a:p>
      </dgm:t>
    </dgm:pt>
    <dgm:pt modelId="{E943EF2E-41E1-46C8-A7AD-B9274E81B18F}" type="parTrans" cxnId="{4B27D041-11D5-4350-8DB1-143A3E6FCFF1}">
      <dgm:prSet/>
      <dgm:spPr/>
    </dgm:pt>
    <dgm:pt modelId="{06513337-EED1-4C7D-A1F4-6060A6A76EB8}" type="sibTrans" cxnId="{4B27D041-11D5-4350-8DB1-143A3E6FCFF1}">
      <dgm:prSet/>
      <dgm:spPr/>
    </dgm:pt>
    <dgm:pt modelId="{6EC45674-1D6E-46E3-84D7-759A18A67AF5}" type="pres">
      <dgm:prSet presAssocID="{69214D7B-57C3-4394-A9BE-7E5552C0F11A}" presName="Name0" presStyleCnt="0">
        <dgm:presLayoutVars>
          <dgm:dir/>
          <dgm:animLvl val="lvl"/>
          <dgm:resizeHandles val="exact"/>
        </dgm:presLayoutVars>
      </dgm:prSet>
      <dgm:spPr/>
    </dgm:pt>
    <dgm:pt modelId="{FB3395F1-E01D-42E1-A366-B9025F081BAC}" type="pres">
      <dgm:prSet presAssocID="{48CD9EEA-7EDB-4569-8C97-737D8B5CDB9F}" presName="composite" presStyleCnt="0"/>
      <dgm:spPr/>
    </dgm:pt>
    <dgm:pt modelId="{6B9FE20A-A0EE-4588-9139-2C88EF5DC354}" type="pres">
      <dgm:prSet presAssocID="{48CD9EEA-7EDB-4569-8C97-737D8B5CDB9F}" presName="parTx" presStyleLbl="alignNode1" presStyleIdx="0" presStyleCnt="2">
        <dgm:presLayoutVars>
          <dgm:chMax val="0"/>
          <dgm:chPref val="0"/>
          <dgm:bulletEnabled val="1"/>
        </dgm:presLayoutVars>
      </dgm:prSet>
      <dgm:spPr/>
    </dgm:pt>
    <dgm:pt modelId="{E65D4F5A-B5AA-4164-89DB-2ECBB7CA73A5}" type="pres">
      <dgm:prSet presAssocID="{48CD9EEA-7EDB-4569-8C97-737D8B5CDB9F}" presName="desTx" presStyleLbl="alignAccFollowNode1" presStyleIdx="0" presStyleCnt="2">
        <dgm:presLayoutVars>
          <dgm:bulletEnabled val="1"/>
        </dgm:presLayoutVars>
      </dgm:prSet>
      <dgm:spPr/>
    </dgm:pt>
    <dgm:pt modelId="{79A244DC-1126-4CFF-8E38-1A148AB8EF4F}" type="pres">
      <dgm:prSet presAssocID="{ECDE4689-3164-47EB-8C7B-92335FEBC896}" presName="space" presStyleCnt="0"/>
      <dgm:spPr/>
    </dgm:pt>
    <dgm:pt modelId="{E500D10F-47E8-431C-90F7-3BE5E644A45A}" type="pres">
      <dgm:prSet presAssocID="{82FF828C-CD31-476B-B144-CB1938BE7E97}" presName="composite" presStyleCnt="0"/>
      <dgm:spPr/>
    </dgm:pt>
    <dgm:pt modelId="{A6036EA2-C7BC-4F67-9105-1E600C81BE4A}" type="pres">
      <dgm:prSet presAssocID="{82FF828C-CD31-476B-B144-CB1938BE7E97}" presName="parTx" presStyleLbl="alignNode1" presStyleIdx="1" presStyleCnt="2">
        <dgm:presLayoutVars>
          <dgm:chMax val="0"/>
          <dgm:chPref val="0"/>
          <dgm:bulletEnabled val="1"/>
        </dgm:presLayoutVars>
      </dgm:prSet>
      <dgm:spPr/>
    </dgm:pt>
    <dgm:pt modelId="{D313F3FA-15BB-40D6-A3C6-39819E8E4178}" type="pres">
      <dgm:prSet presAssocID="{82FF828C-CD31-476B-B144-CB1938BE7E97}" presName="desTx" presStyleLbl="alignAccFollowNode1" presStyleIdx="1" presStyleCnt="2">
        <dgm:presLayoutVars>
          <dgm:bulletEnabled val="1"/>
        </dgm:presLayoutVars>
      </dgm:prSet>
      <dgm:spPr/>
    </dgm:pt>
  </dgm:ptLst>
  <dgm:cxnLst>
    <dgm:cxn modelId="{038D5D00-05E8-4C21-892E-42642BDD4E1E}" type="presOf" srcId="{BCD6C764-9E44-4EB1-9DD5-7FB85087C816}" destId="{E65D4F5A-B5AA-4164-89DB-2ECBB7CA73A5}" srcOrd="0" destOrd="2" presId="urn:microsoft.com/office/officeart/2005/8/layout/hList1"/>
    <dgm:cxn modelId="{B926281A-64F3-4714-9E11-5D35AF3B8B7B}" srcId="{48CD9EEA-7EDB-4569-8C97-737D8B5CDB9F}" destId="{D9029C58-2B10-4BE8-B698-EA24044D1E61}" srcOrd="0" destOrd="0" parTransId="{49D0D4E2-97B4-4FDA-99DD-C3342DA0ECAE}" sibTransId="{9E0B036F-8CBB-45AC-ADA0-94B234D29BF8}"/>
    <dgm:cxn modelId="{699A2627-BB4B-4A77-BB46-286B0D6CF8E2}" type="presOf" srcId="{EEB5EB3A-C584-4987-B3C3-E975ADD02C2D}" destId="{E65D4F5A-B5AA-4164-89DB-2ECBB7CA73A5}" srcOrd="0" destOrd="1" presId="urn:microsoft.com/office/officeart/2005/8/layout/hList1"/>
    <dgm:cxn modelId="{4B27D041-11D5-4350-8DB1-143A3E6FCFF1}" srcId="{82FF828C-CD31-476B-B144-CB1938BE7E97}" destId="{E29BD501-6C9D-479B-9389-AB6968A9F408}" srcOrd="2" destOrd="0" parTransId="{E943EF2E-41E1-46C8-A7AD-B9274E81B18F}" sibTransId="{06513337-EED1-4C7D-A1F4-6060A6A76EB8}"/>
    <dgm:cxn modelId="{9A1C9846-E9FC-409F-AA55-75A0A54D706E}" srcId="{48CD9EEA-7EDB-4569-8C97-737D8B5CDB9F}" destId="{EEB5EB3A-C584-4987-B3C3-E975ADD02C2D}" srcOrd="1" destOrd="0" parTransId="{8E690444-8855-4375-B4BB-6879A289D05A}" sibTransId="{73DE015D-3C5F-4088-A28D-0D845734AB4C}"/>
    <dgm:cxn modelId="{7C700E6E-3297-4CAB-9395-E9DD0D0CAF29}" type="presOf" srcId="{48CD9EEA-7EDB-4569-8C97-737D8B5CDB9F}" destId="{6B9FE20A-A0EE-4588-9139-2C88EF5DC354}" srcOrd="0" destOrd="0" presId="urn:microsoft.com/office/officeart/2005/8/layout/hList1"/>
    <dgm:cxn modelId="{371EBE51-DFD8-4A7B-B9FA-F046ECE92C8E}" srcId="{69214D7B-57C3-4394-A9BE-7E5552C0F11A}" destId="{48CD9EEA-7EDB-4569-8C97-737D8B5CDB9F}" srcOrd="0" destOrd="0" parTransId="{E3FA2C8B-EC1C-4294-AB19-133D2C8EB1E6}" sibTransId="{ECDE4689-3164-47EB-8C7B-92335FEBC896}"/>
    <dgm:cxn modelId="{3FB76A86-704D-47B2-BCD4-736C0B1FB857}" type="presOf" srcId="{E29BD501-6C9D-479B-9389-AB6968A9F408}" destId="{D313F3FA-15BB-40D6-A3C6-39819E8E4178}" srcOrd="0" destOrd="2" presId="urn:microsoft.com/office/officeart/2005/8/layout/hList1"/>
    <dgm:cxn modelId="{818AFBB0-8303-40F4-A71B-1BA487446B96}" srcId="{48CD9EEA-7EDB-4569-8C97-737D8B5CDB9F}" destId="{BCD6C764-9E44-4EB1-9DD5-7FB85087C816}" srcOrd="2" destOrd="0" parTransId="{711F7213-3380-4FAB-B3F2-B73D51F7D911}" sibTransId="{4BC30A9D-781D-444D-B71F-49AB40454002}"/>
    <dgm:cxn modelId="{82CDF3B5-E7A9-46E1-86A1-0C5C91F60FF3}" srcId="{82FF828C-CD31-476B-B144-CB1938BE7E97}" destId="{CA79C55D-0D3F-4E38-987C-190E9F2F6F82}" srcOrd="1" destOrd="0" parTransId="{CC5EB9B2-D886-4120-8A61-0D89203B147D}" sibTransId="{B533487E-7CEE-440E-A9CB-4EB4F0A05D31}"/>
    <dgm:cxn modelId="{B3BD80CC-7C4B-43EB-9649-CD20611FB5BE}" type="presOf" srcId="{82FF828C-CD31-476B-B144-CB1938BE7E97}" destId="{A6036EA2-C7BC-4F67-9105-1E600C81BE4A}" srcOrd="0" destOrd="0" presId="urn:microsoft.com/office/officeart/2005/8/layout/hList1"/>
    <dgm:cxn modelId="{376304CE-E3B8-431B-B44A-C2ABD46A3857}" type="presOf" srcId="{69214D7B-57C3-4394-A9BE-7E5552C0F11A}" destId="{6EC45674-1D6E-46E3-84D7-759A18A67AF5}" srcOrd="0" destOrd="0" presId="urn:microsoft.com/office/officeart/2005/8/layout/hList1"/>
    <dgm:cxn modelId="{E73000D1-F0D3-43F9-845B-28B4F5F01BB7}" type="presOf" srcId="{5EBE0FEC-0DF1-470A-B2B3-A66EB55311D1}" destId="{D313F3FA-15BB-40D6-A3C6-39819E8E4178}" srcOrd="0" destOrd="0" presId="urn:microsoft.com/office/officeart/2005/8/layout/hList1"/>
    <dgm:cxn modelId="{DC135AD1-E6B9-4E88-9DB0-AFA74F2F0743}" srcId="{82FF828C-CD31-476B-B144-CB1938BE7E97}" destId="{5EBE0FEC-0DF1-470A-B2B3-A66EB55311D1}" srcOrd="0" destOrd="0" parTransId="{0F1A783D-6C9B-482C-A5EB-EA553EE0012A}" sibTransId="{8AD8C6EA-83E8-4282-8979-6FB9DF45B5BE}"/>
    <dgm:cxn modelId="{3B2689DC-8EEB-4B66-9807-4D0A16850CDD}" type="presOf" srcId="{D9029C58-2B10-4BE8-B698-EA24044D1E61}" destId="{E65D4F5A-B5AA-4164-89DB-2ECBB7CA73A5}" srcOrd="0" destOrd="0" presId="urn:microsoft.com/office/officeart/2005/8/layout/hList1"/>
    <dgm:cxn modelId="{DA16D6E0-7795-4CE6-B44D-9FE349164E25}" srcId="{69214D7B-57C3-4394-A9BE-7E5552C0F11A}" destId="{82FF828C-CD31-476B-B144-CB1938BE7E97}" srcOrd="1" destOrd="0" parTransId="{4FF44F8B-7524-49A7-B15B-0F02A2160E87}" sibTransId="{AA3C48F1-FA2D-4C15-9043-923BC25A0FB6}"/>
    <dgm:cxn modelId="{593A8AF1-4AC4-4944-A865-1537A21874A2}" type="presOf" srcId="{CA79C55D-0D3F-4E38-987C-190E9F2F6F82}" destId="{D313F3FA-15BB-40D6-A3C6-39819E8E4178}" srcOrd="0" destOrd="1" presId="urn:microsoft.com/office/officeart/2005/8/layout/hList1"/>
    <dgm:cxn modelId="{B8951162-4760-4406-B146-DAB8B255F4D7}" type="presParOf" srcId="{6EC45674-1D6E-46E3-84D7-759A18A67AF5}" destId="{FB3395F1-E01D-42E1-A366-B9025F081BAC}" srcOrd="0" destOrd="0" presId="urn:microsoft.com/office/officeart/2005/8/layout/hList1"/>
    <dgm:cxn modelId="{2EAE518F-CCF2-445F-A606-055B71BF97FB}" type="presParOf" srcId="{FB3395F1-E01D-42E1-A366-B9025F081BAC}" destId="{6B9FE20A-A0EE-4588-9139-2C88EF5DC354}" srcOrd="0" destOrd="0" presId="urn:microsoft.com/office/officeart/2005/8/layout/hList1"/>
    <dgm:cxn modelId="{D05A19D7-C46D-437A-8F76-D4C3D5552E20}" type="presParOf" srcId="{FB3395F1-E01D-42E1-A366-B9025F081BAC}" destId="{E65D4F5A-B5AA-4164-89DB-2ECBB7CA73A5}" srcOrd="1" destOrd="0" presId="urn:microsoft.com/office/officeart/2005/8/layout/hList1"/>
    <dgm:cxn modelId="{5FFA8287-6786-4CE9-ABAE-7052F2B766B0}" type="presParOf" srcId="{6EC45674-1D6E-46E3-84D7-759A18A67AF5}" destId="{79A244DC-1126-4CFF-8E38-1A148AB8EF4F}" srcOrd="1" destOrd="0" presId="urn:microsoft.com/office/officeart/2005/8/layout/hList1"/>
    <dgm:cxn modelId="{8E93FAB8-71C7-429E-8F4C-7762942864D4}" type="presParOf" srcId="{6EC45674-1D6E-46E3-84D7-759A18A67AF5}" destId="{E500D10F-47E8-431C-90F7-3BE5E644A45A}" srcOrd="2" destOrd="0" presId="urn:microsoft.com/office/officeart/2005/8/layout/hList1"/>
    <dgm:cxn modelId="{6180A6BB-1C1A-45BD-8625-7F74B35C02E7}" type="presParOf" srcId="{E500D10F-47E8-431C-90F7-3BE5E644A45A}" destId="{A6036EA2-C7BC-4F67-9105-1E600C81BE4A}" srcOrd="0" destOrd="0" presId="urn:microsoft.com/office/officeart/2005/8/layout/hList1"/>
    <dgm:cxn modelId="{66BFBF98-E7D3-47D9-881C-04BACC36925F}" type="presParOf" srcId="{E500D10F-47E8-431C-90F7-3BE5E644A45A}" destId="{D313F3FA-15BB-40D6-A3C6-39819E8E4178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DBD99C36-1AF9-44B2-9ACE-96EBEB23B1FF}" type="doc">
      <dgm:prSet loTypeId="urn:microsoft.com/office/officeart/2018/5/layout/IconLeafLabelList" loCatId="icon" qsTypeId="urn:microsoft.com/office/officeart/2005/8/quickstyle/simple1" qsCatId="simple" csTypeId="urn:microsoft.com/office/officeart/2018/5/colors/Iconchunking_neutralicon_colorful1" csCatId="colorful" phldr="1"/>
      <dgm:spPr/>
      <dgm:t>
        <a:bodyPr/>
        <a:lstStyle/>
        <a:p>
          <a:endParaRPr lang="en-US"/>
        </a:p>
      </dgm:t>
    </dgm:pt>
    <dgm:pt modelId="{252A00EC-A4F9-4551-9824-6EF3658EF0E6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 dirty="0"/>
            <a:t>Making Connections</a:t>
          </a:r>
        </a:p>
      </dgm:t>
    </dgm:pt>
    <dgm:pt modelId="{B22D8435-F3D2-4FBB-BD04-DF7866CFB935}" type="parTrans" cxnId="{55B1CF06-BFEA-42A5-98C1-758E843E3A7B}">
      <dgm:prSet/>
      <dgm:spPr/>
      <dgm:t>
        <a:bodyPr/>
        <a:lstStyle/>
        <a:p>
          <a:endParaRPr lang="en-US"/>
        </a:p>
      </dgm:t>
    </dgm:pt>
    <dgm:pt modelId="{35F2FA57-9306-4133-8C07-08BD11BBAF98}" type="sibTrans" cxnId="{55B1CF06-BFEA-42A5-98C1-758E843E3A7B}">
      <dgm:prSet/>
      <dgm:spPr/>
      <dgm:t>
        <a:bodyPr/>
        <a:lstStyle/>
        <a:p>
          <a:endParaRPr lang="en-US"/>
        </a:p>
      </dgm:t>
    </dgm:pt>
    <dgm:pt modelId="{977E2FA9-DC0B-4E64-9ECD-C9BCDC576F2B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 dirty="0"/>
            <a:t>Explaining processes</a:t>
          </a:r>
        </a:p>
      </dgm:t>
    </dgm:pt>
    <dgm:pt modelId="{E13D606C-60CA-4E32-93D8-CBAC7D72D707}" type="parTrans" cxnId="{5D21853D-711F-4D0A-B18C-A12888435A96}">
      <dgm:prSet/>
      <dgm:spPr/>
      <dgm:t>
        <a:bodyPr/>
        <a:lstStyle/>
        <a:p>
          <a:endParaRPr lang="en-US"/>
        </a:p>
      </dgm:t>
    </dgm:pt>
    <dgm:pt modelId="{7B93B408-E94B-4F8E-BBF4-AC6B00EBC520}" type="sibTrans" cxnId="{5D21853D-711F-4D0A-B18C-A12888435A96}">
      <dgm:prSet/>
      <dgm:spPr/>
      <dgm:t>
        <a:bodyPr/>
        <a:lstStyle/>
        <a:p>
          <a:endParaRPr lang="en-US"/>
        </a:p>
      </dgm:t>
    </dgm:pt>
    <dgm:pt modelId="{9F934FEC-9342-46F9-9D98-7A8438728E18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 dirty="0"/>
            <a:t>Offering a Strategy</a:t>
          </a:r>
        </a:p>
      </dgm:t>
    </dgm:pt>
    <dgm:pt modelId="{55A46682-991B-48DC-8B86-2D67CA30887E}" type="parTrans" cxnId="{C9DAA437-879F-4BD8-B37F-9C260B4293F9}">
      <dgm:prSet/>
      <dgm:spPr/>
      <dgm:t>
        <a:bodyPr/>
        <a:lstStyle/>
        <a:p>
          <a:endParaRPr lang="en-US"/>
        </a:p>
      </dgm:t>
    </dgm:pt>
    <dgm:pt modelId="{B7F93584-978F-45DF-8194-C17FE208C3BC}" type="sibTrans" cxnId="{C9DAA437-879F-4BD8-B37F-9C260B4293F9}">
      <dgm:prSet/>
      <dgm:spPr/>
      <dgm:t>
        <a:bodyPr/>
        <a:lstStyle/>
        <a:p>
          <a:endParaRPr lang="en-US"/>
        </a:p>
      </dgm:t>
    </dgm:pt>
    <dgm:pt modelId="{0F8643BF-9AE5-453B-B88C-3E4E3334AFEA}" type="pres">
      <dgm:prSet presAssocID="{DBD99C36-1AF9-44B2-9ACE-96EBEB23B1FF}" presName="root" presStyleCnt="0">
        <dgm:presLayoutVars>
          <dgm:dir/>
          <dgm:resizeHandles val="exact"/>
        </dgm:presLayoutVars>
      </dgm:prSet>
      <dgm:spPr/>
    </dgm:pt>
    <dgm:pt modelId="{ACF19EB1-8674-4DBD-A2B8-CB41A2DB38F3}" type="pres">
      <dgm:prSet presAssocID="{252A00EC-A4F9-4551-9824-6EF3658EF0E6}" presName="compNode" presStyleCnt="0"/>
      <dgm:spPr/>
    </dgm:pt>
    <dgm:pt modelId="{E68B94CB-8044-4109-BE6B-46A133764C3A}" type="pres">
      <dgm:prSet presAssocID="{252A00EC-A4F9-4551-9824-6EF3658EF0E6}" presName="iconBgRect" presStyleLbl="bgShp" presStyleIdx="0" presStyleCnt="3"/>
      <dgm:spPr>
        <a:prstGeom prst="round2DiagRect">
          <a:avLst>
            <a:gd name="adj1" fmla="val 29727"/>
            <a:gd name="adj2" fmla="val 0"/>
          </a:avLst>
        </a:prstGeom>
      </dgm:spPr>
    </dgm:pt>
    <dgm:pt modelId="{7CB9CEAC-AB65-4472-8522-7C86068D94AA}" type="pres">
      <dgm:prSet presAssocID="{252A00EC-A4F9-4551-9824-6EF3658EF0E6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andshake "/>
        </a:ext>
      </dgm:extLst>
    </dgm:pt>
    <dgm:pt modelId="{73170898-645F-43D6-BD9D-A2A8A28884ED}" type="pres">
      <dgm:prSet presAssocID="{252A00EC-A4F9-4551-9824-6EF3658EF0E6}" presName="spaceRect" presStyleCnt="0"/>
      <dgm:spPr/>
    </dgm:pt>
    <dgm:pt modelId="{1CCD2243-4D01-4B8D-BB7E-0AE122ED1A88}" type="pres">
      <dgm:prSet presAssocID="{252A00EC-A4F9-4551-9824-6EF3658EF0E6}" presName="textRect" presStyleLbl="revTx" presStyleIdx="0" presStyleCnt="3">
        <dgm:presLayoutVars>
          <dgm:chMax val="1"/>
          <dgm:chPref val="1"/>
        </dgm:presLayoutVars>
      </dgm:prSet>
      <dgm:spPr/>
    </dgm:pt>
    <dgm:pt modelId="{45083FA2-DCBE-431D-A89E-2575723C6A75}" type="pres">
      <dgm:prSet presAssocID="{35F2FA57-9306-4133-8C07-08BD11BBAF98}" presName="sibTrans" presStyleCnt="0"/>
      <dgm:spPr/>
    </dgm:pt>
    <dgm:pt modelId="{9E69B401-A18A-4A5A-A8E9-1F9BDDFBD476}" type="pres">
      <dgm:prSet presAssocID="{977E2FA9-DC0B-4E64-9ECD-C9BCDC576F2B}" presName="compNode" presStyleCnt="0"/>
      <dgm:spPr/>
    </dgm:pt>
    <dgm:pt modelId="{8A93CE52-81D4-497E-8801-7F4350C6D714}" type="pres">
      <dgm:prSet presAssocID="{977E2FA9-DC0B-4E64-9ECD-C9BCDC576F2B}" presName="iconBgRect" presStyleLbl="bgShp" presStyleIdx="1" presStyleCnt="3"/>
      <dgm:spPr>
        <a:prstGeom prst="round2DiagRect">
          <a:avLst>
            <a:gd name="adj1" fmla="val 29727"/>
            <a:gd name="adj2" fmla="val 0"/>
          </a:avLst>
        </a:prstGeom>
      </dgm:spPr>
    </dgm:pt>
    <dgm:pt modelId="{5D59E25C-6BF0-46E2-AE86-9696BC958F8C}" type="pres">
      <dgm:prSet presAssocID="{977E2FA9-DC0B-4E64-9ECD-C9BCDC576F2B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at bubble with ellipsis"/>
        </a:ext>
      </dgm:extLst>
    </dgm:pt>
    <dgm:pt modelId="{34FDDCF6-63D5-4C43-969A-4BA3F04E3DE9}" type="pres">
      <dgm:prSet presAssocID="{977E2FA9-DC0B-4E64-9ECD-C9BCDC576F2B}" presName="spaceRect" presStyleCnt="0"/>
      <dgm:spPr/>
    </dgm:pt>
    <dgm:pt modelId="{624A3168-6820-4AC7-917F-FE2C1F2E611E}" type="pres">
      <dgm:prSet presAssocID="{977E2FA9-DC0B-4E64-9ECD-C9BCDC576F2B}" presName="textRect" presStyleLbl="revTx" presStyleIdx="1" presStyleCnt="3">
        <dgm:presLayoutVars>
          <dgm:chMax val="1"/>
          <dgm:chPref val="1"/>
        </dgm:presLayoutVars>
      </dgm:prSet>
      <dgm:spPr/>
    </dgm:pt>
    <dgm:pt modelId="{731FAC46-1A71-4D4B-935E-8EC3C8869F6C}" type="pres">
      <dgm:prSet presAssocID="{7B93B408-E94B-4F8E-BBF4-AC6B00EBC520}" presName="sibTrans" presStyleCnt="0"/>
      <dgm:spPr/>
    </dgm:pt>
    <dgm:pt modelId="{99C34FAA-19B9-44B9-AA73-7251F99C87D3}" type="pres">
      <dgm:prSet presAssocID="{9F934FEC-9342-46F9-9D98-7A8438728E18}" presName="compNode" presStyleCnt="0"/>
      <dgm:spPr/>
    </dgm:pt>
    <dgm:pt modelId="{5F94568E-F324-47A2-95BD-20F6BFC6B4FD}" type="pres">
      <dgm:prSet presAssocID="{9F934FEC-9342-46F9-9D98-7A8438728E18}" presName="iconBgRect" presStyleLbl="bgShp" presStyleIdx="2" presStyleCnt="3"/>
      <dgm:spPr>
        <a:prstGeom prst="round2DiagRect">
          <a:avLst>
            <a:gd name="adj1" fmla="val 29727"/>
            <a:gd name="adj2" fmla="val 0"/>
          </a:avLst>
        </a:prstGeom>
        <a:solidFill>
          <a:schemeClr val="accent6"/>
        </a:solidFill>
      </dgm:spPr>
    </dgm:pt>
    <dgm:pt modelId="{4A26E144-5092-412C-A775-24EE6AC11D72}" type="pres">
      <dgm:prSet presAssocID="{9F934FEC-9342-46F9-9D98-7A8438728E18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Playbook with Xes and arrows"/>
        </a:ext>
      </dgm:extLst>
    </dgm:pt>
    <dgm:pt modelId="{FC171B42-4EE9-43D1-A039-4DBD10706F1B}" type="pres">
      <dgm:prSet presAssocID="{9F934FEC-9342-46F9-9D98-7A8438728E18}" presName="spaceRect" presStyleCnt="0"/>
      <dgm:spPr/>
    </dgm:pt>
    <dgm:pt modelId="{80567652-9921-4CE1-9F43-DAEC0D4E4173}" type="pres">
      <dgm:prSet presAssocID="{9F934FEC-9342-46F9-9D98-7A8438728E18}" presName="textRect" presStyleLbl="revTx" presStyleIdx="2" presStyleCnt="3">
        <dgm:presLayoutVars>
          <dgm:chMax val="1"/>
          <dgm:chPref val="1"/>
        </dgm:presLayoutVars>
      </dgm:prSet>
      <dgm:spPr/>
    </dgm:pt>
  </dgm:ptLst>
  <dgm:cxnLst>
    <dgm:cxn modelId="{55B1CF06-BFEA-42A5-98C1-758E843E3A7B}" srcId="{DBD99C36-1AF9-44B2-9ACE-96EBEB23B1FF}" destId="{252A00EC-A4F9-4551-9824-6EF3658EF0E6}" srcOrd="0" destOrd="0" parTransId="{B22D8435-F3D2-4FBB-BD04-DF7866CFB935}" sibTransId="{35F2FA57-9306-4133-8C07-08BD11BBAF98}"/>
    <dgm:cxn modelId="{C9DAA437-879F-4BD8-B37F-9C260B4293F9}" srcId="{DBD99C36-1AF9-44B2-9ACE-96EBEB23B1FF}" destId="{9F934FEC-9342-46F9-9D98-7A8438728E18}" srcOrd="2" destOrd="0" parTransId="{55A46682-991B-48DC-8B86-2D67CA30887E}" sibTransId="{B7F93584-978F-45DF-8194-C17FE208C3BC}"/>
    <dgm:cxn modelId="{5D21853D-711F-4D0A-B18C-A12888435A96}" srcId="{DBD99C36-1AF9-44B2-9ACE-96EBEB23B1FF}" destId="{977E2FA9-DC0B-4E64-9ECD-C9BCDC576F2B}" srcOrd="1" destOrd="0" parTransId="{E13D606C-60CA-4E32-93D8-CBAC7D72D707}" sibTransId="{7B93B408-E94B-4F8E-BBF4-AC6B00EBC520}"/>
    <dgm:cxn modelId="{6D4F0C47-DC01-4497-850C-1442C221FE73}" type="presOf" srcId="{DBD99C36-1AF9-44B2-9ACE-96EBEB23B1FF}" destId="{0F8643BF-9AE5-453B-B88C-3E4E3334AFEA}" srcOrd="0" destOrd="0" presId="urn:microsoft.com/office/officeart/2018/5/layout/IconLeafLabelList"/>
    <dgm:cxn modelId="{8B73079A-4CAE-4821-8FEB-CA11A8E50820}" type="presOf" srcId="{977E2FA9-DC0B-4E64-9ECD-C9BCDC576F2B}" destId="{624A3168-6820-4AC7-917F-FE2C1F2E611E}" srcOrd="0" destOrd="0" presId="urn:microsoft.com/office/officeart/2018/5/layout/IconLeafLabelList"/>
    <dgm:cxn modelId="{026FBF9A-ACA0-44B8-A83F-477DFFB0079F}" type="presOf" srcId="{9F934FEC-9342-46F9-9D98-7A8438728E18}" destId="{80567652-9921-4CE1-9F43-DAEC0D4E4173}" srcOrd="0" destOrd="0" presId="urn:microsoft.com/office/officeart/2018/5/layout/IconLeafLabelList"/>
    <dgm:cxn modelId="{E90BC9F1-5B9E-471B-BE9A-B96D1E69B1C2}" type="presOf" srcId="{252A00EC-A4F9-4551-9824-6EF3658EF0E6}" destId="{1CCD2243-4D01-4B8D-BB7E-0AE122ED1A88}" srcOrd="0" destOrd="0" presId="urn:microsoft.com/office/officeart/2018/5/layout/IconLeafLabelList"/>
    <dgm:cxn modelId="{61FE1290-7AE7-414B-B296-0C4D841C2D82}" type="presParOf" srcId="{0F8643BF-9AE5-453B-B88C-3E4E3334AFEA}" destId="{ACF19EB1-8674-4DBD-A2B8-CB41A2DB38F3}" srcOrd="0" destOrd="0" presId="urn:microsoft.com/office/officeart/2018/5/layout/IconLeafLabelList"/>
    <dgm:cxn modelId="{3D7821F1-A0D5-45BB-BDC6-2648E783EB07}" type="presParOf" srcId="{ACF19EB1-8674-4DBD-A2B8-CB41A2DB38F3}" destId="{E68B94CB-8044-4109-BE6B-46A133764C3A}" srcOrd="0" destOrd="0" presId="urn:microsoft.com/office/officeart/2018/5/layout/IconLeafLabelList"/>
    <dgm:cxn modelId="{574D6C6E-69B6-4180-9557-3CC3903CB1C9}" type="presParOf" srcId="{ACF19EB1-8674-4DBD-A2B8-CB41A2DB38F3}" destId="{7CB9CEAC-AB65-4472-8522-7C86068D94AA}" srcOrd="1" destOrd="0" presId="urn:microsoft.com/office/officeart/2018/5/layout/IconLeafLabelList"/>
    <dgm:cxn modelId="{14B73DF0-EBB2-48A1-A2E9-F53FABA9E8D5}" type="presParOf" srcId="{ACF19EB1-8674-4DBD-A2B8-CB41A2DB38F3}" destId="{73170898-645F-43D6-BD9D-A2A8A28884ED}" srcOrd="2" destOrd="0" presId="urn:microsoft.com/office/officeart/2018/5/layout/IconLeafLabelList"/>
    <dgm:cxn modelId="{3A9307D8-9860-4681-8CA6-F3451E8924EC}" type="presParOf" srcId="{ACF19EB1-8674-4DBD-A2B8-CB41A2DB38F3}" destId="{1CCD2243-4D01-4B8D-BB7E-0AE122ED1A88}" srcOrd="3" destOrd="0" presId="urn:microsoft.com/office/officeart/2018/5/layout/IconLeafLabelList"/>
    <dgm:cxn modelId="{798194CE-4788-46CB-829E-1CBE68EFAB40}" type="presParOf" srcId="{0F8643BF-9AE5-453B-B88C-3E4E3334AFEA}" destId="{45083FA2-DCBE-431D-A89E-2575723C6A75}" srcOrd="1" destOrd="0" presId="urn:microsoft.com/office/officeart/2018/5/layout/IconLeafLabelList"/>
    <dgm:cxn modelId="{9BC9807E-FD53-447B-B1E1-F5DD4685D69A}" type="presParOf" srcId="{0F8643BF-9AE5-453B-B88C-3E4E3334AFEA}" destId="{9E69B401-A18A-4A5A-A8E9-1F9BDDFBD476}" srcOrd="2" destOrd="0" presId="urn:microsoft.com/office/officeart/2018/5/layout/IconLeafLabelList"/>
    <dgm:cxn modelId="{F3ED791C-D670-4A92-AA96-E3CCF5E61F58}" type="presParOf" srcId="{9E69B401-A18A-4A5A-A8E9-1F9BDDFBD476}" destId="{8A93CE52-81D4-497E-8801-7F4350C6D714}" srcOrd="0" destOrd="0" presId="urn:microsoft.com/office/officeart/2018/5/layout/IconLeafLabelList"/>
    <dgm:cxn modelId="{7D701E04-B116-412C-9834-E879FDB06BAA}" type="presParOf" srcId="{9E69B401-A18A-4A5A-A8E9-1F9BDDFBD476}" destId="{5D59E25C-6BF0-46E2-AE86-9696BC958F8C}" srcOrd="1" destOrd="0" presId="urn:microsoft.com/office/officeart/2018/5/layout/IconLeafLabelList"/>
    <dgm:cxn modelId="{C6D037C1-19F4-4D9F-B39F-1F0DA5192784}" type="presParOf" srcId="{9E69B401-A18A-4A5A-A8E9-1F9BDDFBD476}" destId="{34FDDCF6-63D5-4C43-969A-4BA3F04E3DE9}" srcOrd="2" destOrd="0" presId="urn:microsoft.com/office/officeart/2018/5/layout/IconLeafLabelList"/>
    <dgm:cxn modelId="{151B49ED-F9B3-44D0-959E-D65F5CB34663}" type="presParOf" srcId="{9E69B401-A18A-4A5A-A8E9-1F9BDDFBD476}" destId="{624A3168-6820-4AC7-917F-FE2C1F2E611E}" srcOrd="3" destOrd="0" presId="urn:microsoft.com/office/officeart/2018/5/layout/IconLeafLabelList"/>
    <dgm:cxn modelId="{841F4ADF-BA74-445B-9153-A0932F2D1D04}" type="presParOf" srcId="{0F8643BF-9AE5-453B-B88C-3E4E3334AFEA}" destId="{731FAC46-1A71-4D4B-935E-8EC3C8869F6C}" srcOrd="3" destOrd="0" presId="urn:microsoft.com/office/officeart/2018/5/layout/IconLeafLabelList"/>
    <dgm:cxn modelId="{FB1B0CE8-5AA5-49B4-AAF8-7DE65E2E1B2B}" type="presParOf" srcId="{0F8643BF-9AE5-453B-B88C-3E4E3334AFEA}" destId="{99C34FAA-19B9-44B9-AA73-7251F99C87D3}" srcOrd="4" destOrd="0" presId="urn:microsoft.com/office/officeart/2018/5/layout/IconLeafLabelList"/>
    <dgm:cxn modelId="{98C4DD94-A449-4BE9-A609-FEA7A40C9368}" type="presParOf" srcId="{99C34FAA-19B9-44B9-AA73-7251F99C87D3}" destId="{5F94568E-F324-47A2-95BD-20F6BFC6B4FD}" srcOrd="0" destOrd="0" presId="urn:microsoft.com/office/officeart/2018/5/layout/IconLeafLabelList"/>
    <dgm:cxn modelId="{4EBA9A8B-FF57-4198-B272-A2733330BC82}" type="presParOf" srcId="{99C34FAA-19B9-44B9-AA73-7251F99C87D3}" destId="{4A26E144-5092-412C-A775-24EE6AC11D72}" srcOrd="1" destOrd="0" presId="urn:microsoft.com/office/officeart/2018/5/layout/IconLeafLabelList"/>
    <dgm:cxn modelId="{4882349C-F444-4CEA-A5F6-7AF39DA3E5A1}" type="presParOf" srcId="{99C34FAA-19B9-44B9-AA73-7251F99C87D3}" destId="{FC171B42-4EE9-43D1-A039-4DBD10706F1B}" srcOrd="2" destOrd="0" presId="urn:microsoft.com/office/officeart/2018/5/layout/IconLeafLabelList"/>
    <dgm:cxn modelId="{A1C114CB-D8A7-4C50-BF2D-EDE629C86195}" type="presParOf" srcId="{99C34FAA-19B9-44B9-AA73-7251F99C87D3}" destId="{80567652-9921-4CE1-9F43-DAEC0D4E4173}" srcOrd="3" destOrd="0" presId="urn:microsoft.com/office/officeart/2018/5/layout/IconLeaf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B9FE20A-A0EE-4588-9139-2C88EF5DC354}">
      <dsp:nvSpPr>
        <dsp:cNvPr id="0" name=""/>
        <dsp:cNvSpPr/>
      </dsp:nvSpPr>
      <dsp:spPr>
        <a:xfrm>
          <a:off x="50" y="27217"/>
          <a:ext cx="4805828" cy="148204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1592" tIns="166624" rIns="291592" bIns="166624" numCol="1" spcCol="1270" anchor="ctr" anchorCtr="0">
          <a:noAutofit/>
        </a:bodyPr>
        <a:lstStyle/>
        <a:p>
          <a:pPr marL="0" lvl="0" indent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100" b="1" kern="1200" dirty="0">
              <a:latin typeface="Avenir Next LT Pro" panose="020B0504020202020204" pitchFamily="34" charset="0"/>
            </a:rPr>
            <a:t>Prominent Themes</a:t>
          </a:r>
        </a:p>
      </dsp:txBody>
      <dsp:txXfrm>
        <a:off x="50" y="27217"/>
        <a:ext cx="4805828" cy="1482047"/>
      </dsp:txXfrm>
    </dsp:sp>
    <dsp:sp modelId="{E65D4F5A-B5AA-4164-89DB-2ECBB7CA73A5}">
      <dsp:nvSpPr>
        <dsp:cNvPr id="0" name=""/>
        <dsp:cNvSpPr/>
      </dsp:nvSpPr>
      <dsp:spPr>
        <a:xfrm>
          <a:off x="50" y="1509265"/>
          <a:ext cx="4805828" cy="315126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8694" tIns="218694" rIns="291592" bIns="328041" numCol="1" spcCol="1270" anchor="t" anchorCtr="0">
          <a:noAutofit/>
        </a:bodyPr>
        <a:lstStyle/>
        <a:p>
          <a:pPr marL="285750" lvl="1" indent="-285750" algn="l" defTabSz="1822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4100" kern="1200" dirty="0">
              <a:latin typeface="Avenir Next LT Pro" panose="020B0504020202020204" pitchFamily="34" charset="0"/>
            </a:rPr>
            <a:t>Affirming</a:t>
          </a:r>
        </a:p>
        <a:p>
          <a:pPr marL="285750" lvl="1" indent="-285750" algn="l" defTabSz="1822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4100" kern="1200" dirty="0">
              <a:latin typeface="Avenir Next LT Pro" panose="020B0504020202020204" pitchFamily="34" charset="0"/>
            </a:rPr>
            <a:t>Investigating</a:t>
          </a:r>
        </a:p>
        <a:p>
          <a:pPr marL="285750" lvl="1" indent="-285750" algn="l" defTabSz="1822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4100" kern="1200" dirty="0">
              <a:latin typeface="Avenir Next LT Pro" panose="020B0504020202020204" pitchFamily="34" charset="0"/>
            </a:rPr>
            <a:t>Telling</a:t>
          </a:r>
        </a:p>
        <a:p>
          <a:pPr marL="285750" lvl="1" indent="-285750" algn="l" defTabSz="1822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4100" kern="1200" dirty="0">
              <a:latin typeface="Avenir Next LT Pro" panose="020B0504020202020204" pitchFamily="34" charset="0"/>
            </a:rPr>
            <a:t>Suggesting</a:t>
          </a:r>
        </a:p>
      </dsp:txBody>
      <dsp:txXfrm>
        <a:off x="50" y="1509265"/>
        <a:ext cx="4805828" cy="3151260"/>
      </dsp:txXfrm>
    </dsp:sp>
    <dsp:sp modelId="{A6036EA2-C7BC-4F67-9105-1E600C81BE4A}">
      <dsp:nvSpPr>
        <dsp:cNvPr id="0" name=""/>
        <dsp:cNvSpPr/>
      </dsp:nvSpPr>
      <dsp:spPr>
        <a:xfrm>
          <a:off x="5478695" y="27217"/>
          <a:ext cx="4805828" cy="148204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1592" tIns="166624" rIns="291592" bIns="166624" numCol="1" spcCol="1270" anchor="ctr" anchorCtr="0">
          <a:noAutofit/>
        </a:bodyPr>
        <a:lstStyle/>
        <a:p>
          <a:pPr marL="0" lvl="0" indent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100" b="1" kern="1200" dirty="0">
              <a:latin typeface="Avenir Next LT Pro" panose="020B0504020202020204" pitchFamily="34" charset="0"/>
            </a:rPr>
            <a:t>Other Themes</a:t>
          </a:r>
        </a:p>
      </dsp:txBody>
      <dsp:txXfrm>
        <a:off x="5478695" y="27217"/>
        <a:ext cx="4805828" cy="1482047"/>
      </dsp:txXfrm>
    </dsp:sp>
    <dsp:sp modelId="{D313F3FA-15BB-40D6-A3C6-39819E8E4178}">
      <dsp:nvSpPr>
        <dsp:cNvPr id="0" name=""/>
        <dsp:cNvSpPr/>
      </dsp:nvSpPr>
      <dsp:spPr>
        <a:xfrm>
          <a:off x="5478695" y="1509265"/>
          <a:ext cx="4805828" cy="315126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7358" tIns="197358" rIns="263144" bIns="296037" numCol="1" spcCol="1270" anchor="t" anchorCtr="0">
          <a:noAutofit/>
        </a:bodyPr>
        <a:lstStyle/>
        <a:p>
          <a:pPr marL="285750" lvl="1" indent="-285750" algn="l" defTabSz="1644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700" kern="1200" dirty="0">
              <a:latin typeface="Avenir Next LT Pro" panose="020B0504020202020204" pitchFamily="34" charset="0"/>
            </a:rPr>
            <a:t>Disarming</a:t>
          </a:r>
        </a:p>
        <a:p>
          <a:pPr marL="285750" lvl="1" indent="-285750" algn="l" defTabSz="1644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700" kern="1200" dirty="0">
              <a:latin typeface="Avenir Next LT Pro" panose="020B0504020202020204" pitchFamily="34" charset="0"/>
            </a:rPr>
            <a:t>Session Setting</a:t>
          </a:r>
        </a:p>
        <a:p>
          <a:pPr marL="285750" lvl="1" indent="-285750" algn="l" defTabSz="1644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700" kern="1200" dirty="0">
              <a:latin typeface="Avenir Next LT Pro" panose="020B0504020202020204" pitchFamily="34" charset="0"/>
            </a:rPr>
            <a:t>Minimal Marking </a:t>
          </a:r>
          <a:r>
            <a:rPr lang="en-US" sz="3600" kern="1200" dirty="0">
              <a:latin typeface="Avenir Next LT Pro" panose="020B0504020202020204" pitchFamily="34" charset="0"/>
            </a:rPr>
            <a:t>(under Suggesting)</a:t>
          </a:r>
          <a:endParaRPr lang="en-US" sz="3700" kern="1200" dirty="0">
            <a:latin typeface="Avenir Next LT Pro" panose="020B0504020202020204" pitchFamily="34" charset="0"/>
          </a:endParaRPr>
        </a:p>
      </dsp:txBody>
      <dsp:txXfrm>
        <a:off x="5478695" y="1509265"/>
        <a:ext cx="4805828" cy="315126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AA20613-E282-46E0-9B16-D08F89275045}">
      <dsp:nvSpPr>
        <dsp:cNvPr id="0" name=""/>
        <dsp:cNvSpPr/>
      </dsp:nvSpPr>
      <dsp:spPr>
        <a:xfrm>
          <a:off x="0" y="47587"/>
          <a:ext cx="8175290" cy="1008000"/>
        </a:xfrm>
        <a:prstGeom prst="rect">
          <a:avLst/>
        </a:prstGeom>
        <a:solidFill>
          <a:schemeClr val="accent1"/>
        </a:solidFill>
        <a:ln w="158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48920" tIns="142240" rIns="248920" bIns="14224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b="1" kern="1200">
              <a:latin typeface="Avenir Next LT Pro" panose="020B0504020202020204" pitchFamily="34" charset="0"/>
            </a:rPr>
            <a:t>Revision</a:t>
          </a:r>
        </a:p>
      </dsp:txBody>
      <dsp:txXfrm>
        <a:off x="0" y="47587"/>
        <a:ext cx="8175290" cy="1008000"/>
      </dsp:txXfrm>
    </dsp:sp>
    <dsp:sp modelId="{B55171C8-9A7A-482D-BF62-8FE9ACE4E91A}">
      <dsp:nvSpPr>
        <dsp:cNvPr id="0" name=""/>
        <dsp:cNvSpPr/>
      </dsp:nvSpPr>
      <dsp:spPr>
        <a:xfrm>
          <a:off x="0" y="1055587"/>
          <a:ext cx="8175290" cy="3266550"/>
        </a:xfrm>
        <a:prstGeom prst="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6690" tIns="186690" rIns="248920" bIns="280035" numCol="1" spcCol="1270" anchor="t" anchorCtr="0">
          <a:noAutofit/>
        </a:bodyPr>
        <a:lstStyle/>
        <a:p>
          <a:pPr marL="285750" lvl="1" indent="-285750" algn="l" defTabSz="1555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500" b="1" kern="1200">
              <a:latin typeface="Avenir Next LT Pro" panose="020B0504020202020204" pitchFamily="34" charset="0"/>
            </a:rPr>
            <a:t>Attempt (some relevant change)</a:t>
          </a:r>
        </a:p>
        <a:p>
          <a:pPr marL="285750" lvl="1" indent="-285750" algn="l" defTabSz="1555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500" i="1" kern="1200">
              <a:latin typeface="Avenir Next LT Pro" panose="020B0504020202020204" pitchFamily="34" charset="0"/>
            </a:rPr>
            <a:t>Avoidance</a:t>
          </a:r>
        </a:p>
        <a:p>
          <a:pPr marL="285750" lvl="1" indent="-285750" algn="l" defTabSz="1555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500" i="1" kern="1200">
              <a:latin typeface="Avenir Next LT Pro" panose="020B0504020202020204" pitchFamily="34" charset="0"/>
            </a:rPr>
            <a:t>Indeterminate</a:t>
          </a:r>
        </a:p>
        <a:p>
          <a:pPr marL="285750" lvl="1" indent="-285750" algn="l" defTabSz="1555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500" b="1" kern="1200">
              <a:latin typeface="Avenir Next LT Pro" panose="020B0504020202020204" pitchFamily="34" charset="0"/>
            </a:rPr>
            <a:t>No Attempt (no relevant change)</a:t>
          </a:r>
        </a:p>
        <a:p>
          <a:pPr marL="285750" lvl="1" indent="-285750" algn="l" defTabSz="1555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500" kern="1200">
              <a:latin typeface="Avenir Next LT Pro" panose="020B0504020202020204" pitchFamily="34" charset="0"/>
            </a:rPr>
            <a:t>Not Applicable (excluded)</a:t>
          </a:r>
        </a:p>
      </dsp:txBody>
      <dsp:txXfrm>
        <a:off x="0" y="1055587"/>
        <a:ext cx="8175290" cy="326655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B9FE20A-A0EE-4588-9139-2C88EF5DC354}">
      <dsp:nvSpPr>
        <dsp:cNvPr id="0" name=""/>
        <dsp:cNvSpPr/>
      </dsp:nvSpPr>
      <dsp:spPr>
        <a:xfrm>
          <a:off x="50" y="28283"/>
          <a:ext cx="4805828" cy="12960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0" tIns="182880" rIns="320040" bIns="182880" numCol="1" spcCol="1270" anchor="ctr" anchorCtr="0">
          <a:noAutofit/>
        </a:bodyPr>
        <a:lstStyle/>
        <a:p>
          <a:pPr marL="0" lvl="0" indent="0" algn="ctr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500" b="1" kern="1200" dirty="0">
              <a:latin typeface="Avenir Next LT Pro" panose="020B0504020202020204" pitchFamily="34" charset="0"/>
            </a:rPr>
            <a:t>Suggesting</a:t>
          </a:r>
        </a:p>
      </dsp:txBody>
      <dsp:txXfrm>
        <a:off x="50" y="28283"/>
        <a:ext cx="4805828" cy="1296000"/>
      </dsp:txXfrm>
    </dsp:sp>
    <dsp:sp modelId="{E65D4F5A-B5AA-4164-89DB-2ECBB7CA73A5}">
      <dsp:nvSpPr>
        <dsp:cNvPr id="0" name=""/>
        <dsp:cNvSpPr/>
      </dsp:nvSpPr>
      <dsp:spPr>
        <a:xfrm>
          <a:off x="50" y="1324283"/>
          <a:ext cx="4805828" cy="3335175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0030" tIns="240030" rIns="320040" bIns="360045" numCol="1" spcCol="1270" anchor="t" anchorCtr="0">
          <a:noAutofit/>
        </a:bodyPr>
        <a:lstStyle/>
        <a:p>
          <a:pPr marL="285750" lvl="1" indent="-285750" algn="l" defTabSz="2000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4500" kern="1200" dirty="0">
              <a:latin typeface="Avenir Next LT Pro" panose="020B0504020202020204" pitchFamily="34" charset="0"/>
            </a:rPr>
            <a:t>Minimal marking</a:t>
          </a:r>
        </a:p>
        <a:p>
          <a:pPr marL="285750" lvl="1" indent="-285750" algn="l" defTabSz="2000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4500" kern="1200" dirty="0">
              <a:latin typeface="Avenir Next LT Pro" panose="020B0504020202020204" pitchFamily="34" charset="0"/>
            </a:rPr>
            <a:t>Questions</a:t>
          </a:r>
        </a:p>
        <a:p>
          <a:pPr marL="285750" lvl="1" indent="-285750" algn="l" defTabSz="2000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4500" kern="1200" dirty="0">
              <a:latin typeface="Avenir Next LT Pro" panose="020B0504020202020204" pitchFamily="34" charset="0"/>
            </a:rPr>
            <a:t>Statements</a:t>
          </a:r>
        </a:p>
      </dsp:txBody>
      <dsp:txXfrm>
        <a:off x="50" y="1324283"/>
        <a:ext cx="4805828" cy="3335175"/>
      </dsp:txXfrm>
    </dsp:sp>
    <dsp:sp modelId="{A6036EA2-C7BC-4F67-9105-1E600C81BE4A}">
      <dsp:nvSpPr>
        <dsp:cNvPr id="0" name=""/>
        <dsp:cNvSpPr/>
      </dsp:nvSpPr>
      <dsp:spPr>
        <a:xfrm>
          <a:off x="5478695" y="28283"/>
          <a:ext cx="4805828" cy="12960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0" tIns="182880" rIns="320040" bIns="182880" numCol="1" spcCol="1270" anchor="ctr" anchorCtr="0">
          <a:noAutofit/>
        </a:bodyPr>
        <a:lstStyle/>
        <a:p>
          <a:pPr marL="0" lvl="0" indent="0" algn="ctr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500" b="1" kern="1200" dirty="0">
              <a:latin typeface="Avenir Next LT Pro" panose="020B0504020202020204" pitchFamily="34" charset="0"/>
            </a:rPr>
            <a:t>Telling</a:t>
          </a:r>
        </a:p>
      </dsp:txBody>
      <dsp:txXfrm>
        <a:off x="5478695" y="28283"/>
        <a:ext cx="4805828" cy="1296000"/>
      </dsp:txXfrm>
    </dsp:sp>
    <dsp:sp modelId="{D313F3FA-15BB-40D6-A3C6-39819E8E4178}">
      <dsp:nvSpPr>
        <dsp:cNvPr id="0" name=""/>
        <dsp:cNvSpPr/>
      </dsp:nvSpPr>
      <dsp:spPr>
        <a:xfrm>
          <a:off x="5478695" y="1324283"/>
          <a:ext cx="4805828" cy="3335175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0030" tIns="240030" rIns="320040" bIns="360045" numCol="1" spcCol="1270" anchor="t" anchorCtr="0">
          <a:noAutofit/>
        </a:bodyPr>
        <a:lstStyle/>
        <a:p>
          <a:pPr marL="285750" lvl="1" indent="-285750" algn="l" defTabSz="2000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4500" kern="1200" dirty="0">
              <a:latin typeface="Avenir Next LT Pro" panose="020B0504020202020204" pitchFamily="34" charset="0"/>
            </a:rPr>
            <a:t>Editing</a:t>
          </a:r>
        </a:p>
        <a:p>
          <a:pPr marL="285750" lvl="1" indent="-285750" algn="l" defTabSz="2000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4500" kern="1200" dirty="0">
              <a:latin typeface="Avenir Next LT Pro" panose="020B0504020202020204" pitchFamily="34" charset="0"/>
            </a:rPr>
            <a:t>Explicit</a:t>
          </a:r>
        </a:p>
        <a:p>
          <a:pPr marL="285750" lvl="1" indent="-285750" algn="l" defTabSz="2000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4500" kern="1200" dirty="0">
              <a:latin typeface="Avenir Next LT Pro" panose="020B0504020202020204" pitchFamily="34" charset="0"/>
            </a:rPr>
            <a:t>Implicit</a:t>
          </a:r>
        </a:p>
      </dsp:txBody>
      <dsp:txXfrm>
        <a:off x="5478695" y="1324283"/>
        <a:ext cx="4805828" cy="3335175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68B94CB-8044-4109-BE6B-46A133764C3A}">
      <dsp:nvSpPr>
        <dsp:cNvPr id="0" name=""/>
        <dsp:cNvSpPr/>
      </dsp:nvSpPr>
      <dsp:spPr>
        <a:xfrm>
          <a:off x="614381" y="503862"/>
          <a:ext cx="1749937" cy="1749937"/>
        </a:xfrm>
        <a:prstGeom prst="round2DiagRect">
          <a:avLst>
            <a:gd name="adj1" fmla="val 29727"/>
            <a:gd name="adj2" fmla="val 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CB9CEAC-AB65-4472-8522-7C86068D94AA}">
      <dsp:nvSpPr>
        <dsp:cNvPr id="0" name=""/>
        <dsp:cNvSpPr/>
      </dsp:nvSpPr>
      <dsp:spPr>
        <a:xfrm>
          <a:off x="987318" y="876800"/>
          <a:ext cx="1004062" cy="1004062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CCD2243-4D01-4B8D-BB7E-0AE122ED1A88}">
      <dsp:nvSpPr>
        <dsp:cNvPr id="0" name=""/>
        <dsp:cNvSpPr/>
      </dsp:nvSpPr>
      <dsp:spPr>
        <a:xfrm>
          <a:off x="54974" y="2798862"/>
          <a:ext cx="28687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1557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600" kern="1200" dirty="0"/>
            <a:t>Making Connections</a:t>
          </a:r>
        </a:p>
      </dsp:txBody>
      <dsp:txXfrm>
        <a:off x="54974" y="2798862"/>
        <a:ext cx="2868750" cy="720000"/>
      </dsp:txXfrm>
    </dsp:sp>
    <dsp:sp modelId="{8A93CE52-81D4-497E-8801-7F4350C6D714}">
      <dsp:nvSpPr>
        <dsp:cNvPr id="0" name=""/>
        <dsp:cNvSpPr/>
      </dsp:nvSpPr>
      <dsp:spPr>
        <a:xfrm>
          <a:off x="3985162" y="503862"/>
          <a:ext cx="1749937" cy="1749937"/>
        </a:xfrm>
        <a:prstGeom prst="round2DiagRect">
          <a:avLst>
            <a:gd name="adj1" fmla="val 29727"/>
            <a:gd name="adj2" fmla="val 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D59E25C-6BF0-46E2-AE86-9696BC958F8C}">
      <dsp:nvSpPr>
        <dsp:cNvPr id="0" name=""/>
        <dsp:cNvSpPr/>
      </dsp:nvSpPr>
      <dsp:spPr>
        <a:xfrm>
          <a:off x="4358099" y="876800"/>
          <a:ext cx="1004062" cy="1004062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24A3168-6820-4AC7-917F-FE2C1F2E611E}">
      <dsp:nvSpPr>
        <dsp:cNvPr id="0" name=""/>
        <dsp:cNvSpPr/>
      </dsp:nvSpPr>
      <dsp:spPr>
        <a:xfrm>
          <a:off x="3425756" y="2798862"/>
          <a:ext cx="28687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1557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600" kern="1200" dirty="0"/>
            <a:t>Explaining processes</a:t>
          </a:r>
        </a:p>
      </dsp:txBody>
      <dsp:txXfrm>
        <a:off x="3425756" y="2798862"/>
        <a:ext cx="2868750" cy="720000"/>
      </dsp:txXfrm>
    </dsp:sp>
    <dsp:sp modelId="{5F94568E-F324-47A2-95BD-20F6BFC6B4FD}">
      <dsp:nvSpPr>
        <dsp:cNvPr id="0" name=""/>
        <dsp:cNvSpPr/>
      </dsp:nvSpPr>
      <dsp:spPr>
        <a:xfrm>
          <a:off x="7355943" y="503862"/>
          <a:ext cx="1749937" cy="1749937"/>
        </a:xfrm>
        <a:prstGeom prst="round2DiagRect">
          <a:avLst>
            <a:gd name="adj1" fmla="val 29727"/>
            <a:gd name="adj2" fmla="val 0"/>
          </a:avLst>
        </a:prstGeom>
        <a:solidFill>
          <a:schemeClr val="accent6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A26E144-5092-412C-A775-24EE6AC11D72}">
      <dsp:nvSpPr>
        <dsp:cNvPr id="0" name=""/>
        <dsp:cNvSpPr/>
      </dsp:nvSpPr>
      <dsp:spPr>
        <a:xfrm>
          <a:off x="7728881" y="876800"/>
          <a:ext cx="1004062" cy="1004062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0567652-9921-4CE1-9F43-DAEC0D4E4173}">
      <dsp:nvSpPr>
        <dsp:cNvPr id="0" name=""/>
        <dsp:cNvSpPr/>
      </dsp:nvSpPr>
      <dsp:spPr>
        <a:xfrm>
          <a:off x="6796537" y="2798862"/>
          <a:ext cx="28687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1557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600" kern="1200" dirty="0"/>
            <a:t>Offering a Strategy</a:t>
          </a:r>
        </a:p>
      </dsp:txBody>
      <dsp:txXfrm>
        <a:off x="6796537" y="2798862"/>
        <a:ext cx="2868750" cy="7200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8/5/layout/IconLeafLabelList">
  <dgm:title val="Icon Leaf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round2DiagRect" r:blip="">
            <dgm:adjLst/>
            <dgm:extLst>
              <a:ext uri="{B698B0E9-8C71-41B9-8309-B3DCBF30829C}">
                <dgm1612:spPr xmlns:dgm1612="http://schemas.microsoft.com/office/drawing/2016/12/diagram">
                  <a:prstGeom prst="round2DiagRect">
                    <a:avLst>
                      <a:gd name="adj1" fmla="val 29727"/>
                      <a:gd name="adj2" fmla="val 0"/>
                    </a:avLst>
                  </a:prstGeom>
                </dgm1612:spPr>
              </a:ext>
            </dgm:ext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ABC310-FAED-471E-85D6-0C07FD5F01FE}" type="datetimeFigureOut">
              <a:rPr lang="en-US" smtClean="0"/>
              <a:t>5/8/2023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C5DF571-D6CF-429A-A39D-28E920D24C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1601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C5090A5F-5A65-4560-A864-642C6575090D}" type="datetime1">
              <a:rPr lang="en-US" smtClean="0"/>
              <a:t>5/8/2023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519369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ECF2E-0579-4F94-A805-1AE2246C6095}" type="datetime1">
              <a:rPr lang="en-US" smtClean="0"/>
              <a:t>5/8/2023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76575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99155-7EB8-454A-A633-049F716B5FB9}" type="datetime1">
              <a:rPr lang="en-US" smtClean="0"/>
              <a:t>5/8/2023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533961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6CB85-BDB6-467D-82E7-6C3AFC6AB716}" type="datetime1">
              <a:rPr lang="en-US" smtClean="0"/>
              <a:t>5/8/2023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27482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6E1F2-3EA7-4E50-A4EF-4AC63EA51F14}" type="datetime1">
              <a:rPr lang="en-US" smtClean="0"/>
              <a:t>5/8/2023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000894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FF438-F88F-4D68-A6A8-09E541AF2CB3}" type="datetime1">
              <a:rPr lang="en-US" smtClean="0"/>
              <a:t>5/8/2023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05448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E8155-DA5B-488E-B5A9-0B14EDCE4A03}" type="datetime1">
              <a:rPr lang="en-US" smtClean="0"/>
              <a:t>5/8/2023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99909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F6224-E687-49CA-8A55-74A2A4343C46}" type="datetime1">
              <a:rPr lang="en-US" smtClean="0"/>
              <a:t>5/8/2023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19501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371FCD-7EA7-4A07-B87B-AAC0CBDFFA07}" type="datetime1">
              <a:rPr lang="en-US" smtClean="0"/>
              <a:t>5/8/2023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1225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FB93B-61B9-4741-A117-C88A017058DA}" type="datetime1">
              <a:rPr lang="en-US" smtClean="0"/>
              <a:t>5/8/2023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51001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4934B-76EA-4684-9725-0B4CCF7F8EBC}" type="datetime1">
              <a:rPr lang="en-US" smtClean="0"/>
              <a:t>5/8/2023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E5644-1E61-4311-A31E-84CB9C7AA8A9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909210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6ED56D1E-5CA8-452E-A027-AFA2A37CFD1B}" type="datetime1">
              <a:rPr lang="en-US" smtClean="0"/>
              <a:t>5/8/2023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869150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1" r:id="rId1"/>
    <p:sldLayoutId id="2147483772" r:id="rId2"/>
    <p:sldLayoutId id="2147483773" r:id="rId3"/>
    <p:sldLayoutId id="2147483774" r:id="rId4"/>
    <p:sldLayoutId id="2147483775" r:id="rId5"/>
    <p:sldLayoutId id="2147483776" r:id="rId6"/>
    <p:sldLayoutId id="2147483777" r:id="rId7"/>
    <p:sldLayoutId id="2147483778" r:id="rId8"/>
    <p:sldLayoutId id="2147483779" r:id="rId9"/>
    <p:sldLayoutId id="2147483780" r:id="rId10"/>
    <p:sldLayoutId id="2147483781" r:id="rId11"/>
  </p:sldLayoutIdLst>
  <p:hf hdr="0" ft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svg"/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34.svg"/><Relationship Id="rId4" Type="http://schemas.openxmlformats.org/officeDocument/2006/relationships/image" Target="../media/image33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9.svg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7" Type="http://schemas.openxmlformats.org/officeDocument/2006/relationships/image" Target="../media/image11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png"/><Relationship Id="rId5" Type="http://schemas.openxmlformats.org/officeDocument/2006/relationships/image" Target="../media/image7.svg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image" Target="../media/image11.svg"/><Relationship Id="rId3" Type="http://schemas.openxmlformats.org/officeDocument/2006/relationships/image" Target="../media/image13.svg"/><Relationship Id="rId7" Type="http://schemas.openxmlformats.org/officeDocument/2006/relationships/image" Target="../media/image17.svg"/><Relationship Id="rId12" Type="http://schemas.openxmlformats.org/officeDocument/2006/relationships/image" Target="../media/image10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6.png"/><Relationship Id="rId11" Type="http://schemas.openxmlformats.org/officeDocument/2006/relationships/image" Target="../media/image7.svg"/><Relationship Id="rId5" Type="http://schemas.openxmlformats.org/officeDocument/2006/relationships/image" Target="../media/image15.svg"/><Relationship Id="rId10" Type="http://schemas.openxmlformats.org/officeDocument/2006/relationships/image" Target="../media/image6.png"/><Relationship Id="rId4" Type="http://schemas.openxmlformats.org/officeDocument/2006/relationships/image" Target="../media/image14.png"/><Relationship Id="rId9" Type="http://schemas.openxmlformats.org/officeDocument/2006/relationships/image" Target="../media/image9.sv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Rectangle 7">
            <a:extLst>
              <a:ext uri="{FF2B5EF4-FFF2-40B4-BE49-F238E27FC236}">
                <a16:creationId xmlns:a16="http://schemas.microsoft.com/office/drawing/2014/main" id="{62AE8E50-35D4-4D5A-A4BB-168CBB027D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12188726" cy="685897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reeform 16">
            <a:extLst>
              <a:ext uri="{FF2B5EF4-FFF2-40B4-BE49-F238E27FC236}">
                <a16:creationId xmlns:a16="http://schemas.microsoft.com/office/drawing/2014/main" id="{C37D1D6D-17D8-4296-B000-665D1892D0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0396" y="1276539"/>
            <a:ext cx="5570417" cy="4304276"/>
          </a:xfrm>
          <a:custGeom>
            <a:avLst/>
            <a:gdLst>
              <a:gd name="connsiteX0" fmla="*/ 4985599 w 5593163"/>
              <a:gd name="connsiteY0" fmla="*/ 636203 h 4305008"/>
              <a:gd name="connsiteX1" fmla="*/ 5528908 w 5593163"/>
              <a:gd name="connsiteY1" fmla="*/ 1181049 h 4305008"/>
              <a:gd name="connsiteX2" fmla="*/ 4985599 w 5593163"/>
              <a:gd name="connsiteY2" fmla="*/ 636203 h 4305008"/>
              <a:gd name="connsiteX3" fmla="*/ 4985599 w 5593163"/>
              <a:gd name="connsiteY3" fmla="*/ 2333028 h 4305008"/>
              <a:gd name="connsiteX4" fmla="*/ 5528908 w 5593163"/>
              <a:gd name="connsiteY4" fmla="*/ 2877874 h 4305008"/>
              <a:gd name="connsiteX5" fmla="*/ 4985599 w 5593163"/>
              <a:gd name="connsiteY5" fmla="*/ 2333028 h 4305008"/>
              <a:gd name="connsiteX6" fmla="*/ 4985597 w 5593163"/>
              <a:gd name="connsiteY6" fmla="*/ 2034258 h 4305008"/>
              <a:gd name="connsiteX7" fmla="*/ 5528906 w 5593163"/>
              <a:gd name="connsiteY7" fmla="*/ 1493690 h 4305008"/>
              <a:gd name="connsiteX8" fmla="*/ 4985597 w 5593163"/>
              <a:gd name="connsiteY8" fmla="*/ 2034258 h 4305008"/>
              <a:gd name="connsiteX9" fmla="*/ 4985597 w 5593163"/>
              <a:gd name="connsiteY9" fmla="*/ 3731083 h 4305008"/>
              <a:gd name="connsiteX10" fmla="*/ 5528906 w 5593163"/>
              <a:gd name="connsiteY10" fmla="*/ 3190516 h 4305008"/>
              <a:gd name="connsiteX11" fmla="*/ 4985597 w 5593163"/>
              <a:gd name="connsiteY11" fmla="*/ 3731083 h 4305008"/>
              <a:gd name="connsiteX12" fmla="*/ 4842232 w 5593163"/>
              <a:gd name="connsiteY12" fmla="*/ 503273 h 4305008"/>
              <a:gd name="connsiteX13" fmla="*/ 4842826 w 5593163"/>
              <a:gd name="connsiteY13" fmla="*/ 491833 h 4305008"/>
              <a:gd name="connsiteX14" fmla="*/ 4843324 w 5593163"/>
              <a:gd name="connsiteY14" fmla="*/ 491866 h 4305008"/>
              <a:gd name="connsiteX15" fmla="*/ 4843350 w 5593163"/>
              <a:gd name="connsiteY15" fmla="*/ 491372 h 4305008"/>
              <a:gd name="connsiteX16" fmla="*/ 4860437 w 5593163"/>
              <a:gd name="connsiteY16" fmla="*/ 492995 h 4305008"/>
              <a:gd name="connsiteX17" fmla="*/ 4955899 w 5593163"/>
              <a:gd name="connsiteY17" fmla="*/ 502060 h 4305008"/>
              <a:gd name="connsiteX18" fmla="*/ 4972112 w 5593163"/>
              <a:gd name="connsiteY18" fmla="*/ 503599 h 4305008"/>
              <a:gd name="connsiteX19" fmla="*/ 4972229 w 5593163"/>
              <a:gd name="connsiteY19" fmla="*/ 504747 h 4305008"/>
              <a:gd name="connsiteX20" fmla="*/ 5583809 w 5593163"/>
              <a:gd name="connsiteY20" fmla="*/ 948988 h 4305008"/>
              <a:gd name="connsiteX21" fmla="*/ 5593163 w 5593163"/>
              <a:gd name="connsiteY21" fmla="*/ 971822 h 4305008"/>
              <a:gd name="connsiteX22" fmla="*/ 5593163 w 5593163"/>
              <a:gd name="connsiteY22" fmla="*/ 1318474 h 4305008"/>
              <a:gd name="connsiteX23" fmla="*/ 5558612 w 5593163"/>
              <a:gd name="connsiteY23" fmla="*/ 1315193 h 4305008"/>
              <a:gd name="connsiteX24" fmla="*/ 5542395 w 5593163"/>
              <a:gd name="connsiteY24" fmla="*/ 1313653 h 4305008"/>
              <a:gd name="connsiteX25" fmla="*/ 5542279 w 5593163"/>
              <a:gd name="connsiteY25" fmla="*/ 1312505 h 4305008"/>
              <a:gd name="connsiteX26" fmla="*/ 4852114 w 5593163"/>
              <a:gd name="connsiteY26" fmla="*/ 619464 h 4305008"/>
              <a:gd name="connsiteX27" fmla="*/ 4851608 w 5593163"/>
              <a:gd name="connsiteY27" fmla="*/ 619401 h 4305008"/>
              <a:gd name="connsiteX28" fmla="*/ 4851070 w 5593163"/>
              <a:gd name="connsiteY28" fmla="*/ 612725 h 4305008"/>
              <a:gd name="connsiteX29" fmla="*/ 4843603 w 5593163"/>
              <a:gd name="connsiteY29" fmla="*/ 520249 h 4305008"/>
              <a:gd name="connsiteX30" fmla="*/ 4842232 w 5593163"/>
              <a:gd name="connsiteY30" fmla="*/ 503273 h 4305008"/>
              <a:gd name="connsiteX31" fmla="*/ 4842232 w 5593163"/>
              <a:gd name="connsiteY31" fmla="*/ 2200098 h 4305008"/>
              <a:gd name="connsiteX32" fmla="*/ 4842826 w 5593163"/>
              <a:gd name="connsiteY32" fmla="*/ 2188658 h 4305008"/>
              <a:gd name="connsiteX33" fmla="*/ 4843324 w 5593163"/>
              <a:gd name="connsiteY33" fmla="*/ 2188691 h 4305008"/>
              <a:gd name="connsiteX34" fmla="*/ 4843350 w 5593163"/>
              <a:gd name="connsiteY34" fmla="*/ 2188197 h 4305008"/>
              <a:gd name="connsiteX35" fmla="*/ 4860437 w 5593163"/>
              <a:gd name="connsiteY35" fmla="*/ 2189820 h 4305008"/>
              <a:gd name="connsiteX36" fmla="*/ 4955899 w 5593163"/>
              <a:gd name="connsiteY36" fmla="*/ 2198885 h 4305008"/>
              <a:gd name="connsiteX37" fmla="*/ 4972112 w 5593163"/>
              <a:gd name="connsiteY37" fmla="*/ 2200424 h 4305008"/>
              <a:gd name="connsiteX38" fmla="*/ 4972229 w 5593163"/>
              <a:gd name="connsiteY38" fmla="*/ 2201572 h 4305008"/>
              <a:gd name="connsiteX39" fmla="*/ 5583809 w 5593163"/>
              <a:gd name="connsiteY39" fmla="*/ 2645813 h 4305008"/>
              <a:gd name="connsiteX40" fmla="*/ 5593163 w 5593163"/>
              <a:gd name="connsiteY40" fmla="*/ 2668647 h 4305008"/>
              <a:gd name="connsiteX41" fmla="*/ 5593163 w 5593163"/>
              <a:gd name="connsiteY41" fmla="*/ 3015299 h 4305008"/>
              <a:gd name="connsiteX42" fmla="*/ 5558612 w 5593163"/>
              <a:gd name="connsiteY42" fmla="*/ 3012018 h 4305008"/>
              <a:gd name="connsiteX43" fmla="*/ 5542395 w 5593163"/>
              <a:gd name="connsiteY43" fmla="*/ 3010478 h 4305008"/>
              <a:gd name="connsiteX44" fmla="*/ 5542279 w 5593163"/>
              <a:gd name="connsiteY44" fmla="*/ 3009330 h 4305008"/>
              <a:gd name="connsiteX45" fmla="*/ 4852114 w 5593163"/>
              <a:gd name="connsiteY45" fmla="*/ 2316289 h 4305008"/>
              <a:gd name="connsiteX46" fmla="*/ 4851608 w 5593163"/>
              <a:gd name="connsiteY46" fmla="*/ 2316226 h 4305008"/>
              <a:gd name="connsiteX47" fmla="*/ 4851070 w 5593163"/>
              <a:gd name="connsiteY47" fmla="*/ 2309550 h 4305008"/>
              <a:gd name="connsiteX48" fmla="*/ 4843603 w 5593163"/>
              <a:gd name="connsiteY48" fmla="*/ 2217074 h 4305008"/>
              <a:gd name="connsiteX49" fmla="*/ 4842232 w 5593163"/>
              <a:gd name="connsiteY49" fmla="*/ 2200098 h 4305008"/>
              <a:gd name="connsiteX50" fmla="*/ 4842232 w 5593163"/>
              <a:gd name="connsiteY50" fmla="*/ 3896923 h 4305008"/>
              <a:gd name="connsiteX51" fmla="*/ 4842826 w 5593163"/>
              <a:gd name="connsiteY51" fmla="*/ 3885483 h 4305008"/>
              <a:gd name="connsiteX52" fmla="*/ 4843324 w 5593163"/>
              <a:gd name="connsiteY52" fmla="*/ 3885516 h 4305008"/>
              <a:gd name="connsiteX53" fmla="*/ 4843350 w 5593163"/>
              <a:gd name="connsiteY53" fmla="*/ 3885022 h 4305008"/>
              <a:gd name="connsiteX54" fmla="*/ 4860437 w 5593163"/>
              <a:gd name="connsiteY54" fmla="*/ 3886645 h 4305008"/>
              <a:gd name="connsiteX55" fmla="*/ 4955899 w 5593163"/>
              <a:gd name="connsiteY55" fmla="*/ 3895710 h 4305008"/>
              <a:gd name="connsiteX56" fmla="*/ 4972112 w 5593163"/>
              <a:gd name="connsiteY56" fmla="*/ 3897249 h 4305008"/>
              <a:gd name="connsiteX57" fmla="*/ 4972229 w 5593163"/>
              <a:gd name="connsiteY57" fmla="*/ 3898397 h 4305008"/>
              <a:gd name="connsiteX58" fmla="*/ 5532481 w 5593163"/>
              <a:gd name="connsiteY58" fmla="*/ 4255797 h 4305008"/>
              <a:gd name="connsiteX59" fmla="*/ 5560926 w 5593163"/>
              <a:gd name="connsiteY59" fmla="*/ 4305008 h 4305008"/>
              <a:gd name="connsiteX60" fmla="*/ 5409877 w 5593163"/>
              <a:gd name="connsiteY60" fmla="*/ 4305008 h 4305008"/>
              <a:gd name="connsiteX61" fmla="*/ 5357754 w 5593163"/>
              <a:gd name="connsiteY61" fmla="*/ 4241205 h 4305008"/>
              <a:gd name="connsiteX62" fmla="*/ 4985599 w 5593163"/>
              <a:gd name="connsiteY62" fmla="*/ 4029853 h 4305008"/>
              <a:gd name="connsiteX63" fmla="*/ 5084780 w 5593163"/>
              <a:gd name="connsiteY63" fmla="*/ 4271827 h 4305008"/>
              <a:gd name="connsiteX64" fmla="*/ 5111462 w 5593163"/>
              <a:gd name="connsiteY64" fmla="*/ 4305008 h 4305008"/>
              <a:gd name="connsiteX65" fmla="*/ 4957353 w 5593163"/>
              <a:gd name="connsiteY65" fmla="*/ 4305008 h 4305008"/>
              <a:gd name="connsiteX66" fmla="*/ 4927231 w 5593163"/>
              <a:gd name="connsiteY66" fmla="*/ 4254710 h 4305008"/>
              <a:gd name="connsiteX67" fmla="*/ 4852114 w 5593163"/>
              <a:gd name="connsiteY67" fmla="*/ 4013114 h 4305008"/>
              <a:gd name="connsiteX68" fmla="*/ 4851608 w 5593163"/>
              <a:gd name="connsiteY68" fmla="*/ 4013051 h 4305008"/>
              <a:gd name="connsiteX69" fmla="*/ 4851070 w 5593163"/>
              <a:gd name="connsiteY69" fmla="*/ 4006375 h 4305008"/>
              <a:gd name="connsiteX70" fmla="*/ 4843603 w 5593163"/>
              <a:gd name="connsiteY70" fmla="*/ 3913899 h 4305008"/>
              <a:gd name="connsiteX71" fmla="*/ 4842232 w 5593163"/>
              <a:gd name="connsiteY71" fmla="*/ 3896923 h 4305008"/>
              <a:gd name="connsiteX72" fmla="*/ 4842230 w 5593163"/>
              <a:gd name="connsiteY72" fmla="*/ 469318 h 4305008"/>
              <a:gd name="connsiteX73" fmla="*/ 4843601 w 5593163"/>
              <a:gd name="connsiteY73" fmla="*/ 452471 h 4305008"/>
              <a:gd name="connsiteX74" fmla="*/ 4851065 w 5593163"/>
              <a:gd name="connsiteY74" fmla="*/ 360740 h 4305008"/>
              <a:gd name="connsiteX75" fmla="*/ 4851605 w 5593163"/>
              <a:gd name="connsiteY75" fmla="*/ 354103 h 4305008"/>
              <a:gd name="connsiteX76" fmla="*/ 4852110 w 5593163"/>
              <a:gd name="connsiteY76" fmla="*/ 354040 h 4305008"/>
              <a:gd name="connsiteX77" fmla="*/ 4936323 w 5593163"/>
              <a:gd name="connsiteY77" fmla="*/ 96778 h 4305008"/>
              <a:gd name="connsiteX78" fmla="*/ 4998957 w 5593163"/>
              <a:gd name="connsiteY78" fmla="*/ 0 h 4305008"/>
              <a:gd name="connsiteX79" fmla="*/ 5167333 w 5593163"/>
              <a:gd name="connsiteY79" fmla="*/ 0 h 4305008"/>
              <a:gd name="connsiteX80" fmla="*/ 5099105 w 5593163"/>
              <a:gd name="connsiteY80" fmla="*/ 76659 h 4305008"/>
              <a:gd name="connsiteX81" fmla="*/ 4985597 w 5593163"/>
              <a:gd name="connsiteY81" fmla="*/ 337433 h 4305008"/>
              <a:gd name="connsiteX82" fmla="*/ 5424571 w 5593163"/>
              <a:gd name="connsiteY82" fmla="*/ 44350 h 4305008"/>
              <a:gd name="connsiteX83" fmla="*/ 5446799 w 5593163"/>
              <a:gd name="connsiteY83" fmla="*/ 0 h 4305008"/>
              <a:gd name="connsiteX84" fmla="*/ 5593163 w 5593163"/>
              <a:gd name="connsiteY84" fmla="*/ 0 h 4305008"/>
              <a:gd name="connsiteX85" fmla="*/ 5593163 w 5593163"/>
              <a:gd name="connsiteY85" fmla="*/ 4197 h 4305008"/>
              <a:gd name="connsiteX86" fmla="*/ 5543598 w 5593163"/>
              <a:gd name="connsiteY86" fmla="*/ 95636 h 4305008"/>
              <a:gd name="connsiteX87" fmla="*/ 4972226 w 5593163"/>
              <a:gd name="connsiteY87" fmla="*/ 467856 h 4305008"/>
              <a:gd name="connsiteX88" fmla="*/ 4972110 w 5593163"/>
              <a:gd name="connsiteY88" fmla="*/ 468995 h 4305008"/>
              <a:gd name="connsiteX89" fmla="*/ 4955893 w 5593163"/>
              <a:gd name="connsiteY89" fmla="*/ 470523 h 4305008"/>
              <a:gd name="connsiteX90" fmla="*/ 4860466 w 5593163"/>
              <a:gd name="connsiteY90" fmla="*/ 479514 h 4305008"/>
              <a:gd name="connsiteX91" fmla="*/ 4843348 w 5593163"/>
              <a:gd name="connsiteY91" fmla="*/ 481127 h 4305008"/>
              <a:gd name="connsiteX92" fmla="*/ 4843322 w 5593163"/>
              <a:gd name="connsiteY92" fmla="*/ 480636 h 4305008"/>
              <a:gd name="connsiteX93" fmla="*/ 4842823 w 5593163"/>
              <a:gd name="connsiteY93" fmla="*/ 480669 h 4305008"/>
              <a:gd name="connsiteX94" fmla="*/ 4842230 w 5593163"/>
              <a:gd name="connsiteY94" fmla="*/ 469318 h 4305008"/>
              <a:gd name="connsiteX95" fmla="*/ 4842230 w 5593163"/>
              <a:gd name="connsiteY95" fmla="*/ 2166144 h 4305008"/>
              <a:gd name="connsiteX96" fmla="*/ 4843601 w 5593163"/>
              <a:gd name="connsiteY96" fmla="*/ 2149296 h 4305008"/>
              <a:gd name="connsiteX97" fmla="*/ 4851065 w 5593163"/>
              <a:gd name="connsiteY97" fmla="*/ 2057565 h 4305008"/>
              <a:gd name="connsiteX98" fmla="*/ 4851605 w 5593163"/>
              <a:gd name="connsiteY98" fmla="*/ 2050928 h 4305008"/>
              <a:gd name="connsiteX99" fmla="*/ 4852110 w 5593163"/>
              <a:gd name="connsiteY99" fmla="*/ 2050865 h 4305008"/>
              <a:gd name="connsiteX100" fmla="*/ 5542276 w 5593163"/>
              <a:gd name="connsiteY100" fmla="*/ 1363267 h 4305008"/>
              <a:gd name="connsiteX101" fmla="*/ 5542393 w 5593163"/>
              <a:gd name="connsiteY101" fmla="*/ 1362128 h 4305008"/>
              <a:gd name="connsiteX102" fmla="*/ 5558606 w 5593163"/>
              <a:gd name="connsiteY102" fmla="*/ 1360601 h 4305008"/>
              <a:gd name="connsiteX103" fmla="*/ 5593163 w 5593163"/>
              <a:gd name="connsiteY103" fmla="*/ 1357345 h 4305008"/>
              <a:gd name="connsiteX104" fmla="*/ 5593163 w 5593163"/>
              <a:gd name="connsiteY104" fmla="*/ 1701268 h 4305008"/>
              <a:gd name="connsiteX105" fmla="*/ 5583807 w 5593163"/>
              <a:gd name="connsiteY105" fmla="*/ 1723929 h 4305008"/>
              <a:gd name="connsiteX106" fmla="*/ 4972226 w 5593163"/>
              <a:gd name="connsiteY106" fmla="*/ 2164681 h 4305008"/>
              <a:gd name="connsiteX107" fmla="*/ 4972110 w 5593163"/>
              <a:gd name="connsiteY107" fmla="*/ 2165820 h 4305008"/>
              <a:gd name="connsiteX108" fmla="*/ 4955893 w 5593163"/>
              <a:gd name="connsiteY108" fmla="*/ 2167348 h 4305008"/>
              <a:gd name="connsiteX109" fmla="*/ 4860466 w 5593163"/>
              <a:gd name="connsiteY109" fmla="*/ 2176339 h 4305008"/>
              <a:gd name="connsiteX110" fmla="*/ 4843348 w 5593163"/>
              <a:gd name="connsiteY110" fmla="*/ 2177952 h 4305008"/>
              <a:gd name="connsiteX111" fmla="*/ 4843322 w 5593163"/>
              <a:gd name="connsiteY111" fmla="*/ 2177461 h 4305008"/>
              <a:gd name="connsiteX112" fmla="*/ 4842823 w 5593163"/>
              <a:gd name="connsiteY112" fmla="*/ 2177494 h 4305008"/>
              <a:gd name="connsiteX113" fmla="*/ 4842230 w 5593163"/>
              <a:gd name="connsiteY113" fmla="*/ 2166144 h 4305008"/>
              <a:gd name="connsiteX114" fmla="*/ 4842230 w 5593163"/>
              <a:gd name="connsiteY114" fmla="*/ 3862969 h 4305008"/>
              <a:gd name="connsiteX115" fmla="*/ 4843601 w 5593163"/>
              <a:gd name="connsiteY115" fmla="*/ 3846121 h 4305008"/>
              <a:gd name="connsiteX116" fmla="*/ 4851065 w 5593163"/>
              <a:gd name="connsiteY116" fmla="*/ 3754390 h 4305008"/>
              <a:gd name="connsiteX117" fmla="*/ 4851605 w 5593163"/>
              <a:gd name="connsiteY117" fmla="*/ 3747753 h 4305008"/>
              <a:gd name="connsiteX118" fmla="*/ 4852110 w 5593163"/>
              <a:gd name="connsiteY118" fmla="*/ 3747690 h 4305008"/>
              <a:gd name="connsiteX119" fmla="*/ 5542276 w 5593163"/>
              <a:gd name="connsiteY119" fmla="*/ 3060092 h 4305008"/>
              <a:gd name="connsiteX120" fmla="*/ 5542393 w 5593163"/>
              <a:gd name="connsiteY120" fmla="*/ 3058953 h 4305008"/>
              <a:gd name="connsiteX121" fmla="*/ 5558606 w 5593163"/>
              <a:gd name="connsiteY121" fmla="*/ 3057426 h 4305008"/>
              <a:gd name="connsiteX122" fmla="*/ 5593163 w 5593163"/>
              <a:gd name="connsiteY122" fmla="*/ 3054170 h 4305008"/>
              <a:gd name="connsiteX123" fmla="*/ 5593163 w 5593163"/>
              <a:gd name="connsiteY123" fmla="*/ 3398093 h 4305008"/>
              <a:gd name="connsiteX124" fmla="*/ 5583807 w 5593163"/>
              <a:gd name="connsiteY124" fmla="*/ 3420754 h 4305008"/>
              <a:gd name="connsiteX125" fmla="*/ 4972226 w 5593163"/>
              <a:gd name="connsiteY125" fmla="*/ 3861506 h 4305008"/>
              <a:gd name="connsiteX126" fmla="*/ 4972110 w 5593163"/>
              <a:gd name="connsiteY126" fmla="*/ 3862645 h 4305008"/>
              <a:gd name="connsiteX127" fmla="*/ 4955893 w 5593163"/>
              <a:gd name="connsiteY127" fmla="*/ 3864173 h 4305008"/>
              <a:gd name="connsiteX128" fmla="*/ 4860466 w 5593163"/>
              <a:gd name="connsiteY128" fmla="*/ 3873164 h 4305008"/>
              <a:gd name="connsiteX129" fmla="*/ 4843348 w 5593163"/>
              <a:gd name="connsiteY129" fmla="*/ 3874777 h 4305008"/>
              <a:gd name="connsiteX130" fmla="*/ 4843322 w 5593163"/>
              <a:gd name="connsiteY130" fmla="*/ 3874286 h 4305008"/>
              <a:gd name="connsiteX131" fmla="*/ 4842823 w 5593163"/>
              <a:gd name="connsiteY131" fmla="*/ 3874319 h 4305008"/>
              <a:gd name="connsiteX132" fmla="*/ 4842230 w 5593163"/>
              <a:gd name="connsiteY132" fmla="*/ 3862969 h 4305008"/>
              <a:gd name="connsiteX133" fmla="*/ 4135041 w 5593163"/>
              <a:gd name="connsiteY133" fmla="*/ 1181049 h 4305008"/>
              <a:gd name="connsiteX134" fmla="*/ 4678350 w 5593163"/>
              <a:gd name="connsiteY134" fmla="*/ 636203 h 4305008"/>
              <a:gd name="connsiteX135" fmla="*/ 4135041 w 5593163"/>
              <a:gd name="connsiteY135" fmla="*/ 1181049 h 4305008"/>
              <a:gd name="connsiteX136" fmla="*/ 4135041 w 5593163"/>
              <a:gd name="connsiteY136" fmla="*/ 1493690 h 4305008"/>
              <a:gd name="connsiteX137" fmla="*/ 4678350 w 5593163"/>
              <a:gd name="connsiteY137" fmla="*/ 2034258 h 4305008"/>
              <a:gd name="connsiteX138" fmla="*/ 4135041 w 5593163"/>
              <a:gd name="connsiteY138" fmla="*/ 1493690 h 4305008"/>
              <a:gd name="connsiteX139" fmla="*/ 4135041 w 5593163"/>
              <a:gd name="connsiteY139" fmla="*/ 2877874 h 4305008"/>
              <a:gd name="connsiteX140" fmla="*/ 4678350 w 5593163"/>
              <a:gd name="connsiteY140" fmla="*/ 2333028 h 4305008"/>
              <a:gd name="connsiteX141" fmla="*/ 4135041 w 5593163"/>
              <a:gd name="connsiteY141" fmla="*/ 2877874 h 4305008"/>
              <a:gd name="connsiteX142" fmla="*/ 4135041 w 5593163"/>
              <a:gd name="connsiteY142" fmla="*/ 3190516 h 4305008"/>
              <a:gd name="connsiteX143" fmla="*/ 4678350 w 5593163"/>
              <a:gd name="connsiteY143" fmla="*/ 3731083 h 4305008"/>
              <a:gd name="connsiteX144" fmla="*/ 4135041 w 5593163"/>
              <a:gd name="connsiteY144" fmla="*/ 3190516 h 4305008"/>
              <a:gd name="connsiteX145" fmla="*/ 4103022 w 5593163"/>
              <a:gd name="connsiteY145" fmla="*/ 4305008 h 4305008"/>
              <a:gd name="connsiteX146" fmla="*/ 4131467 w 5593163"/>
              <a:gd name="connsiteY146" fmla="*/ 4255797 h 4305008"/>
              <a:gd name="connsiteX147" fmla="*/ 4691720 w 5593163"/>
              <a:gd name="connsiteY147" fmla="*/ 3898397 h 4305008"/>
              <a:gd name="connsiteX148" fmla="*/ 4691837 w 5593163"/>
              <a:gd name="connsiteY148" fmla="*/ 3897249 h 4305008"/>
              <a:gd name="connsiteX149" fmla="*/ 4708050 w 5593163"/>
              <a:gd name="connsiteY149" fmla="*/ 3895710 h 4305008"/>
              <a:gd name="connsiteX150" fmla="*/ 4803512 w 5593163"/>
              <a:gd name="connsiteY150" fmla="*/ 3886645 h 4305008"/>
              <a:gd name="connsiteX151" fmla="*/ 4820599 w 5593163"/>
              <a:gd name="connsiteY151" fmla="*/ 3885022 h 4305008"/>
              <a:gd name="connsiteX152" fmla="*/ 4820625 w 5593163"/>
              <a:gd name="connsiteY152" fmla="*/ 3885516 h 4305008"/>
              <a:gd name="connsiteX153" fmla="*/ 4821123 w 5593163"/>
              <a:gd name="connsiteY153" fmla="*/ 3885483 h 4305008"/>
              <a:gd name="connsiteX154" fmla="*/ 4821717 w 5593163"/>
              <a:gd name="connsiteY154" fmla="*/ 3896923 h 4305008"/>
              <a:gd name="connsiteX155" fmla="*/ 4820346 w 5593163"/>
              <a:gd name="connsiteY155" fmla="*/ 3913899 h 4305008"/>
              <a:gd name="connsiteX156" fmla="*/ 4812879 w 5593163"/>
              <a:gd name="connsiteY156" fmla="*/ 4006375 h 4305008"/>
              <a:gd name="connsiteX157" fmla="*/ 4812341 w 5593163"/>
              <a:gd name="connsiteY157" fmla="*/ 4013051 h 4305008"/>
              <a:gd name="connsiteX158" fmla="*/ 4811835 w 5593163"/>
              <a:gd name="connsiteY158" fmla="*/ 4013114 h 4305008"/>
              <a:gd name="connsiteX159" fmla="*/ 4736718 w 5593163"/>
              <a:gd name="connsiteY159" fmla="*/ 4254710 h 4305008"/>
              <a:gd name="connsiteX160" fmla="*/ 4706597 w 5593163"/>
              <a:gd name="connsiteY160" fmla="*/ 4305008 h 4305008"/>
              <a:gd name="connsiteX161" fmla="*/ 4552487 w 5593163"/>
              <a:gd name="connsiteY161" fmla="*/ 4305008 h 4305008"/>
              <a:gd name="connsiteX162" fmla="*/ 4579169 w 5593163"/>
              <a:gd name="connsiteY162" fmla="*/ 4271827 h 4305008"/>
              <a:gd name="connsiteX163" fmla="*/ 4678350 w 5593163"/>
              <a:gd name="connsiteY163" fmla="*/ 4029853 h 4305008"/>
              <a:gd name="connsiteX164" fmla="*/ 4306196 w 5593163"/>
              <a:gd name="connsiteY164" fmla="*/ 4241205 h 4305008"/>
              <a:gd name="connsiteX165" fmla="*/ 4254073 w 5593163"/>
              <a:gd name="connsiteY165" fmla="*/ 4305008 h 4305008"/>
              <a:gd name="connsiteX166" fmla="*/ 4068511 w 5593163"/>
              <a:gd name="connsiteY166" fmla="*/ 0 h 4305008"/>
              <a:gd name="connsiteX167" fmla="*/ 4217148 w 5593163"/>
              <a:gd name="connsiteY167" fmla="*/ 0 h 4305008"/>
              <a:gd name="connsiteX168" fmla="*/ 4239376 w 5593163"/>
              <a:gd name="connsiteY168" fmla="*/ 44350 h 4305008"/>
              <a:gd name="connsiteX169" fmla="*/ 4678350 w 5593163"/>
              <a:gd name="connsiteY169" fmla="*/ 337433 h 4305008"/>
              <a:gd name="connsiteX170" fmla="*/ 4564842 w 5593163"/>
              <a:gd name="connsiteY170" fmla="*/ 76659 h 4305008"/>
              <a:gd name="connsiteX171" fmla="*/ 4496615 w 5593163"/>
              <a:gd name="connsiteY171" fmla="*/ 0 h 4305008"/>
              <a:gd name="connsiteX172" fmla="*/ 4664989 w 5593163"/>
              <a:gd name="connsiteY172" fmla="*/ 0 h 4305008"/>
              <a:gd name="connsiteX173" fmla="*/ 4727623 w 5593163"/>
              <a:gd name="connsiteY173" fmla="*/ 96778 h 4305008"/>
              <a:gd name="connsiteX174" fmla="*/ 4811836 w 5593163"/>
              <a:gd name="connsiteY174" fmla="*/ 354040 h 4305008"/>
              <a:gd name="connsiteX175" fmla="*/ 4812342 w 5593163"/>
              <a:gd name="connsiteY175" fmla="*/ 354103 h 4305008"/>
              <a:gd name="connsiteX176" fmla="*/ 4812882 w 5593163"/>
              <a:gd name="connsiteY176" fmla="*/ 360740 h 4305008"/>
              <a:gd name="connsiteX177" fmla="*/ 4820346 w 5593163"/>
              <a:gd name="connsiteY177" fmla="*/ 452471 h 4305008"/>
              <a:gd name="connsiteX178" fmla="*/ 4821717 w 5593163"/>
              <a:gd name="connsiteY178" fmla="*/ 469318 h 4305008"/>
              <a:gd name="connsiteX179" fmla="*/ 4821124 w 5593163"/>
              <a:gd name="connsiteY179" fmla="*/ 480669 h 4305008"/>
              <a:gd name="connsiteX180" fmla="*/ 4820625 w 5593163"/>
              <a:gd name="connsiteY180" fmla="*/ 480636 h 4305008"/>
              <a:gd name="connsiteX181" fmla="*/ 4820599 w 5593163"/>
              <a:gd name="connsiteY181" fmla="*/ 481127 h 4305008"/>
              <a:gd name="connsiteX182" fmla="*/ 4803481 w 5593163"/>
              <a:gd name="connsiteY182" fmla="*/ 479514 h 4305008"/>
              <a:gd name="connsiteX183" fmla="*/ 4708054 w 5593163"/>
              <a:gd name="connsiteY183" fmla="*/ 470523 h 4305008"/>
              <a:gd name="connsiteX184" fmla="*/ 4691837 w 5593163"/>
              <a:gd name="connsiteY184" fmla="*/ 468995 h 4305008"/>
              <a:gd name="connsiteX185" fmla="*/ 4691721 w 5593163"/>
              <a:gd name="connsiteY185" fmla="*/ 467856 h 4305008"/>
              <a:gd name="connsiteX186" fmla="*/ 4120350 w 5593163"/>
              <a:gd name="connsiteY186" fmla="*/ 95636 h 4305008"/>
              <a:gd name="connsiteX187" fmla="*/ 3991674 w 5593163"/>
              <a:gd name="connsiteY187" fmla="*/ 1313979 h 4305008"/>
              <a:gd name="connsiteX188" fmla="*/ 3993045 w 5593163"/>
              <a:gd name="connsiteY188" fmla="*/ 1296998 h 4305008"/>
              <a:gd name="connsiteX189" fmla="*/ 4000509 w 5593163"/>
              <a:gd name="connsiteY189" fmla="*/ 1204541 h 4305008"/>
              <a:gd name="connsiteX190" fmla="*/ 4001049 w 5593163"/>
              <a:gd name="connsiteY190" fmla="*/ 1197851 h 4305008"/>
              <a:gd name="connsiteX191" fmla="*/ 4001555 w 5593163"/>
              <a:gd name="connsiteY191" fmla="*/ 1197788 h 4305008"/>
              <a:gd name="connsiteX192" fmla="*/ 4691720 w 5593163"/>
              <a:gd name="connsiteY192" fmla="*/ 504747 h 4305008"/>
              <a:gd name="connsiteX193" fmla="*/ 4691837 w 5593163"/>
              <a:gd name="connsiteY193" fmla="*/ 503599 h 4305008"/>
              <a:gd name="connsiteX194" fmla="*/ 4708050 w 5593163"/>
              <a:gd name="connsiteY194" fmla="*/ 502060 h 4305008"/>
              <a:gd name="connsiteX195" fmla="*/ 4803512 w 5593163"/>
              <a:gd name="connsiteY195" fmla="*/ 492995 h 4305008"/>
              <a:gd name="connsiteX196" fmla="*/ 4820599 w 5593163"/>
              <a:gd name="connsiteY196" fmla="*/ 491372 h 4305008"/>
              <a:gd name="connsiteX197" fmla="*/ 4820625 w 5593163"/>
              <a:gd name="connsiteY197" fmla="*/ 491866 h 4305008"/>
              <a:gd name="connsiteX198" fmla="*/ 4821123 w 5593163"/>
              <a:gd name="connsiteY198" fmla="*/ 491833 h 4305008"/>
              <a:gd name="connsiteX199" fmla="*/ 4821717 w 5593163"/>
              <a:gd name="connsiteY199" fmla="*/ 503273 h 4305008"/>
              <a:gd name="connsiteX200" fmla="*/ 4820346 w 5593163"/>
              <a:gd name="connsiteY200" fmla="*/ 520249 h 4305008"/>
              <a:gd name="connsiteX201" fmla="*/ 4812879 w 5593163"/>
              <a:gd name="connsiteY201" fmla="*/ 612725 h 4305008"/>
              <a:gd name="connsiteX202" fmla="*/ 4812341 w 5593163"/>
              <a:gd name="connsiteY202" fmla="*/ 619401 h 4305008"/>
              <a:gd name="connsiteX203" fmla="*/ 4811835 w 5593163"/>
              <a:gd name="connsiteY203" fmla="*/ 619464 h 4305008"/>
              <a:gd name="connsiteX204" fmla="*/ 4121670 w 5593163"/>
              <a:gd name="connsiteY204" fmla="*/ 1312505 h 4305008"/>
              <a:gd name="connsiteX205" fmla="*/ 4121554 w 5593163"/>
              <a:gd name="connsiteY205" fmla="*/ 1313653 h 4305008"/>
              <a:gd name="connsiteX206" fmla="*/ 4105337 w 5593163"/>
              <a:gd name="connsiteY206" fmla="*/ 1315193 h 4305008"/>
              <a:gd name="connsiteX207" fmla="*/ 4009911 w 5593163"/>
              <a:gd name="connsiteY207" fmla="*/ 1324255 h 4305008"/>
              <a:gd name="connsiteX208" fmla="*/ 3992792 w 5593163"/>
              <a:gd name="connsiteY208" fmla="*/ 1325881 h 4305008"/>
              <a:gd name="connsiteX209" fmla="*/ 3992766 w 5593163"/>
              <a:gd name="connsiteY209" fmla="*/ 1325386 h 4305008"/>
              <a:gd name="connsiteX210" fmla="*/ 3992267 w 5593163"/>
              <a:gd name="connsiteY210" fmla="*/ 1325419 h 4305008"/>
              <a:gd name="connsiteX211" fmla="*/ 3991674 w 5593163"/>
              <a:gd name="connsiteY211" fmla="*/ 1313979 h 4305008"/>
              <a:gd name="connsiteX212" fmla="*/ 3991674 w 5593163"/>
              <a:gd name="connsiteY212" fmla="*/ 1361805 h 4305008"/>
              <a:gd name="connsiteX213" fmla="*/ 3992268 w 5593163"/>
              <a:gd name="connsiteY213" fmla="*/ 1350455 h 4305008"/>
              <a:gd name="connsiteX214" fmla="*/ 3992766 w 5593163"/>
              <a:gd name="connsiteY214" fmla="*/ 1350487 h 4305008"/>
              <a:gd name="connsiteX215" fmla="*/ 3992792 w 5593163"/>
              <a:gd name="connsiteY215" fmla="*/ 1349997 h 4305008"/>
              <a:gd name="connsiteX216" fmla="*/ 4009880 w 5593163"/>
              <a:gd name="connsiteY216" fmla="*/ 1351607 h 4305008"/>
              <a:gd name="connsiteX217" fmla="*/ 4105341 w 5593163"/>
              <a:gd name="connsiteY217" fmla="*/ 1360601 h 4305008"/>
              <a:gd name="connsiteX218" fmla="*/ 4121554 w 5593163"/>
              <a:gd name="connsiteY218" fmla="*/ 1362128 h 4305008"/>
              <a:gd name="connsiteX219" fmla="*/ 4121671 w 5593163"/>
              <a:gd name="connsiteY219" fmla="*/ 1363267 h 4305008"/>
              <a:gd name="connsiteX220" fmla="*/ 4811836 w 5593163"/>
              <a:gd name="connsiteY220" fmla="*/ 2050865 h 4305008"/>
              <a:gd name="connsiteX221" fmla="*/ 4812342 w 5593163"/>
              <a:gd name="connsiteY221" fmla="*/ 2050928 h 4305008"/>
              <a:gd name="connsiteX222" fmla="*/ 4812882 w 5593163"/>
              <a:gd name="connsiteY222" fmla="*/ 2057565 h 4305008"/>
              <a:gd name="connsiteX223" fmla="*/ 4820346 w 5593163"/>
              <a:gd name="connsiteY223" fmla="*/ 2149296 h 4305008"/>
              <a:gd name="connsiteX224" fmla="*/ 4821717 w 5593163"/>
              <a:gd name="connsiteY224" fmla="*/ 2166144 h 4305008"/>
              <a:gd name="connsiteX225" fmla="*/ 4821124 w 5593163"/>
              <a:gd name="connsiteY225" fmla="*/ 2177494 h 4305008"/>
              <a:gd name="connsiteX226" fmla="*/ 4820625 w 5593163"/>
              <a:gd name="connsiteY226" fmla="*/ 2177461 h 4305008"/>
              <a:gd name="connsiteX227" fmla="*/ 4820599 w 5593163"/>
              <a:gd name="connsiteY227" fmla="*/ 2177952 h 4305008"/>
              <a:gd name="connsiteX228" fmla="*/ 4803481 w 5593163"/>
              <a:gd name="connsiteY228" fmla="*/ 2176339 h 4305008"/>
              <a:gd name="connsiteX229" fmla="*/ 4708054 w 5593163"/>
              <a:gd name="connsiteY229" fmla="*/ 2167348 h 4305008"/>
              <a:gd name="connsiteX230" fmla="*/ 4691837 w 5593163"/>
              <a:gd name="connsiteY230" fmla="*/ 2165820 h 4305008"/>
              <a:gd name="connsiteX231" fmla="*/ 4691721 w 5593163"/>
              <a:gd name="connsiteY231" fmla="*/ 2164681 h 4305008"/>
              <a:gd name="connsiteX232" fmla="*/ 4001556 w 5593163"/>
              <a:gd name="connsiteY232" fmla="*/ 1477083 h 4305008"/>
              <a:gd name="connsiteX233" fmla="*/ 4001050 w 5593163"/>
              <a:gd name="connsiteY233" fmla="*/ 1477021 h 4305008"/>
              <a:gd name="connsiteX234" fmla="*/ 4000512 w 5593163"/>
              <a:gd name="connsiteY234" fmla="*/ 1470397 h 4305008"/>
              <a:gd name="connsiteX235" fmla="*/ 3993045 w 5593163"/>
              <a:gd name="connsiteY235" fmla="*/ 1378647 h 4305008"/>
              <a:gd name="connsiteX236" fmla="*/ 3991674 w 5593163"/>
              <a:gd name="connsiteY236" fmla="*/ 1361805 h 4305008"/>
              <a:gd name="connsiteX237" fmla="*/ 3991674 w 5593163"/>
              <a:gd name="connsiteY237" fmla="*/ 3010804 h 4305008"/>
              <a:gd name="connsiteX238" fmla="*/ 3993045 w 5593163"/>
              <a:gd name="connsiteY238" fmla="*/ 2993823 h 4305008"/>
              <a:gd name="connsiteX239" fmla="*/ 4000509 w 5593163"/>
              <a:gd name="connsiteY239" fmla="*/ 2901366 h 4305008"/>
              <a:gd name="connsiteX240" fmla="*/ 4001049 w 5593163"/>
              <a:gd name="connsiteY240" fmla="*/ 2894676 h 4305008"/>
              <a:gd name="connsiteX241" fmla="*/ 4001555 w 5593163"/>
              <a:gd name="connsiteY241" fmla="*/ 2894613 h 4305008"/>
              <a:gd name="connsiteX242" fmla="*/ 4691720 w 5593163"/>
              <a:gd name="connsiteY242" fmla="*/ 2201572 h 4305008"/>
              <a:gd name="connsiteX243" fmla="*/ 4691837 w 5593163"/>
              <a:gd name="connsiteY243" fmla="*/ 2200424 h 4305008"/>
              <a:gd name="connsiteX244" fmla="*/ 4708050 w 5593163"/>
              <a:gd name="connsiteY244" fmla="*/ 2198885 h 4305008"/>
              <a:gd name="connsiteX245" fmla="*/ 4803512 w 5593163"/>
              <a:gd name="connsiteY245" fmla="*/ 2189820 h 4305008"/>
              <a:gd name="connsiteX246" fmla="*/ 4820599 w 5593163"/>
              <a:gd name="connsiteY246" fmla="*/ 2188197 h 4305008"/>
              <a:gd name="connsiteX247" fmla="*/ 4820625 w 5593163"/>
              <a:gd name="connsiteY247" fmla="*/ 2188691 h 4305008"/>
              <a:gd name="connsiteX248" fmla="*/ 4821123 w 5593163"/>
              <a:gd name="connsiteY248" fmla="*/ 2188658 h 4305008"/>
              <a:gd name="connsiteX249" fmla="*/ 4821717 w 5593163"/>
              <a:gd name="connsiteY249" fmla="*/ 2200098 h 4305008"/>
              <a:gd name="connsiteX250" fmla="*/ 4820346 w 5593163"/>
              <a:gd name="connsiteY250" fmla="*/ 2217074 h 4305008"/>
              <a:gd name="connsiteX251" fmla="*/ 4812879 w 5593163"/>
              <a:gd name="connsiteY251" fmla="*/ 2309550 h 4305008"/>
              <a:gd name="connsiteX252" fmla="*/ 4812341 w 5593163"/>
              <a:gd name="connsiteY252" fmla="*/ 2316226 h 4305008"/>
              <a:gd name="connsiteX253" fmla="*/ 4811835 w 5593163"/>
              <a:gd name="connsiteY253" fmla="*/ 2316289 h 4305008"/>
              <a:gd name="connsiteX254" fmla="*/ 4121670 w 5593163"/>
              <a:gd name="connsiteY254" fmla="*/ 3009330 h 4305008"/>
              <a:gd name="connsiteX255" fmla="*/ 4121554 w 5593163"/>
              <a:gd name="connsiteY255" fmla="*/ 3010478 h 4305008"/>
              <a:gd name="connsiteX256" fmla="*/ 4105337 w 5593163"/>
              <a:gd name="connsiteY256" fmla="*/ 3012018 h 4305008"/>
              <a:gd name="connsiteX257" fmla="*/ 4009911 w 5593163"/>
              <a:gd name="connsiteY257" fmla="*/ 3021080 h 4305008"/>
              <a:gd name="connsiteX258" fmla="*/ 3992792 w 5593163"/>
              <a:gd name="connsiteY258" fmla="*/ 3022706 h 4305008"/>
              <a:gd name="connsiteX259" fmla="*/ 3992766 w 5593163"/>
              <a:gd name="connsiteY259" fmla="*/ 3022211 h 4305008"/>
              <a:gd name="connsiteX260" fmla="*/ 3992267 w 5593163"/>
              <a:gd name="connsiteY260" fmla="*/ 3022244 h 4305008"/>
              <a:gd name="connsiteX261" fmla="*/ 3991674 w 5593163"/>
              <a:gd name="connsiteY261" fmla="*/ 3010804 h 4305008"/>
              <a:gd name="connsiteX262" fmla="*/ 3991674 w 5593163"/>
              <a:gd name="connsiteY262" fmla="*/ 3058630 h 4305008"/>
              <a:gd name="connsiteX263" fmla="*/ 3992268 w 5593163"/>
              <a:gd name="connsiteY263" fmla="*/ 3047280 h 4305008"/>
              <a:gd name="connsiteX264" fmla="*/ 3992766 w 5593163"/>
              <a:gd name="connsiteY264" fmla="*/ 3047312 h 4305008"/>
              <a:gd name="connsiteX265" fmla="*/ 3992792 w 5593163"/>
              <a:gd name="connsiteY265" fmla="*/ 3046822 h 4305008"/>
              <a:gd name="connsiteX266" fmla="*/ 4009880 w 5593163"/>
              <a:gd name="connsiteY266" fmla="*/ 3048432 h 4305008"/>
              <a:gd name="connsiteX267" fmla="*/ 4105341 w 5593163"/>
              <a:gd name="connsiteY267" fmla="*/ 3057426 h 4305008"/>
              <a:gd name="connsiteX268" fmla="*/ 4121554 w 5593163"/>
              <a:gd name="connsiteY268" fmla="*/ 3058953 h 4305008"/>
              <a:gd name="connsiteX269" fmla="*/ 4121671 w 5593163"/>
              <a:gd name="connsiteY269" fmla="*/ 3060092 h 4305008"/>
              <a:gd name="connsiteX270" fmla="*/ 4811836 w 5593163"/>
              <a:gd name="connsiteY270" fmla="*/ 3747690 h 4305008"/>
              <a:gd name="connsiteX271" fmla="*/ 4812342 w 5593163"/>
              <a:gd name="connsiteY271" fmla="*/ 3747753 h 4305008"/>
              <a:gd name="connsiteX272" fmla="*/ 4812882 w 5593163"/>
              <a:gd name="connsiteY272" fmla="*/ 3754390 h 4305008"/>
              <a:gd name="connsiteX273" fmla="*/ 4820346 w 5593163"/>
              <a:gd name="connsiteY273" fmla="*/ 3846121 h 4305008"/>
              <a:gd name="connsiteX274" fmla="*/ 4821717 w 5593163"/>
              <a:gd name="connsiteY274" fmla="*/ 3862969 h 4305008"/>
              <a:gd name="connsiteX275" fmla="*/ 4821124 w 5593163"/>
              <a:gd name="connsiteY275" fmla="*/ 3874319 h 4305008"/>
              <a:gd name="connsiteX276" fmla="*/ 4820625 w 5593163"/>
              <a:gd name="connsiteY276" fmla="*/ 3874286 h 4305008"/>
              <a:gd name="connsiteX277" fmla="*/ 4820599 w 5593163"/>
              <a:gd name="connsiteY277" fmla="*/ 3874777 h 4305008"/>
              <a:gd name="connsiteX278" fmla="*/ 4803481 w 5593163"/>
              <a:gd name="connsiteY278" fmla="*/ 3873164 h 4305008"/>
              <a:gd name="connsiteX279" fmla="*/ 4708054 w 5593163"/>
              <a:gd name="connsiteY279" fmla="*/ 3864173 h 4305008"/>
              <a:gd name="connsiteX280" fmla="*/ 4691837 w 5593163"/>
              <a:gd name="connsiteY280" fmla="*/ 3862645 h 4305008"/>
              <a:gd name="connsiteX281" fmla="*/ 4691721 w 5593163"/>
              <a:gd name="connsiteY281" fmla="*/ 3861506 h 4305008"/>
              <a:gd name="connsiteX282" fmla="*/ 4001556 w 5593163"/>
              <a:gd name="connsiteY282" fmla="*/ 3173908 h 4305008"/>
              <a:gd name="connsiteX283" fmla="*/ 4001050 w 5593163"/>
              <a:gd name="connsiteY283" fmla="*/ 3173846 h 4305008"/>
              <a:gd name="connsiteX284" fmla="*/ 4000512 w 5593163"/>
              <a:gd name="connsiteY284" fmla="*/ 3167222 h 4305008"/>
              <a:gd name="connsiteX285" fmla="*/ 3993045 w 5593163"/>
              <a:gd name="connsiteY285" fmla="*/ 3075472 h 4305008"/>
              <a:gd name="connsiteX286" fmla="*/ 3991674 w 5593163"/>
              <a:gd name="connsiteY286" fmla="*/ 3058630 h 4305008"/>
              <a:gd name="connsiteX287" fmla="*/ 3293448 w 5593163"/>
              <a:gd name="connsiteY287" fmla="*/ 636203 h 4305008"/>
              <a:gd name="connsiteX288" fmla="*/ 3836757 w 5593163"/>
              <a:gd name="connsiteY288" fmla="*/ 1181049 h 4305008"/>
              <a:gd name="connsiteX289" fmla="*/ 3293448 w 5593163"/>
              <a:gd name="connsiteY289" fmla="*/ 636203 h 4305008"/>
              <a:gd name="connsiteX290" fmla="*/ 3293448 w 5593163"/>
              <a:gd name="connsiteY290" fmla="*/ 2333028 h 4305008"/>
              <a:gd name="connsiteX291" fmla="*/ 3836757 w 5593163"/>
              <a:gd name="connsiteY291" fmla="*/ 2877874 h 4305008"/>
              <a:gd name="connsiteX292" fmla="*/ 3293448 w 5593163"/>
              <a:gd name="connsiteY292" fmla="*/ 2333028 h 4305008"/>
              <a:gd name="connsiteX293" fmla="*/ 3293446 w 5593163"/>
              <a:gd name="connsiteY293" fmla="*/ 2034258 h 4305008"/>
              <a:gd name="connsiteX294" fmla="*/ 3836755 w 5593163"/>
              <a:gd name="connsiteY294" fmla="*/ 1493690 h 4305008"/>
              <a:gd name="connsiteX295" fmla="*/ 3293446 w 5593163"/>
              <a:gd name="connsiteY295" fmla="*/ 2034258 h 4305008"/>
              <a:gd name="connsiteX296" fmla="*/ 3293446 w 5593163"/>
              <a:gd name="connsiteY296" fmla="*/ 3731083 h 4305008"/>
              <a:gd name="connsiteX297" fmla="*/ 3836755 w 5593163"/>
              <a:gd name="connsiteY297" fmla="*/ 3190516 h 4305008"/>
              <a:gd name="connsiteX298" fmla="*/ 3293446 w 5593163"/>
              <a:gd name="connsiteY298" fmla="*/ 3731083 h 4305008"/>
              <a:gd name="connsiteX299" fmla="*/ 3150081 w 5593163"/>
              <a:gd name="connsiteY299" fmla="*/ 503273 h 4305008"/>
              <a:gd name="connsiteX300" fmla="*/ 3150675 w 5593163"/>
              <a:gd name="connsiteY300" fmla="*/ 491833 h 4305008"/>
              <a:gd name="connsiteX301" fmla="*/ 3151173 w 5593163"/>
              <a:gd name="connsiteY301" fmla="*/ 491866 h 4305008"/>
              <a:gd name="connsiteX302" fmla="*/ 3151199 w 5593163"/>
              <a:gd name="connsiteY302" fmla="*/ 491372 h 4305008"/>
              <a:gd name="connsiteX303" fmla="*/ 3168287 w 5593163"/>
              <a:gd name="connsiteY303" fmla="*/ 492995 h 4305008"/>
              <a:gd name="connsiteX304" fmla="*/ 3263748 w 5593163"/>
              <a:gd name="connsiteY304" fmla="*/ 502060 h 4305008"/>
              <a:gd name="connsiteX305" fmla="*/ 3279961 w 5593163"/>
              <a:gd name="connsiteY305" fmla="*/ 503599 h 4305008"/>
              <a:gd name="connsiteX306" fmla="*/ 3280078 w 5593163"/>
              <a:gd name="connsiteY306" fmla="*/ 504747 h 4305008"/>
              <a:gd name="connsiteX307" fmla="*/ 3970244 w 5593163"/>
              <a:gd name="connsiteY307" fmla="*/ 1197788 h 4305008"/>
              <a:gd name="connsiteX308" fmla="*/ 3970749 w 5593163"/>
              <a:gd name="connsiteY308" fmla="*/ 1197851 h 4305008"/>
              <a:gd name="connsiteX309" fmla="*/ 3971290 w 5593163"/>
              <a:gd name="connsiteY309" fmla="*/ 1204541 h 4305008"/>
              <a:gd name="connsiteX310" fmla="*/ 3978754 w 5593163"/>
              <a:gd name="connsiteY310" fmla="*/ 1296998 h 4305008"/>
              <a:gd name="connsiteX311" fmla="*/ 3980124 w 5593163"/>
              <a:gd name="connsiteY311" fmla="*/ 1313979 h 4305008"/>
              <a:gd name="connsiteX312" fmla="*/ 3979531 w 5593163"/>
              <a:gd name="connsiteY312" fmla="*/ 1325419 h 4305008"/>
              <a:gd name="connsiteX313" fmla="*/ 3979032 w 5593163"/>
              <a:gd name="connsiteY313" fmla="*/ 1325386 h 4305008"/>
              <a:gd name="connsiteX314" fmla="*/ 3979006 w 5593163"/>
              <a:gd name="connsiteY314" fmla="*/ 1325881 h 4305008"/>
              <a:gd name="connsiteX315" fmla="*/ 3961888 w 5593163"/>
              <a:gd name="connsiteY315" fmla="*/ 1324255 h 4305008"/>
              <a:gd name="connsiteX316" fmla="*/ 3866461 w 5593163"/>
              <a:gd name="connsiteY316" fmla="*/ 1315193 h 4305008"/>
              <a:gd name="connsiteX317" fmla="*/ 3850245 w 5593163"/>
              <a:gd name="connsiteY317" fmla="*/ 1313653 h 4305008"/>
              <a:gd name="connsiteX318" fmla="*/ 3850129 w 5593163"/>
              <a:gd name="connsiteY318" fmla="*/ 1312505 h 4305008"/>
              <a:gd name="connsiteX319" fmla="*/ 3159963 w 5593163"/>
              <a:gd name="connsiteY319" fmla="*/ 619464 h 4305008"/>
              <a:gd name="connsiteX320" fmla="*/ 3159457 w 5593163"/>
              <a:gd name="connsiteY320" fmla="*/ 619401 h 4305008"/>
              <a:gd name="connsiteX321" fmla="*/ 3158919 w 5593163"/>
              <a:gd name="connsiteY321" fmla="*/ 612725 h 4305008"/>
              <a:gd name="connsiteX322" fmla="*/ 3151452 w 5593163"/>
              <a:gd name="connsiteY322" fmla="*/ 520249 h 4305008"/>
              <a:gd name="connsiteX323" fmla="*/ 3150081 w 5593163"/>
              <a:gd name="connsiteY323" fmla="*/ 503273 h 4305008"/>
              <a:gd name="connsiteX324" fmla="*/ 3150081 w 5593163"/>
              <a:gd name="connsiteY324" fmla="*/ 2200098 h 4305008"/>
              <a:gd name="connsiteX325" fmla="*/ 3150675 w 5593163"/>
              <a:gd name="connsiteY325" fmla="*/ 2188658 h 4305008"/>
              <a:gd name="connsiteX326" fmla="*/ 3151173 w 5593163"/>
              <a:gd name="connsiteY326" fmla="*/ 2188691 h 4305008"/>
              <a:gd name="connsiteX327" fmla="*/ 3151199 w 5593163"/>
              <a:gd name="connsiteY327" fmla="*/ 2188197 h 4305008"/>
              <a:gd name="connsiteX328" fmla="*/ 3168287 w 5593163"/>
              <a:gd name="connsiteY328" fmla="*/ 2189820 h 4305008"/>
              <a:gd name="connsiteX329" fmla="*/ 3263748 w 5593163"/>
              <a:gd name="connsiteY329" fmla="*/ 2198885 h 4305008"/>
              <a:gd name="connsiteX330" fmla="*/ 3279961 w 5593163"/>
              <a:gd name="connsiteY330" fmla="*/ 2200424 h 4305008"/>
              <a:gd name="connsiteX331" fmla="*/ 3280078 w 5593163"/>
              <a:gd name="connsiteY331" fmla="*/ 2201572 h 4305008"/>
              <a:gd name="connsiteX332" fmla="*/ 3970244 w 5593163"/>
              <a:gd name="connsiteY332" fmla="*/ 2894613 h 4305008"/>
              <a:gd name="connsiteX333" fmla="*/ 3970749 w 5593163"/>
              <a:gd name="connsiteY333" fmla="*/ 2894676 h 4305008"/>
              <a:gd name="connsiteX334" fmla="*/ 3971290 w 5593163"/>
              <a:gd name="connsiteY334" fmla="*/ 2901366 h 4305008"/>
              <a:gd name="connsiteX335" fmla="*/ 3978754 w 5593163"/>
              <a:gd name="connsiteY335" fmla="*/ 2993823 h 4305008"/>
              <a:gd name="connsiteX336" fmla="*/ 3980124 w 5593163"/>
              <a:gd name="connsiteY336" fmla="*/ 3010804 h 4305008"/>
              <a:gd name="connsiteX337" fmla="*/ 3979531 w 5593163"/>
              <a:gd name="connsiteY337" fmla="*/ 3022244 h 4305008"/>
              <a:gd name="connsiteX338" fmla="*/ 3979032 w 5593163"/>
              <a:gd name="connsiteY338" fmla="*/ 3022211 h 4305008"/>
              <a:gd name="connsiteX339" fmla="*/ 3979006 w 5593163"/>
              <a:gd name="connsiteY339" fmla="*/ 3022706 h 4305008"/>
              <a:gd name="connsiteX340" fmla="*/ 3961888 w 5593163"/>
              <a:gd name="connsiteY340" fmla="*/ 3021080 h 4305008"/>
              <a:gd name="connsiteX341" fmla="*/ 3866461 w 5593163"/>
              <a:gd name="connsiteY341" fmla="*/ 3012018 h 4305008"/>
              <a:gd name="connsiteX342" fmla="*/ 3850245 w 5593163"/>
              <a:gd name="connsiteY342" fmla="*/ 3010478 h 4305008"/>
              <a:gd name="connsiteX343" fmla="*/ 3850129 w 5593163"/>
              <a:gd name="connsiteY343" fmla="*/ 3009330 h 4305008"/>
              <a:gd name="connsiteX344" fmla="*/ 3159963 w 5593163"/>
              <a:gd name="connsiteY344" fmla="*/ 2316289 h 4305008"/>
              <a:gd name="connsiteX345" fmla="*/ 3159457 w 5593163"/>
              <a:gd name="connsiteY345" fmla="*/ 2316226 h 4305008"/>
              <a:gd name="connsiteX346" fmla="*/ 3158919 w 5593163"/>
              <a:gd name="connsiteY346" fmla="*/ 2309550 h 4305008"/>
              <a:gd name="connsiteX347" fmla="*/ 3151452 w 5593163"/>
              <a:gd name="connsiteY347" fmla="*/ 2217074 h 4305008"/>
              <a:gd name="connsiteX348" fmla="*/ 3150081 w 5593163"/>
              <a:gd name="connsiteY348" fmla="*/ 2200098 h 4305008"/>
              <a:gd name="connsiteX349" fmla="*/ 3150081 w 5593163"/>
              <a:gd name="connsiteY349" fmla="*/ 3896923 h 4305008"/>
              <a:gd name="connsiteX350" fmla="*/ 3150675 w 5593163"/>
              <a:gd name="connsiteY350" fmla="*/ 3885483 h 4305008"/>
              <a:gd name="connsiteX351" fmla="*/ 3151173 w 5593163"/>
              <a:gd name="connsiteY351" fmla="*/ 3885516 h 4305008"/>
              <a:gd name="connsiteX352" fmla="*/ 3151199 w 5593163"/>
              <a:gd name="connsiteY352" fmla="*/ 3885022 h 4305008"/>
              <a:gd name="connsiteX353" fmla="*/ 3168287 w 5593163"/>
              <a:gd name="connsiteY353" fmla="*/ 3886645 h 4305008"/>
              <a:gd name="connsiteX354" fmla="*/ 3263748 w 5593163"/>
              <a:gd name="connsiteY354" fmla="*/ 3895710 h 4305008"/>
              <a:gd name="connsiteX355" fmla="*/ 3279961 w 5593163"/>
              <a:gd name="connsiteY355" fmla="*/ 3897249 h 4305008"/>
              <a:gd name="connsiteX356" fmla="*/ 3280078 w 5593163"/>
              <a:gd name="connsiteY356" fmla="*/ 3898397 h 4305008"/>
              <a:gd name="connsiteX357" fmla="*/ 3840331 w 5593163"/>
              <a:gd name="connsiteY357" fmla="*/ 4255797 h 4305008"/>
              <a:gd name="connsiteX358" fmla="*/ 3868775 w 5593163"/>
              <a:gd name="connsiteY358" fmla="*/ 4305008 h 4305008"/>
              <a:gd name="connsiteX359" fmla="*/ 3717725 w 5593163"/>
              <a:gd name="connsiteY359" fmla="*/ 4305008 h 4305008"/>
              <a:gd name="connsiteX360" fmla="*/ 3665602 w 5593163"/>
              <a:gd name="connsiteY360" fmla="*/ 4241205 h 4305008"/>
              <a:gd name="connsiteX361" fmla="*/ 3293448 w 5593163"/>
              <a:gd name="connsiteY361" fmla="*/ 4029853 h 4305008"/>
              <a:gd name="connsiteX362" fmla="*/ 3392629 w 5593163"/>
              <a:gd name="connsiteY362" fmla="*/ 4271827 h 4305008"/>
              <a:gd name="connsiteX363" fmla="*/ 3419311 w 5593163"/>
              <a:gd name="connsiteY363" fmla="*/ 4305008 h 4305008"/>
              <a:gd name="connsiteX364" fmla="*/ 3265201 w 5593163"/>
              <a:gd name="connsiteY364" fmla="*/ 4305008 h 4305008"/>
              <a:gd name="connsiteX365" fmla="*/ 3235080 w 5593163"/>
              <a:gd name="connsiteY365" fmla="*/ 4254710 h 4305008"/>
              <a:gd name="connsiteX366" fmla="*/ 3159963 w 5593163"/>
              <a:gd name="connsiteY366" fmla="*/ 4013114 h 4305008"/>
              <a:gd name="connsiteX367" fmla="*/ 3159457 w 5593163"/>
              <a:gd name="connsiteY367" fmla="*/ 4013051 h 4305008"/>
              <a:gd name="connsiteX368" fmla="*/ 3158919 w 5593163"/>
              <a:gd name="connsiteY368" fmla="*/ 4006375 h 4305008"/>
              <a:gd name="connsiteX369" fmla="*/ 3151452 w 5593163"/>
              <a:gd name="connsiteY369" fmla="*/ 3913899 h 4305008"/>
              <a:gd name="connsiteX370" fmla="*/ 3150081 w 5593163"/>
              <a:gd name="connsiteY370" fmla="*/ 3896923 h 4305008"/>
              <a:gd name="connsiteX371" fmla="*/ 3150079 w 5593163"/>
              <a:gd name="connsiteY371" fmla="*/ 469318 h 4305008"/>
              <a:gd name="connsiteX372" fmla="*/ 3151450 w 5593163"/>
              <a:gd name="connsiteY372" fmla="*/ 452471 h 4305008"/>
              <a:gd name="connsiteX373" fmla="*/ 3158914 w 5593163"/>
              <a:gd name="connsiteY373" fmla="*/ 360740 h 4305008"/>
              <a:gd name="connsiteX374" fmla="*/ 3159454 w 5593163"/>
              <a:gd name="connsiteY374" fmla="*/ 354103 h 4305008"/>
              <a:gd name="connsiteX375" fmla="*/ 3159960 w 5593163"/>
              <a:gd name="connsiteY375" fmla="*/ 354040 h 4305008"/>
              <a:gd name="connsiteX376" fmla="*/ 3244173 w 5593163"/>
              <a:gd name="connsiteY376" fmla="*/ 96778 h 4305008"/>
              <a:gd name="connsiteX377" fmla="*/ 3306807 w 5593163"/>
              <a:gd name="connsiteY377" fmla="*/ 0 h 4305008"/>
              <a:gd name="connsiteX378" fmla="*/ 3475182 w 5593163"/>
              <a:gd name="connsiteY378" fmla="*/ 0 h 4305008"/>
              <a:gd name="connsiteX379" fmla="*/ 3406954 w 5593163"/>
              <a:gd name="connsiteY379" fmla="*/ 76659 h 4305008"/>
              <a:gd name="connsiteX380" fmla="*/ 3293446 w 5593163"/>
              <a:gd name="connsiteY380" fmla="*/ 337433 h 4305008"/>
              <a:gd name="connsiteX381" fmla="*/ 3732420 w 5593163"/>
              <a:gd name="connsiteY381" fmla="*/ 44350 h 4305008"/>
              <a:gd name="connsiteX382" fmla="*/ 3754649 w 5593163"/>
              <a:gd name="connsiteY382" fmla="*/ 0 h 4305008"/>
              <a:gd name="connsiteX383" fmla="*/ 3903287 w 5593163"/>
              <a:gd name="connsiteY383" fmla="*/ 0 h 4305008"/>
              <a:gd name="connsiteX384" fmla="*/ 3851448 w 5593163"/>
              <a:gd name="connsiteY384" fmla="*/ 95636 h 4305008"/>
              <a:gd name="connsiteX385" fmla="*/ 3280075 w 5593163"/>
              <a:gd name="connsiteY385" fmla="*/ 467856 h 4305008"/>
              <a:gd name="connsiteX386" fmla="*/ 3279959 w 5593163"/>
              <a:gd name="connsiteY386" fmla="*/ 468995 h 4305008"/>
              <a:gd name="connsiteX387" fmla="*/ 3263742 w 5593163"/>
              <a:gd name="connsiteY387" fmla="*/ 470523 h 4305008"/>
              <a:gd name="connsiteX388" fmla="*/ 3168316 w 5593163"/>
              <a:gd name="connsiteY388" fmla="*/ 479514 h 4305008"/>
              <a:gd name="connsiteX389" fmla="*/ 3151197 w 5593163"/>
              <a:gd name="connsiteY389" fmla="*/ 481127 h 4305008"/>
              <a:gd name="connsiteX390" fmla="*/ 3151171 w 5593163"/>
              <a:gd name="connsiteY390" fmla="*/ 480636 h 4305008"/>
              <a:gd name="connsiteX391" fmla="*/ 3150672 w 5593163"/>
              <a:gd name="connsiteY391" fmla="*/ 480669 h 4305008"/>
              <a:gd name="connsiteX392" fmla="*/ 3150079 w 5593163"/>
              <a:gd name="connsiteY392" fmla="*/ 469318 h 4305008"/>
              <a:gd name="connsiteX393" fmla="*/ 3150079 w 5593163"/>
              <a:gd name="connsiteY393" fmla="*/ 2166144 h 4305008"/>
              <a:gd name="connsiteX394" fmla="*/ 3151450 w 5593163"/>
              <a:gd name="connsiteY394" fmla="*/ 2149296 h 4305008"/>
              <a:gd name="connsiteX395" fmla="*/ 3158914 w 5593163"/>
              <a:gd name="connsiteY395" fmla="*/ 2057565 h 4305008"/>
              <a:gd name="connsiteX396" fmla="*/ 3159454 w 5593163"/>
              <a:gd name="connsiteY396" fmla="*/ 2050928 h 4305008"/>
              <a:gd name="connsiteX397" fmla="*/ 3159960 w 5593163"/>
              <a:gd name="connsiteY397" fmla="*/ 2050865 h 4305008"/>
              <a:gd name="connsiteX398" fmla="*/ 3850126 w 5593163"/>
              <a:gd name="connsiteY398" fmla="*/ 1363267 h 4305008"/>
              <a:gd name="connsiteX399" fmla="*/ 3850243 w 5593163"/>
              <a:gd name="connsiteY399" fmla="*/ 1362128 h 4305008"/>
              <a:gd name="connsiteX400" fmla="*/ 3866455 w 5593163"/>
              <a:gd name="connsiteY400" fmla="*/ 1360601 h 4305008"/>
              <a:gd name="connsiteX401" fmla="*/ 3961917 w 5593163"/>
              <a:gd name="connsiteY401" fmla="*/ 1351607 h 4305008"/>
              <a:gd name="connsiteX402" fmla="*/ 3979004 w 5593163"/>
              <a:gd name="connsiteY402" fmla="*/ 1349997 h 4305008"/>
              <a:gd name="connsiteX403" fmla="*/ 3979030 w 5593163"/>
              <a:gd name="connsiteY403" fmla="*/ 1350487 h 4305008"/>
              <a:gd name="connsiteX404" fmla="*/ 3979528 w 5593163"/>
              <a:gd name="connsiteY404" fmla="*/ 1350455 h 4305008"/>
              <a:gd name="connsiteX405" fmla="*/ 3980122 w 5593163"/>
              <a:gd name="connsiteY405" fmla="*/ 1361805 h 4305008"/>
              <a:gd name="connsiteX406" fmla="*/ 3978752 w 5593163"/>
              <a:gd name="connsiteY406" fmla="*/ 1378647 h 4305008"/>
              <a:gd name="connsiteX407" fmla="*/ 3971285 w 5593163"/>
              <a:gd name="connsiteY407" fmla="*/ 1470397 h 4305008"/>
              <a:gd name="connsiteX408" fmla="*/ 3970746 w 5593163"/>
              <a:gd name="connsiteY408" fmla="*/ 1477021 h 4305008"/>
              <a:gd name="connsiteX409" fmla="*/ 3970241 w 5593163"/>
              <a:gd name="connsiteY409" fmla="*/ 1477083 h 4305008"/>
              <a:gd name="connsiteX410" fmla="*/ 3280075 w 5593163"/>
              <a:gd name="connsiteY410" fmla="*/ 2164681 h 4305008"/>
              <a:gd name="connsiteX411" fmla="*/ 3279959 w 5593163"/>
              <a:gd name="connsiteY411" fmla="*/ 2165820 h 4305008"/>
              <a:gd name="connsiteX412" fmla="*/ 3263742 w 5593163"/>
              <a:gd name="connsiteY412" fmla="*/ 2167348 h 4305008"/>
              <a:gd name="connsiteX413" fmla="*/ 3168316 w 5593163"/>
              <a:gd name="connsiteY413" fmla="*/ 2176339 h 4305008"/>
              <a:gd name="connsiteX414" fmla="*/ 3151197 w 5593163"/>
              <a:gd name="connsiteY414" fmla="*/ 2177952 h 4305008"/>
              <a:gd name="connsiteX415" fmla="*/ 3151171 w 5593163"/>
              <a:gd name="connsiteY415" fmla="*/ 2177461 h 4305008"/>
              <a:gd name="connsiteX416" fmla="*/ 3150672 w 5593163"/>
              <a:gd name="connsiteY416" fmla="*/ 2177494 h 4305008"/>
              <a:gd name="connsiteX417" fmla="*/ 3150079 w 5593163"/>
              <a:gd name="connsiteY417" fmla="*/ 2166144 h 4305008"/>
              <a:gd name="connsiteX418" fmla="*/ 3150079 w 5593163"/>
              <a:gd name="connsiteY418" fmla="*/ 3862969 h 4305008"/>
              <a:gd name="connsiteX419" fmla="*/ 3151450 w 5593163"/>
              <a:gd name="connsiteY419" fmla="*/ 3846121 h 4305008"/>
              <a:gd name="connsiteX420" fmla="*/ 3158914 w 5593163"/>
              <a:gd name="connsiteY420" fmla="*/ 3754390 h 4305008"/>
              <a:gd name="connsiteX421" fmla="*/ 3159454 w 5593163"/>
              <a:gd name="connsiteY421" fmla="*/ 3747753 h 4305008"/>
              <a:gd name="connsiteX422" fmla="*/ 3159960 w 5593163"/>
              <a:gd name="connsiteY422" fmla="*/ 3747690 h 4305008"/>
              <a:gd name="connsiteX423" fmla="*/ 3850126 w 5593163"/>
              <a:gd name="connsiteY423" fmla="*/ 3060092 h 4305008"/>
              <a:gd name="connsiteX424" fmla="*/ 3850243 w 5593163"/>
              <a:gd name="connsiteY424" fmla="*/ 3058953 h 4305008"/>
              <a:gd name="connsiteX425" fmla="*/ 3866455 w 5593163"/>
              <a:gd name="connsiteY425" fmla="*/ 3057426 h 4305008"/>
              <a:gd name="connsiteX426" fmla="*/ 3961917 w 5593163"/>
              <a:gd name="connsiteY426" fmla="*/ 3048432 h 4305008"/>
              <a:gd name="connsiteX427" fmla="*/ 3979004 w 5593163"/>
              <a:gd name="connsiteY427" fmla="*/ 3046822 h 4305008"/>
              <a:gd name="connsiteX428" fmla="*/ 3979030 w 5593163"/>
              <a:gd name="connsiteY428" fmla="*/ 3047312 h 4305008"/>
              <a:gd name="connsiteX429" fmla="*/ 3979528 w 5593163"/>
              <a:gd name="connsiteY429" fmla="*/ 3047280 h 4305008"/>
              <a:gd name="connsiteX430" fmla="*/ 3980122 w 5593163"/>
              <a:gd name="connsiteY430" fmla="*/ 3058630 h 4305008"/>
              <a:gd name="connsiteX431" fmla="*/ 3978752 w 5593163"/>
              <a:gd name="connsiteY431" fmla="*/ 3075472 h 4305008"/>
              <a:gd name="connsiteX432" fmla="*/ 3971285 w 5593163"/>
              <a:gd name="connsiteY432" fmla="*/ 3167222 h 4305008"/>
              <a:gd name="connsiteX433" fmla="*/ 3970746 w 5593163"/>
              <a:gd name="connsiteY433" fmla="*/ 3173846 h 4305008"/>
              <a:gd name="connsiteX434" fmla="*/ 3970241 w 5593163"/>
              <a:gd name="connsiteY434" fmla="*/ 3173908 h 4305008"/>
              <a:gd name="connsiteX435" fmla="*/ 3280075 w 5593163"/>
              <a:gd name="connsiteY435" fmla="*/ 3861506 h 4305008"/>
              <a:gd name="connsiteX436" fmla="*/ 3279959 w 5593163"/>
              <a:gd name="connsiteY436" fmla="*/ 3862645 h 4305008"/>
              <a:gd name="connsiteX437" fmla="*/ 3263742 w 5593163"/>
              <a:gd name="connsiteY437" fmla="*/ 3864173 h 4305008"/>
              <a:gd name="connsiteX438" fmla="*/ 3168316 w 5593163"/>
              <a:gd name="connsiteY438" fmla="*/ 3873164 h 4305008"/>
              <a:gd name="connsiteX439" fmla="*/ 3151197 w 5593163"/>
              <a:gd name="connsiteY439" fmla="*/ 3874777 h 4305008"/>
              <a:gd name="connsiteX440" fmla="*/ 3151171 w 5593163"/>
              <a:gd name="connsiteY440" fmla="*/ 3874286 h 4305008"/>
              <a:gd name="connsiteX441" fmla="*/ 3150672 w 5593163"/>
              <a:gd name="connsiteY441" fmla="*/ 3874319 h 4305008"/>
              <a:gd name="connsiteX442" fmla="*/ 3150079 w 5593163"/>
              <a:gd name="connsiteY442" fmla="*/ 3862969 h 4305008"/>
              <a:gd name="connsiteX443" fmla="*/ 2442890 w 5593163"/>
              <a:gd name="connsiteY443" fmla="*/ 1181049 h 4305008"/>
              <a:gd name="connsiteX444" fmla="*/ 2986199 w 5593163"/>
              <a:gd name="connsiteY444" fmla="*/ 636203 h 4305008"/>
              <a:gd name="connsiteX445" fmla="*/ 2442890 w 5593163"/>
              <a:gd name="connsiteY445" fmla="*/ 1181049 h 4305008"/>
              <a:gd name="connsiteX446" fmla="*/ 2442890 w 5593163"/>
              <a:gd name="connsiteY446" fmla="*/ 1493690 h 4305008"/>
              <a:gd name="connsiteX447" fmla="*/ 2986199 w 5593163"/>
              <a:gd name="connsiteY447" fmla="*/ 2034258 h 4305008"/>
              <a:gd name="connsiteX448" fmla="*/ 2442890 w 5593163"/>
              <a:gd name="connsiteY448" fmla="*/ 1493690 h 4305008"/>
              <a:gd name="connsiteX449" fmla="*/ 2442890 w 5593163"/>
              <a:gd name="connsiteY449" fmla="*/ 2877874 h 4305008"/>
              <a:gd name="connsiteX450" fmla="*/ 2986199 w 5593163"/>
              <a:gd name="connsiteY450" fmla="*/ 2333028 h 4305008"/>
              <a:gd name="connsiteX451" fmla="*/ 2442890 w 5593163"/>
              <a:gd name="connsiteY451" fmla="*/ 2877874 h 4305008"/>
              <a:gd name="connsiteX452" fmla="*/ 2442890 w 5593163"/>
              <a:gd name="connsiteY452" fmla="*/ 3190516 h 4305008"/>
              <a:gd name="connsiteX453" fmla="*/ 2986199 w 5593163"/>
              <a:gd name="connsiteY453" fmla="*/ 3731083 h 4305008"/>
              <a:gd name="connsiteX454" fmla="*/ 2442890 w 5593163"/>
              <a:gd name="connsiteY454" fmla="*/ 3190516 h 4305008"/>
              <a:gd name="connsiteX455" fmla="*/ 2410871 w 5593163"/>
              <a:gd name="connsiteY455" fmla="*/ 4305008 h 4305008"/>
              <a:gd name="connsiteX456" fmla="*/ 2439316 w 5593163"/>
              <a:gd name="connsiteY456" fmla="*/ 4255797 h 4305008"/>
              <a:gd name="connsiteX457" fmla="*/ 2999569 w 5593163"/>
              <a:gd name="connsiteY457" fmla="*/ 3898397 h 4305008"/>
              <a:gd name="connsiteX458" fmla="*/ 2999686 w 5593163"/>
              <a:gd name="connsiteY458" fmla="*/ 3897249 h 4305008"/>
              <a:gd name="connsiteX459" fmla="*/ 3015899 w 5593163"/>
              <a:gd name="connsiteY459" fmla="*/ 3895710 h 4305008"/>
              <a:gd name="connsiteX460" fmla="*/ 3111360 w 5593163"/>
              <a:gd name="connsiteY460" fmla="*/ 3886645 h 4305008"/>
              <a:gd name="connsiteX461" fmla="*/ 3128448 w 5593163"/>
              <a:gd name="connsiteY461" fmla="*/ 3885022 h 4305008"/>
              <a:gd name="connsiteX462" fmla="*/ 3128474 w 5593163"/>
              <a:gd name="connsiteY462" fmla="*/ 3885516 h 4305008"/>
              <a:gd name="connsiteX463" fmla="*/ 3128972 w 5593163"/>
              <a:gd name="connsiteY463" fmla="*/ 3885483 h 4305008"/>
              <a:gd name="connsiteX464" fmla="*/ 3129566 w 5593163"/>
              <a:gd name="connsiteY464" fmla="*/ 3896923 h 4305008"/>
              <a:gd name="connsiteX465" fmla="*/ 3128195 w 5593163"/>
              <a:gd name="connsiteY465" fmla="*/ 3913899 h 4305008"/>
              <a:gd name="connsiteX466" fmla="*/ 3120728 w 5593163"/>
              <a:gd name="connsiteY466" fmla="*/ 4006375 h 4305008"/>
              <a:gd name="connsiteX467" fmla="*/ 3120190 w 5593163"/>
              <a:gd name="connsiteY467" fmla="*/ 4013051 h 4305008"/>
              <a:gd name="connsiteX468" fmla="*/ 3119684 w 5593163"/>
              <a:gd name="connsiteY468" fmla="*/ 4013114 h 4305008"/>
              <a:gd name="connsiteX469" fmla="*/ 3044567 w 5593163"/>
              <a:gd name="connsiteY469" fmla="*/ 4254710 h 4305008"/>
              <a:gd name="connsiteX470" fmla="*/ 3014445 w 5593163"/>
              <a:gd name="connsiteY470" fmla="*/ 4305008 h 4305008"/>
              <a:gd name="connsiteX471" fmla="*/ 2860336 w 5593163"/>
              <a:gd name="connsiteY471" fmla="*/ 4305008 h 4305008"/>
              <a:gd name="connsiteX472" fmla="*/ 2887018 w 5593163"/>
              <a:gd name="connsiteY472" fmla="*/ 4271827 h 4305008"/>
              <a:gd name="connsiteX473" fmla="*/ 2986199 w 5593163"/>
              <a:gd name="connsiteY473" fmla="*/ 4029853 h 4305008"/>
              <a:gd name="connsiteX474" fmla="*/ 2614045 w 5593163"/>
              <a:gd name="connsiteY474" fmla="*/ 4241205 h 4305008"/>
              <a:gd name="connsiteX475" fmla="*/ 2561922 w 5593163"/>
              <a:gd name="connsiteY475" fmla="*/ 4305008 h 4305008"/>
              <a:gd name="connsiteX476" fmla="*/ 2376360 w 5593163"/>
              <a:gd name="connsiteY476" fmla="*/ 0 h 4305008"/>
              <a:gd name="connsiteX477" fmla="*/ 2524998 w 5593163"/>
              <a:gd name="connsiteY477" fmla="*/ 0 h 4305008"/>
              <a:gd name="connsiteX478" fmla="*/ 2547226 w 5593163"/>
              <a:gd name="connsiteY478" fmla="*/ 44350 h 4305008"/>
              <a:gd name="connsiteX479" fmla="*/ 2986199 w 5593163"/>
              <a:gd name="connsiteY479" fmla="*/ 337433 h 4305008"/>
              <a:gd name="connsiteX480" fmla="*/ 2872691 w 5593163"/>
              <a:gd name="connsiteY480" fmla="*/ 76659 h 4305008"/>
              <a:gd name="connsiteX481" fmla="*/ 2804464 w 5593163"/>
              <a:gd name="connsiteY481" fmla="*/ 0 h 4305008"/>
              <a:gd name="connsiteX482" fmla="*/ 2972839 w 5593163"/>
              <a:gd name="connsiteY482" fmla="*/ 0 h 4305008"/>
              <a:gd name="connsiteX483" fmla="*/ 3035473 w 5593163"/>
              <a:gd name="connsiteY483" fmla="*/ 96778 h 4305008"/>
              <a:gd name="connsiteX484" fmla="*/ 3119686 w 5593163"/>
              <a:gd name="connsiteY484" fmla="*/ 354040 h 4305008"/>
              <a:gd name="connsiteX485" fmla="*/ 3120191 w 5593163"/>
              <a:gd name="connsiteY485" fmla="*/ 354103 h 4305008"/>
              <a:gd name="connsiteX486" fmla="*/ 3120732 w 5593163"/>
              <a:gd name="connsiteY486" fmla="*/ 360740 h 4305008"/>
              <a:gd name="connsiteX487" fmla="*/ 3128196 w 5593163"/>
              <a:gd name="connsiteY487" fmla="*/ 452471 h 4305008"/>
              <a:gd name="connsiteX488" fmla="*/ 3129566 w 5593163"/>
              <a:gd name="connsiteY488" fmla="*/ 469318 h 4305008"/>
              <a:gd name="connsiteX489" fmla="*/ 3128973 w 5593163"/>
              <a:gd name="connsiteY489" fmla="*/ 480669 h 4305008"/>
              <a:gd name="connsiteX490" fmla="*/ 3128474 w 5593163"/>
              <a:gd name="connsiteY490" fmla="*/ 480636 h 4305008"/>
              <a:gd name="connsiteX491" fmla="*/ 3128448 w 5593163"/>
              <a:gd name="connsiteY491" fmla="*/ 481127 h 4305008"/>
              <a:gd name="connsiteX492" fmla="*/ 3111330 w 5593163"/>
              <a:gd name="connsiteY492" fmla="*/ 479514 h 4305008"/>
              <a:gd name="connsiteX493" fmla="*/ 3015903 w 5593163"/>
              <a:gd name="connsiteY493" fmla="*/ 470523 h 4305008"/>
              <a:gd name="connsiteX494" fmla="*/ 2999687 w 5593163"/>
              <a:gd name="connsiteY494" fmla="*/ 468995 h 4305008"/>
              <a:gd name="connsiteX495" fmla="*/ 2999571 w 5593163"/>
              <a:gd name="connsiteY495" fmla="*/ 467856 h 4305008"/>
              <a:gd name="connsiteX496" fmla="*/ 2428199 w 5593163"/>
              <a:gd name="connsiteY496" fmla="*/ 95636 h 4305008"/>
              <a:gd name="connsiteX497" fmla="*/ 2299523 w 5593163"/>
              <a:gd name="connsiteY497" fmla="*/ 1313979 h 4305008"/>
              <a:gd name="connsiteX498" fmla="*/ 2300894 w 5593163"/>
              <a:gd name="connsiteY498" fmla="*/ 1296998 h 4305008"/>
              <a:gd name="connsiteX499" fmla="*/ 2308358 w 5593163"/>
              <a:gd name="connsiteY499" fmla="*/ 1204541 h 4305008"/>
              <a:gd name="connsiteX500" fmla="*/ 2308898 w 5593163"/>
              <a:gd name="connsiteY500" fmla="*/ 1197851 h 4305008"/>
              <a:gd name="connsiteX501" fmla="*/ 2309404 w 5593163"/>
              <a:gd name="connsiteY501" fmla="*/ 1197788 h 4305008"/>
              <a:gd name="connsiteX502" fmla="*/ 2999570 w 5593163"/>
              <a:gd name="connsiteY502" fmla="*/ 504747 h 4305008"/>
              <a:gd name="connsiteX503" fmla="*/ 2999687 w 5593163"/>
              <a:gd name="connsiteY503" fmla="*/ 503599 h 4305008"/>
              <a:gd name="connsiteX504" fmla="*/ 3015899 w 5593163"/>
              <a:gd name="connsiteY504" fmla="*/ 502060 h 4305008"/>
              <a:gd name="connsiteX505" fmla="*/ 3111361 w 5593163"/>
              <a:gd name="connsiteY505" fmla="*/ 492995 h 4305008"/>
              <a:gd name="connsiteX506" fmla="*/ 3128448 w 5593163"/>
              <a:gd name="connsiteY506" fmla="*/ 491372 h 4305008"/>
              <a:gd name="connsiteX507" fmla="*/ 3128474 w 5593163"/>
              <a:gd name="connsiteY507" fmla="*/ 491866 h 4305008"/>
              <a:gd name="connsiteX508" fmla="*/ 3128972 w 5593163"/>
              <a:gd name="connsiteY508" fmla="*/ 491833 h 4305008"/>
              <a:gd name="connsiteX509" fmla="*/ 3129566 w 5593163"/>
              <a:gd name="connsiteY509" fmla="*/ 503273 h 4305008"/>
              <a:gd name="connsiteX510" fmla="*/ 3128196 w 5593163"/>
              <a:gd name="connsiteY510" fmla="*/ 520249 h 4305008"/>
              <a:gd name="connsiteX511" fmla="*/ 3120729 w 5593163"/>
              <a:gd name="connsiteY511" fmla="*/ 612725 h 4305008"/>
              <a:gd name="connsiteX512" fmla="*/ 3120190 w 5593163"/>
              <a:gd name="connsiteY512" fmla="*/ 619401 h 4305008"/>
              <a:gd name="connsiteX513" fmla="*/ 3119685 w 5593163"/>
              <a:gd name="connsiteY513" fmla="*/ 619464 h 4305008"/>
              <a:gd name="connsiteX514" fmla="*/ 2429519 w 5593163"/>
              <a:gd name="connsiteY514" fmla="*/ 1312505 h 4305008"/>
              <a:gd name="connsiteX515" fmla="*/ 2429403 w 5593163"/>
              <a:gd name="connsiteY515" fmla="*/ 1313653 h 4305008"/>
              <a:gd name="connsiteX516" fmla="*/ 2413186 w 5593163"/>
              <a:gd name="connsiteY516" fmla="*/ 1315193 h 4305008"/>
              <a:gd name="connsiteX517" fmla="*/ 2317760 w 5593163"/>
              <a:gd name="connsiteY517" fmla="*/ 1324255 h 4305008"/>
              <a:gd name="connsiteX518" fmla="*/ 2300641 w 5593163"/>
              <a:gd name="connsiteY518" fmla="*/ 1325881 h 4305008"/>
              <a:gd name="connsiteX519" fmla="*/ 2300615 w 5593163"/>
              <a:gd name="connsiteY519" fmla="*/ 1325386 h 4305008"/>
              <a:gd name="connsiteX520" fmla="*/ 2300116 w 5593163"/>
              <a:gd name="connsiteY520" fmla="*/ 1325419 h 4305008"/>
              <a:gd name="connsiteX521" fmla="*/ 2299523 w 5593163"/>
              <a:gd name="connsiteY521" fmla="*/ 1313979 h 4305008"/>
              <a:gd name="connsiteX522" fmla="*/ 2299523 w 5593163"/>
              <a:gd name="connsiteY522" fmla="*/ 1361805 h 4305008"/>
              <a:gd name="connsiteX523" fmla="*/ 2300117 w 5593163"/>
              <a:gd name="connsiteY523" fmla="*/ 1350455 h 4305008"/>
              <a:gd name="connsiteX524" fmla="*/ 2300615 w 5593163"/>
              <a:gd name="connsiteY524" fmla="*/ 1350487 h 4305008"/>
              <a:gd name="connsiteX525" fmla="*/ 2300641 w 5593163"/>
              <a:gd name="connsiteY525" fmla="*/ 1349997 h 4305008"/>
              <a:gd name="connsiteX526" fmla="*/ 2317729 w 5593163"/>
              <a:gd name="connsiteY526" fmla="*/ 1351607 h 4305008"/>
              <a:gd name="connsiteX527" fmla="*/ 2413190 w 5593163"/>
              <a:gd name="connsiteY527" fmla="*/ 1360601 h 4305008"/>
              <a:gd name="connsiteX528" fmla="*/ 2429403 w 5593163"/>
              <a:gd name="connsiteY528" fmla="*/ 1362128 h 4305008"/>
              <a:gd name="connsiteX529" fmla="*/ 2429520 w 5593163"/>
              <a:gd name="connsiteY529" fmla="*/ 1363267 h 4305008"/>
              <a:gd name="connsiteX530" fmla="*/ 3119686 w 5593163"/>
              <a:gd name="connsiteY530" fmla="*/ 2050865 h 4305008"/>
              <a:gd name="connsiteX531" fmla="*/ 3120191 w 5593163"/>
              <a:gd name="connsiteY531" fmla="*/ 2050928 h 4305008"/>
              <a:gd name="connsiteX532" fmla="*/ 3120732 w 5593163"/>
              <a:gd name="connsiteY532" fmla="*/ 2057565 h 4305008"/>
              <a:gd name="connsiteX533" fmla="*/ 3128196 w 5593163"/>
              <a:gd name="connsiteY533" fmla="*/ 2149296 h 4305008"/>
              <a:gd name="connsiteX534" fmla="*/ 3129566 w 5593163"/>
              <a:gd name="connsiteY534" fmla="*/ 2166144 h 4305008"/>
              <a:gd name="connsiteX535" fmla="*/ 3128973 w 5593163"/>
              <a:gd name="connsiteY535" fmla="*/ 2177494 h 4305008"/>
              <a:gd name="connsiteX536" fmla="*/ 3128474 w 5593163"/>
              <a:gd name="connsiteY536" fmla="*/ 2177461 h 4305008"/>
              <a:gd name="connsiteX537" fmla="*/ 3128448 w 5593163"/>
              <a:gd name="connsiteY537" fmla="*/ 2177952 h 4305008"/>
              <a:gd name="connsiteX538" fmla="*/ 3111330 w 5593163"/>
              <a:gd name="connsiteY538" fmla="*/ 2176339 h 4305008"/>
              <a:gd name="connsiteX539" fmla="*/ 3015903 w 5593163"/>
              <a:gd name="connsiteY539" fmla="*/ 2167348 h 4305008"/>
              <a:gd name="connsiteX540" fmla="*/ 2999687 w 5593163"/>
              <a:gd name="connsiteY540" fmla="*/ 2165820 h 4305008"/>
              <a:gd name="connsiteX541" fmla="*/ 2999571 w 5593163"/>
              <a:gd name="connsiteY541" fmla="*/ 2164681 h 4305008"/>
              <a:gd name="connsiteX542" fmla="*/ 2309405 w 5593163"/>
              <a:gd name="connsiteY542" fmla="*/ 1477083 h 4305008"/>
              <a:gd name="connsiteX543" fmla="*/ 2308899 w 5593163"/>
              <a:gd name="connsiteY543" fmla="*/ 1477021 h 4305008"/>
              <a:gd name="connsiteX544" fmla="*/ 2308361 w 5593163"/>
              <a:gd name="connsiteY544" fmla="*/ 1470397 h 4305008"/>
              <a:gd name="connsiteX545" fmla="*/ 2300894 w 5593163"/>
              <a:gd name="connsiteY545" fmla="*/ 1378647 h 4305008"/>
              <a:gd name="connsiteX546" fmla="*/ 2299523 w 5593163"/>
              <a:gd name="connsiteY546" fmla="*/ 1361805 h 4305008"/>
              <a:gd name="connsiteX547" fmla="*/ 2299523 w 5593163"/>
              <a:gd name="connsiteY547" fmla="*/ 3010804 h 4305008"/>
              <a:gd name="connsiteX548" fmla="*/ 2300894 w 5593163"/>
              <a:gd name="connsiteY548" fmla="*/ 2993823 h 4305008"/>
              <a:gd name="connsiteX549" fmla="*/ 2308358 w 5593163"/>
              <a:gd name="connsiteY549" fmla="*/ 2901366 h 4305008"/>
              <a:gd name="connsiteX550" fmla="*/ 2308898 w 5593163"/>
              <a:gd name="connsiteY550" fmla="*/ 2894676 h 4305008"/>
              <a:gd name="connsiteX551" fmla="*/ 2309404 w 5593163"/>
              <a:gd name="connsiteY551" fmla="*/ 2894613 h 4305008"/>
              <a:gd name="connsiteX552" fmla="*/ 2999570 w 5593163"/>
              <a:gd name="connsiteY552" fmla="*/ 2201572 h 4305008"/>
              <a:gd name="connsiteX553" fmla="*/ 2999687 w 5593163"/>
              <a:gd name="connsiteY553" fmla="*/ 2200424 h 4305008"/>
              <a:gd name="connsiteX554" fmla="*/ 3015899 w 5593163"/>
              <a:gd name="connsiteY554" fmla="*/ 2198885 h 4305008"/>
              <a:gd name="connsiteX555" fmla="*/ 3111361 w 5593163"/>
              <a:gd name="connsiteY555" fmla="*/ 2189820 h 4305008"/>
              <a:gd name="connsiteX556" fmla="*/ 3128448 w 5593163"/>
              <a:gd name="connsiteY556" fmla="*/ 2188197 h 4305008"/>
              <a:gd name="connsiteX557" fmla="*/ 3128474 w 5593163"/>
              <a:gd name="connsiteY557" fmla="*/ 2188691 h 4305008"/>
              <a:gd name="connsiteX558" fmla="*/ 3128972 w 5593163"/>
              <a:gd name="connsiteY558" fmla="*/ 2188658 h 4305008"/>
              <a:gd name="connsiteX559" fmla="*/ 3129566 w 5593163"/>
              <a:gd name="connsiteY559" fmla="*/ 2200098 h 4305008"/>
              <a:gd name="connsiteX560" fmla="*/ 3128196 w 5593163"/>
              <a:gd name="connsiteY560" fmla="*/ 2217074 h 4305008"/>
              <a:gd name="connsiteX561" fmla="*/ 3120729 w 5593163"/>
              <a:gd name="connsiteY561" fmla="*/ 2309550 h 4305008"/>
              <a:gd name="connsiteX562" fmla="*/ 3120190 w 5593163"/>
              <a:gd name="connsiteY562" fmla="*/ 2316226 h 4305008"/>
              <a:gd name="connsiteX563" fmla="*/ 3119685 w 5593163"/>
              <a:gd name="connsiteY563" fmla="*/ 2316289 h 4305008"/>
              <a:gd name="connsiteX564" fmla="*/ 2429519 w 5593163"/>
              <a:gd name="connsiteY564" fmla="*/ 3009330 h 4305008"/>
              <a:gd name="connsiteX565" fmla="*/ 2429403 w 5593163"/>
              <a:gd name="connsiteY565" fmla="*/ 3010478 h 4305008"/>
              <a:gd name="connsiteX566" fmla="*/ 2413186 w 5593163"/>
              <a:gd name="connsiteY566" fmla="*/ 3012018 h 4305008"/>
              <a:gd name="connsiteX567" fmla="*/ 2317760 w 5593163"/>
              <a:gd name="connsiteY567" fmla="*/ 3021080 h 4305008"/>
              <a:gd name="connsiteX568" fmla="*/ 2300641 w 5593163"/>
              <a:gd name="connsiteY568" fmla="*/ 3022706 h 4305008"/>
              <a:gd name="connsiteX569" fmla="*/ 2300615 w 5593163"/>
              <a:gd name="connsiteY569" fmla="*/ 3022211 h 4305008"/>
              <a:gd name="connsiteX570" fmla="*/ 2300116 w 5593163"/>
              <a:gd name="connsiteY570" fmla="*/ 3022244 h 4305008"/>
              <a:gd name="connsiteX571" fmla="*/ 2299523 w 5593163"/>
              <a:gd name="connsiteY571" fmla="*/ 3010804 h 4305008"/>
              <a:gd name="connsiteX572" fmla="*/ 2299523 w 5593163"/>
              <a:gd name="connsiteY572" fmla="*/ 3058630 h 4305008"/>
              <a:gd name="connsiteX573" fmla="*/ 2300117 w 5593163"/>
              <a:gd name="connsiteY573" fmla="*/ 3047280 h 4305008"/>
              <a:gd name="connsiteX574" fmla="*/ 2300615 w 5593163"/>
              <a:gd name="connsiteY574" fmla="*/ 3047312 h 4305008"/>
              <a:gd name="connsiteX575" fmla="*/ 2300641 w 5593163"/>
              <a:gd name="connsiteY575" fmla="*/ 3046822 h 4305008"/>
              <a:gd name="connsiteX576" fmla="*/ 2317729 w 5593163"/>
              <a:gd name="connsiteY576" fmla="*/ 3048432 h 4305008"/>
              <a:gd name="connsiteX577" fmla="*/ 2413190 w 5593163"/>
              <a:gd name="connsiteY577" fmla="*/ 3057426 h 4305008"/>
              <a:gd name="connsiteX578" fmla="*/ 2429403 w 5593163"/>
              <a:gd name="connsiteY578" fmla="*/ 3058953 h 4305008"/>
              <a:gd name="connsiteX579" fmla="*/ 2429520 w 5593163"/>
              <a:gd name="connsiteY579" fmla="*/ 3060092 h 4305008"/>
              <a:gd name="connsiteX580" fmla="*/ 3119686 w 5593163"/>
              <a:gd name="connsiteY580" fmla="*/ 3747690 h 4305008"/>
              <a:gd name="connsiteX581" fmla="*/ 3120191 w 5593163"/>
              <a:gd name="connsiteY581" fmla="*/ 3747753 h 4305008"/>
              <a:gd name="connsiteX582" fmla="*/ 3120732 w 5593163"/>
              <a:gd name="connsiteY582" fmla="*/ 3754390 h 4305008"/>
              <a:gd name="connsiteX583" fmla="*/ 3128196 w 5593163"/>
              <a:gd name="connsiteY583" fmla="*/ 3846121 h 4305008"/>
              <a:gd name="connsiteX584" fmla="*/ 3129566 w 5593163"/>
              <a:gd name="connsiteY584" fmla="*/ 3862969 h 4305008"/>
              <a:gd name="connsiteX585" fmla="*/ 3128973 w 5593163"/>
              <a:gd name="connsiteY585" fmla="*/ 3874319 h 4305008"/>
              <a:gd name="connsiteX586" fmla="*/ 3128474 w 5593163"/>
              <a:gd name="connsiteY586" fmla="*/ 3874286 h 4305008"/>
              <a:gd name="connsiteX587" fmla="*/ 3128448 w 5593163"/>
              <a:gd name="connsiteY587" fmla="*/ 3874777 h 4305008"/>
              <a:gd name="connsiteX588" fmla="*/ 3111330 w 5593163"/>
              <a:gd name="connsiteY588" fmla="*/ 3873164 h 4305008"/>
              <a:gd name="connsiteX589" fmla="*/ 3015903 w 5593163"/>
              <a:gd name="connsiteY589" fmla="*/ 3864173 h 4305008"/>
              <a:gd name="connsiteX590" fmla="*/ 2999687 w 5593163"/>
              <a:gd name="connsiteY590" fmla="*/ 3862645 h 4305008"/>
              <a:gd name="connsiteX591" fmla="*/ 2999571 w 5593163"/>
              <a:gd name="connsiteY591" fmla="*/ 3861506 h 4305008"/>
              <a:gd name="connsiteX592" fmla="*/ 2309405 w 5593163"/>
              <a:gd name="connsiteY592" fmla="*/ 3173908 h 4305008"/>
              <a:gd name="connsiteX593" fmla="*/ 2308899 w 5593163"/>
              <a:gd name="connsiteY593" fmla="*/ 3173846 h 4305008"/>
              <a:gd name="connsiteX594" fmla="*/ 2308361 w 5593163"/>
              <a:gd name="connsiteY594" fmla="*/ 3167222 h 4305008"/>
              <a:gd name="connsiteX595" fmla="*/ 2300894 w 5593163"/>
              <a:gd name="connsiteY595" fmla="*/ 3075472 h 4305008"/>
              <a:gd name="connsiteX596" fmla="*/ 2299523 w 5593163"/>
              <a:gd name="connsiteY596" fmla="*/ 3058630 h 4305008"/>
              <a:gd name="connsiteX597" fmla="*/ 1601297 w 5593163"/>
              <a:gd name="connsiteY597" fmla="*/ 636203 h 4305008"/>
              <a:gd name="connsiteX598" fmla="*/ 2144606 w 5593163"/>
              <a:gd name="connsiteY598" fmla="*/ 1181049 h 4305008"/>
              <a:gd name="connsiteX599" fmla="*/ 1601297 w 5593163"/>
              <a:gd name="connsiteY599" fmla="*/ 636203 h 4305008"/>
              <a:gd name="connsiteX600" fmla="*/ 1601297 w 5593163"/>
              <a:gd name="connsiteY600" fmla="*/ 2333028 h 4305008"/>
              <a:gd name="connsiteX601" fmla="*/ 2144606 w 5593163"/>
              <a:gd name="connsiteY601" fmla="*/ 2877874 h 4305008"/>
              <a:gd name="connsiteX602" fmla="*/ 1601297 w 5593163"/>
              <a:gd name="connsiteY602" fmla="*/ 2333028 h 4305008"/>
              <a:gd name="connsiteX603" fmla="*/ 1601295 w 5593163"/>
              <a:gd name="connsiteY603" fmla="*/ 2034258 h 4305008"/>
              <a:gd name="connsiteX604" fmla="*/ 2144604 w 5593163"/>
              <a:gd name="connsiteY604" fmla="*/ 1493690 h 4305008"/>
              <a:gd name="connsiteX605" fmla="*/ 1601295 w 5593163"/>
              <a:gd name="connsiteY605" fmla="*/ 2034258 h 4305008"/>
              <a:gd name="connsiteX606" fmla="*/ 1601295 w 5593163"/>
              <a:gd name="connsiteY606" fmla="*/ 3731083 h 4305008"/>
              <a:gd name="connsiteX607" fmla="*/ 2144604 w 5593163"/>
              <a:gd name="connsiteY607" fmla="*/ 3190516 h 4305008"/>
              <a:gd name="connsiteX608" fmla="*/ 1601295 w 5593163"/>
              <a:gd name="connsiteY608" fmla="*/ 3731083 h 4305008"/>
              <a:gd name="connsiteX609" fmla="*/ 1457930 w 5593163"/>
              <a:gd name="connsiteY609" fmla="*/ 503273 h 4305008"/>
              <a:gd name="connsiteX610" fmla="*/ 1458524 w 5593163"/>
              <a:gd name="connsiteY610" fmla="*/ 491833 h 4305008"/>
              <a:gd name="connsiteX611" fmla="*/ 1459022 w 5593163"/>
              <a:gd name="connsiteY611" fmla="*/ 491866 h 4305008"/>
              <a:gd name="connsiteX612" fmla="*/ 1459048 w 5593163"/>
              <a:gd name="connsiteY612" fmla="*/ 491372 h 4305008"/>
              <a:gd name="connsiteX613" fmla="*/ 1476135 w 5593163"/>
              <a:gd name="connsiteY613" fmla="*/ 492995 h 4305008"/>
              <a:gd name="connsiteX614" fmla="*/ 1571597 w 5593163"/>
              <a:gd name="connsiteY614" fmla="*/ 502060 h 4305008"/>
              <a:gd name="connsiteX615" fmla="*/ 1587809 w 5593163"/>
              <a:gd name="connsiteY615" fmla="*/ 503599 h 4305008"/>
              <a:gd name="connsiteX616" fmla="*/ 1587926 w 5593163"/>
              <a:gd name="connsiteY616" fmla="*/ 504747 h 4305008"/>
              <a:gd name="connsiteX617" fmla="*/ 2278092 w 5593163"/>
              <a:gd name="connsiteY617" fmla="*/ 1197788 h 4305008"/>
              <a:gd name="connsiteX618" fmla="*/ 2278598 w 5593163"/>
              <a:gd name="connsiteY618" fmla="*/ 1197851 h 4305008"/>
              <a:gd name="connsiteX619" fmla="*/ 2279138 w 5593163"/>
              <a:gd name="connsiteY619" fmla="*/ 1204541 h 4305008"/>
              <a:gd name="connsiteX620" fmla="*/ 2286602 w 5593163"/>
              <a:gd name="connsiteY620" fmla="*/ 1296998 h 4305008"/>
              <a:gd name="connsiteX621" fmla="*/ 2287973 w 5593163"/>
              <a:gd name="connsiteY621" fmla="*/ 1313979 h 4305008"/>
              <a:gd name="connsiteX622" fmla="*/ 2287380 w 5593163"/>
              <a:gd name="connsiteY622" fmla="*/ 1325419 h 4305008"/>
              <a:gd name="connsiteX623" fmla="*/ 2286881 w 5593163"/>
              <a:gd name="connsiteY623" fmla="*/ 1325386 h 4305008"/>
              <a:gd name="connsiteX624" fmla="*/ 2286855 w 5593163"/>
              <a:gd name="connsiteY624" fmla="*/ 1325881 h 4305008"/>
              <a:gd name="connsiteX625" fmla="*/ 2269736 w 5593163"/>
              <a:gd name="connsiteY625" fmla="*/ 1324255 h 4305008"/>
              <a:gd name="connsiteX626" fmla="*/ 2174310 w 5593163"/>
              <a:gd name="connsiteY626" fmla="*/ 1315193 h 4305008"/>
              <a:gd name="connsiteX627" fmla="*/ 2158093 w 5593163"/>
              <a:gd name="connsiteY627" fmla="*/ 1313653 h 4305008"/>
              <a:gd name="connsiteX628" fmla="*/ 2157977 w 5593163"/>
              <a:gd name="connsiteY628" fmla="*/ 1312505 h 4305008"/>
              <a:gd name="connsiteX629" fmla="*/ 1467811 w 5593163"/>
              <a:gd name="connsiteY629" fmla="*/ 619464 h 4305008"/>
              <a:gd name="connsiteX630" fmla="*/ 1467306 w 5593163"/>
              <a:gd name="connsiteY630" fmla="*/ 619401 h 4305008"/>
              <a:gd name="connsiteX631" fmla="*/ 1466767 w 5593163"/>
              <a:gd name="connsiteY631" fmla="*/ 612725 h 4305008"/>
              <a:gd name="connsiteX632" fmla="*/ 1459300 w 5593163"/>
              <a:gd name="connsiteY632" fmla="*/ 520249 h 4305008"/>
              <a:gd name="connsiteX633" fmla="*/ 1457930 w 5593163"/>
              <a:gd name="connsiteY633" fmla="*/ 503273 h 4305008"/>
              <a:gd name="connsiteX634" fmla="*/ 1457930 w 5593163"/>
              <a:gd name="connsiteY634" fmla="*/ 2200098 h 4305008"/>
              <a:gd name="connsiteX635" fmla="*/ 1458524 w 5593163"/>
              <a:gd name="connsiteY635" fmla="*/ 2188658 h 4305008"/>
              <a:gd name="connsiteX636" fmla="*/ 1459022 w 5593163"/>
              <a:gd name="connsiteY636" fmla="*/ 2188691 h 4305008"/>
              <a:gd name="connsiteX637" fmla="*/ 1459048 w 5593163"/>
              <a:gd name="connsiteY637" fmla="*/ 2188197 h 4305008"/>
              <a:gd name="connsiteX638" fmla="*/ 1476135 w 5593163"/>
              <a:gd name="connsiteY638" fmla="*/ 2189820 h 4305008"/>
              <a:gd name="connsiteX639" fmla="*/ 1571597 w 5593163"/>
              <a:gd name="connsiteY639" fmla="*/ 2198885 h 4305008"/>
              <a:gd name="connsiteX640" fmla="*/ 1587809 w 5593163"/>
              <a:gd name="connsiteY640" fmla="*/ 2200424 h 4305008"/>
              <a:gd name="connsiteX641" fmla="*/ 1587926 w 5593163"/>
              <a:gd name="connsiteY641" fmla="*/ 2201572 h 4305008"/>
              <a:gd name="connsiteX642" fmla="*/ 2278092 w 5593163"/>
              <a:gd name="connsiteY642" fmla="*/ 2894613 h 4305008"/>
              <a:gd name="connsiteX643" fmla="*/ 2278598 w 5593163"/>
              <a:gd name="connsiteY643" fmla="*/ 2894676 h 4305008"/>
              <a:gd name="connsiteX644" fmla="*/ 2279138 w 5593163"/>
              <a:gd name="connsiteY644" fmla="*/ 2901366 h 4305008"/>
              <a:gd name="connsiteX645" fmla="*/ 2286602 w 5593163"/>
              <a:gd name="connsiteY645" fmla="*/ 2993823 h 4305008"/>
              <a:gd name="connsiteX646" fmla="*/ 2287973 w 5593163"/>
              <a:gd name="connsiteY646" fmla="*/ 3010804 h 4305008"/>
              <a:gd name="connsiteX647" fmla="*/ 2287380 w 5593163"/>
              <a:gd name="connsiteY647" fmla="*/ 3022244 h 4305008"/>
              <a:gd name="connsiteX648" fmla="*/ 2286881 w 5593163"/>
              <a:gd name="connsiteY648" fmla="*/ 3022211 h 4305008"/>
              <a:gd name="connsiteX649" fmla="*/ 2286855 w 5593163"/>
              <a:gd name="connsiteY649" fmla="*/ 3022706 h 4305008"/>
              <a:gd name="connsiteX650" fmla="*/ 2269736 w 5593163"/>
              <a:gd name="connsiteY650" fmla="*/ 3021080 h 4305008"/>
              <a:gd name="connsiteX651" fmla="*/ 2174310 w 5593163"/>
              <a:gd name="connsiteY651" fmla="*/ 3012018 h 4305008"/>
              <a:gd name="connsiteX652" fmla="*/ 2158093 w 5593163"/>
              <a:gd name="connsiteY652" fmla="*/ 3010478 h 4305008"/>
              <a:gd name="connsiteX653" fmla="*/ 2157977 w 5593163"/>
              <a:gd name="connsiteY653" fmla="*/ 3009330 h 4305008"/>
              <a:gd name="connsiteX654" fmla="*/ 1467811 w 5593163"/>
              <a:gd name="connsiteY654" fmla="*/ 2316289 h 4305008"/>
              <a:gd name="connsiteX655" fmla="*/ 1467306 w 5593163"/>
              <a:gd name="connsiteY655" fmla="*/ 2316226 h 4305008"/>
              <a:gd name="connsiteX656" fmla="*/ 1466767 w 5593163"/>
              <a:gd name="connsiteY656" fmla="*/ 2309550 h 4305008"/>
              <a:gd name="connsiteX657" fmla="*/ 1459300 w 5593163"/>
              <a:gd name="connsiteY657" fmla="*/ 2217074 h 4305008"/>
              <a:gd name="connsiteX658" fmla="*/ 1457930 w 5593163"/>
              <a:gd name="connsiteY658" fmla="*/ 2200098 h 4305008"/>
              <a:gd name="connsiteX659" fmla="*/ 1457930 w 5593163"/>
              <a:gd name="connsiteY659" fmla="*/ 3896923 h 4305008"/>
              <a:gd name="connsiteX660" fmla="*/ 1458524 w 5593163"/>
              <a:gd name="connsiteY660" fmla="*/ 3885483 h 4305008"/>
              <a:gd name="connsiteX661" fmla="*/ 1459022 w 5593163"/>
              <a:gd name="connsiteY661" fmla="*/ 3885516 h 4305008"/>
              <a:gd name="connsiteX662" fmla="*/ 1459048 w 5593163"/>
              <a:gd name="connsiteY662" fmla="*/ 3885022 h 4305008"/>
              <a:gd name="connsiteX663" fmla="*/ 1476135 w 5593163"/>
              <a:gd name="connsiteY663" fmla="*/ 3886645 h 4305008"/>
              <a:gd name="connsiteX664" fmla="*/ 1571597 w 5593163"/>
              <a:gd name="connsiteY664" fmla="*/ 3895710 h 4305008"/>
              <a:gd name="connsiteX665" fmla="*/ 1587809 w 5593163"/>
              <a:gd name="connsiteY665" fmla="*/ 3897249 h 4305008"/>
              <a:gd name="connsiteX666" fmla="*/ 1587926 w 5593163"/>
              <a:gd name="connsiteY666" fmla="*/ 3898397 h 4305008"/>
              <a:gd name="connsiteX667" fmla="*/ 2148179 w 5593163"/>
              <a:gd name="connsiteY667" fmla="*/ 4255797 h 4305008"/>
              <a:gd name="connsiteX668" fmla="*/ 2176624 w 5593163"/>
              <a:gd name="connsiteY668" fmla="*/ 4305008 h 4305008"/>
              <a:gd name="connsiteX669" fmla="*/ 2025574 w 5593163"/>
              <a:gd name="connsiteY669" fmla="*/ 4305008 h 4305008"/>
              <a:gd name="connsiteX670" fmla="*/ 1973451 w 5593163"/>
              <a:gd name="connsiteY670" fmla="*/ 4241205 h 4305008"/>
              <a:gd name="connsiteX671" fmla="*/ 1601297 w 5593163"/>
              <a:gd name="connsiteY671" fmla="*/ 4029853 h 4305008"/>
              <a:gd name="connsiteX672" fmla="*/ 1700478 w 5593163"/>
              <a:gd name="connsiteY672" fmla="*/ 4271827 h 4305008"/>
              <a:gd name="connsiteX673" fmla="*/ 1727160 w 5593163"/>
              <a:gd name="connsiteY673" fmla="*/ 4305008 h 4305008"/>
              <a:gd name="connsiteX674" fmla="*/ 1573050 w 5593163"/>
              <a:gd name="connsiteY674" fmla="*/ 4305008 h 4305008"/>
              <a:gd name="connsiteX675" fmla="*/ 1542929 w 5593163"/>
              <a:gd name="connsiteY675" fmla="*/ 4254710 h 4305008"/>
              <a:gd name="connsiteX676" fmla="*/ 1467811 w 5593163"/>
              <a:gd name="connsiteY676" fmla="*/ 4013114 h 4305008"/>
              <a:gd name="connsiteX677" fmla="*/ 1467306 w 5593163"/>
              <a:gd name="connsiteY677" fmla="*/ 4013051 h 4305008"/>
              <a:gd name="connsiteX678" fmla="*/ 1466767 w 5593163"/>
              <a:gd name="connsiteY678" fmla="*/ 4006375 h 4305008"/>
              <a:gd name="connsiteX679" fmla="*/ 1459300 w 5593163"/>
              <a:gd name="connsiteY679" fmla="*/ 3913899 h 4305008"/>
              <a:gd name="connsiteX680" fmla="*/ 1457930 w 5593163"/>
              <a:gd name="connsiteY680" fmla="*/ 3896923 h 4305008"/>
              <a:gd name="connsiteX681" fmla="*/ 1457928 w 5593163"/>
              <a:gd name="connsiteY681" fmla="*/ 469318 h 4305008"/>
              <a:gd name="connsiteX682" fmla="*/ 1459298 w 5593163"/>
              <a:gd name="connsiteY682" fmla="*/ 452471 h 4305008"/>
              <a:gd name="connsiteX683" fmla="*/ 1466762 w 5593163"/>
              <a:gd name="connsiteY683" fmla="*/ 360740 h 4305008"/>
              <a:gd name="connsiteX684" fmla="*/ 1467303 w 5593163"/>
              <a:gd name="connsiteY684" fmla="*/ 354103 h 4305008"/>
              <a:gd name="connsiteX685" fmla="*/ 1467808 w 5593163"/>
              <a:gd name="connsiteY685" fmla="*/ 354040 h 4305008"/>
              <a:gd name="connsiteX686" fmla="*/ 1552022 w 5593163"/>
              <a:gd name="connsiteY686" fmla="*/ 96778 h 4305008"/>
              <a:gd name="connsiteX687" fmla="*/ 1614656 w 5593163"/>
              <a:gd name="connsiteY687" fmla="*/ 0 h 4305008"/>
              <a:gd name="connsiteX688" fmla="*/ 1783031 w 5593163"/>
              <a:gd name="connsiteY688" fmla="*/ 0 h 4305008"/>
              <a:gd name="connsiteX689" fmla="*/ 1714803 w 5593163"/>
              <a:gd name="connsiteY689" fmla="*/ 76659 h 4305008"/>
              <a:gd name="connsiteX690" fmla="*/ 1601295 w 5593163"/>
              <a:gd name="connsiteY690" fmla="*/ 337433 h 4305008"/>
              <a:gd name="connsiteX691" fmla="*/ 2040269 w 5593163"/>
              <a:gd name="connsiteY691" fmla="*/ 44350 h 4305008"/>
              <a:gd name="connsiteX692" fmla="*/ 2062497 w 5593163"/>
              <a:gd name="connsiteY692" fmla="*/ 0 h 4305008"/>
              <a:gd name="connsiteX693" fmla="*/ 2211135 w 5593163"/>
              <a:gd name="connsiteY693" fmla="*/ 0 h 4305008"/>
              <a:gd name="connsiteX694" fmla="*/ 2159296 w 5593163"/>
              <a:gd name="connsiteY694" fmla="*/ 95636 h 4305008"/>
              <a:gd name="connsiteX695" fmla="*/ 1587923 w 5593163"/>
              <a:gd name="connsiteY695" fmla="*/ 467856 h 4305008"/>
              <a:gd name="connsiteX696" fmla="*/ 1587807 w 5593163"/>
              <a:gd name="connsiteY696" fmla="*/ 468995 h 4305008"/>
              <a:gd name="connsiteX697" fmla="*/ 1571591 w 5593163"/>
              <a:gd name="connsiteY697" fmla="*/ 470523 h 4305008"/>
              <a:gd name="connsiteX698" fmla="*/ 1476164 w 5593163"/>
              <a:gd name="connsiteY698" fmla="*/ 479514 h 4305008"/>
              <a:gd name="connsiteX699" fmla="*/ 1459046 w 5593163"/>
              <a:gd name="connsiteY699" fmla="*/ 481127 h 4305008"/>
              <a:gd name="connsiteX700" fmla="*/ 1459020 w 5593163"/>
              <a:gd name="connsiteY700" fmla="*/ 480636 h 4305008"/>
              <a:gd name="connsiteX701" fmla="*/ 1458521 w 5593163"/>
              <a:gd name="connsiteY701" fmla="*/ 480669 h 4305008"/>
              <a:gd name="connsiteX702" fmla="*/ 1457928 w 5593163"/>
              <a:gd name="connsiteY702" fmla="*/ 469318 h 4305008"/>
              <a:gd name="connsiteX703" fmla="*/ 1457928 w 5593163"/>
              <a:gd name="connsiteY703" fmla="*/ 2166144 h 4305008"/>
              <a:gd name="connsiteX704" fmla="*/ 1459298 w 5593163"/>
              <a:gd name="connsiteY704" fmla="*/ 2149296 h 4305008"/>
              <a:gd name="connsiteX705" fmla="*/ 1466762 w 5593163"/>
              <a:gd name="connsiteY705" fmla="*/ 2057565 h 4305008"/>
              <a:gd name="connsiteX706" fmla="*/ 1467303 w 5593163"/>
              <a:gd name="connsiteY706" fmla="*/ 2050928 h 4305008"/>
              <a:gd name="connsiteX707" fmla="*/ 1467808 w 5593163"/>
              <a:gd name="connsiteY707" fmla="*/ 2050865 h 4305008"/>
              <a:gd name="connsiteX708" fmla="*/ 2157974 w 5593163"/>
              <a:gd name="connsiteY708" fmla="*/ 1363267 h 4305008"/>
              <a:gd name="connsiteX709" fmla="*/ 2158091 w 5593163"/>
              <a:gd name="connsiteY709" fmla="*/ 1362128 h 4305008"/>
              <a:gd name="connsiteX710" fmla="*/ 2174304 w 5593163"/>
              <a:gd name="connsiteY710" fmla="*/ 1360601 h 4305008"/>
              <a:gd name="connsiteX711" fmla="*/ 2269765 w 5593163"/>
              <a:gd name="connsiteY711" fmla="*/ 1351607 h 4305008"/>
              <a:gd name="connsiteX712" fmla="*/ 2286853 w 5593163"/>
              <a:gd name="connsiteY712" fmla="*/ 1349997 h 4305008"/>
              <a:gd name="connsiteX713" fmla="*/ 2286879 w 5593163"/>
              <a:gd name="connsiteY713" fmla="*/ 1350487 h 4305008"/>
              <a:gd name="connsiteX714" fmla="*/ 2287377 w 5593163"/>
              <a:gd name="connsiteY714" fmla="*/ 1350455 h 4305008"/>
              <a:gd name="connsiteX715" fmla="*/ 2287971 w 5593163"/>
              <a:gd name="connsiteY715" fmla="*/ 1361805 h 4305008"/>
              <a:gd name="connsiteX716" fmla="*/ 2286600 w 5593163"/>
              <a:gd name="connsiteY716" fmla="*/ 1378647 h 4305008"/>
              <a:gd name="connsiteX717" fmla="*/ 2279133 w 5593163"/>
              <a:gd name="connsiteY717" fmla="*/ 1470397 h 4305008"/>
              <a:gd name="connsiteX718" fmla="*/ 2278595 w 5593163"/>
              <a:gd name="connsiteY718" fmla="*/ 1477021 h 4305008"/>
              <a:gd name="connsiteX719" fmla="*/ 2278089 w 5593163"/>
              <a:gd name="connsiteY719" fmla="*/ 1477083 h 4305008"/>
              <a:gd name="connsiteX720" fmla="*/ 1587923 w 5593163"/>
              <a:gd name="connsiteY720" fmla="*/ 2164681 h 4305008"/>
              <a:gd name="connsiteX721" fmla="*/ 1587807 w 5593163"/>
              <a:gd name="connsiteY721" fmla="*/ 2165820 h 4305008"/>
              <a:gd name="connsiteX722" fmla="*/ 1571591 w 5593163"/>
              <a:gd name="connsiteY722" fmla="*/ 2167348 h 4305008"/>
              <a:gd name="connsiteX723" fmla="*/ 1476164 w 5593163"/>
              <a:gd name="connsiteY723" fmla="*/ 2176339 h 4305008"/>
              <a:gd name="connsiteX724" fmla="*/ 1459046 w 5593163"/>
              <a:gd name="connsiteY724" fmla="*/ 2177952 h 4305008"/>
              <a:gd name="connsiteX725" fmla="*/ 1459020 w 5593163"/>
              <a:gd name="connsiteY725" fmla="*/ 2177461 h 4305008"/>
              <a:gd name="connsiteX726" fmla="*/ 1458521 w 5593163"/>
              <a:gd name="connsiteY726" fmla="*/ 2177494 h 4305008"/>
              <a:gd name="connsiteX727" fmla="*/ 1457928 w 5593163"/>
              <a:gd name="connsiteY727" fmla="*/ 2166144 h 4305008"/>
              <a:gd name="connsiteX728" fmla="*/ 1457928 w 5593163"/>
              <a:gd name="connsiteY728" fmla="*/ 3862969 h 4305008"/>
              <a:gd name="connsiteX729" fmla="*/ 1459298 w 5593163"/>
              <a:gd name="connsiteY729" fmla="*/ 3846121 h 4305008"/>
              <a:gd name="connsiteX730" fmla="*/ 1466762 w 5593163"/>
              <a:gd name="connsiteY730" fmla="*/ 3754390 h 4305008"/>
              <a:gd name="connsiteX731" fmla="*/ 1467303 w 5593163"/>
              <a:gd name="connsiteY731" fmla="*/ 3747753 h 4305008"/>
              <a:gd name="connsiteX732" fmla="*/ 1467808 w 5593163"/>
              <a:gd name="connsiteY732" fmla="*/ 3747690 h 4305008"/>
              <a:gd name="connsiteX733" fmla="*/ 2157974 w 5593163"/>
              <a:gd name="connsiteY733" fmla="*/ 3060092 h 4305008"/>
              <a:gd name="connsiteX734" fmla="*/ 2158091 w 5593163"/>
              <a:gd name="connsiteY734" fmla="*/ 3058953 h 4305008"/>
              <a:gd name="connsiteX735" fmla="*/ 2174304 w 5593163"/>
              <a:gd name="connsiteY735" fmla="*/ 3057426 h 4305008"/>
              <a:gd name="connsiteX736" fmla="*/ 2269765 w 5593163"/>
              <a:gd name="connsiteY736" fmla="*/ 3048432 h 4305008"/>
              <a:gd name="connsiteX737" fmla="*/ 2286853 w 5593163"/>
              <a:gd name="connsiteY737" fmla="*/ 3046822 h 4305008"/>
              <a:gd name="connsiteX738" fmla="*/ 2286879 w 5593163"/>
              <a:gd name="connsiteY738" fmla="*/ 3047312 h 4305008"/>
              <a:gd name="connsiteX739" fmla="*/ 2287377 w 5593163"/>
              <a:gd name="connsiteY739" fmla="*/ 3047280 h 4305008"/>
              <a:gd name="connsiteX740" fmla="*/ 2287971 w 5593163"/>
              <a:gd name="connsiteY740" fmla="*/ 3058630 h 4305008"/>
              <a:gd name="connsiteX741" fmla="*/ 2286600 w 5593163"/>
              <a:gd name="connsiteY741" fmla="*/ 3075472 h 4305008"/>
              <a:gd name="connsiteX742" fmla="*/ 2279133 w 5593163"/>
              <a:gd name="connsiteY742" fmla="*/ 3167222 h 4305008"/>
              <a:gd name="connsiteX743" fmla="*/ 2278595 w 5593163"/>
              <a:gd name="connsiteY743" fmla="*/ 3173846 h 4305008"/>
              <a:gd name="connsiteX744" fmla="*/ 2278089 w 5593163"/>
              <a:gd name="connsiteY744" fmla="*/ 3173908 h 4305008"/>
              <a:gd name="connsiteX745" fmla="*/ 1587923 w 5593163"/>
              <a:gd name="connsiteY745" fmla="*/ 3861506 h 4305008"/>
              <a:gd name="connsiteX746" fmla="*/ 1587807 w 5593163"/>
              <a:gd name="connsiteY746" fmla="*/ 3862645 h 4305008"/>
              <a:gd name="connsiteX747" fmla="*/ 1571591 w 5593163"/>
              <a:gd name="connsiteY747" fmla="*/ 3864173 h 4305008"/>
              <a:gd name="connsiteX748" fmla="*/ 1476164 w 5593163"/>
              <a:gd name="connsiteY748" fmla="*/ 3873164 h 4305008"/>
              <a:gd name="connsiteX749" fmla="*/ 1459046 w 5593163"/>
              <a:gd name="connsiteY749" fmla="*/ 3874777 h 4305008"/>
              <a:gd name="connsiteX750" fmla="*/ 1459020 w 5593163"/>
              <a:gd name="connsiteY750" fmla="*/ 3874286 h 4305008"/>
              <a:gd name="connsiteX751" fmla="*/ 1458521 w 5593163"/>
              <a:gd name="connsiteY751" fmla="*/ 3874319 h 4305008"/>
              <a:gd name="connsiteX752" fmla="*/ 1457928 w 5593163"/>
              <a:gd name="connsiteY752" fmla="*/ 3862969 h 4305008"/>
              <a:gd name="connsiteX753" fmla="*/ 750739 w 5593163"/>
              <a:gd name="connsiteY753" fmla="*/ 1181049 h 4305008"/>
              <a:gd name="connsiteX754" fmla="*/ 1294048 w 5593163"/>
              <a:gd name="connsiteY754" fmla="*/ 636203 h 4305008"/>
              <a:gd name="connsiteX755" fmla="*/ 750739 w 5593163"/>
              <a:gd name="connsiteY755" fmla="*/ 1181049 h 4305008"/>
              <a:gd name="connsiteX756" fmla="*/ 750739 w 5593163"/>
              <a:gd name="connsiteY756" fmla="*/ 1493690 h 4305008"/>
              <a:gd name="connsiteX757" fmla="*/ 1294048 w 5593163"/>
              <a:gd name="connsiteY757" fmla="*/ 2034258 h 4305008"/>
              <a:gd name="connsiteX758" fmla="*/ 750739 w 5593163"/>
              <a:gd name="connsiteY758" fmla="*/ 1493690 h 4305008"/>
              <a:gd name="connsiteX759" fmla="*/ 750739 w 5593163"/>
              <a:gd name="connsiteY759" fmla="*/ 2877874 h 4305008"/>
              <a:gd name="connsiteX760" fmla="*/ 1294048 w 5593163"/>
              <a:gd name="connsiteY760" fmla="*/ 2333028 h 4305008"/>
              <a:gd name="connsiteX761" fmla="*/ 750739 w 5593163"/>
              <a:gd name="connsiteY761" fmla="*/ 2877874 h 4305008"/>
              <a:gd name="connsiteX762" fmla="*/ 750739 w 5593163"/>
              <a:gd name="connsiteY762" fmla="*/ 3190516 h 4305008"/>
              <a:gd name="connsiteX763" fmla="*/ 1294048 w 5593163"/>
              <a:gd name="connsiteY763" fmla="*/ 3731083 h 4305008"/>
              <a:gd name="connsiteX764" fmla="*/ 750739 w 5593163"/>
              <a:gd name="connsiteY764" fmla="*/ 3190516 h 4305008"/>
              <a:gd name="connsiteX765" fmla="*/ 718720 w 5593163"/>
              <a:gd name="connsiteY765" fmla="*/ 4305008 h 4305008"/>
              <a:gd name="connsiteX766" fmla="*/ 747165 w 5593163"/>
              <a:gd name="connsiteY766" fmla="*/ 4255797 h 4305008"/>
              <a:gd name="connsiteX767" fmla="*/ 1307418 w 5593163"/>
              <a:gd name="connsiteY767" fmla="*/ 3898397 h 4305008"/>
              <a:gd name="connsiteX768" fmla="*/ 1307535 w 5593163"/>
              <a:gd name="connsiteY768" fmla="*/ 3897249 h 4305008"/>
              <a:gd name="connsiteX769" fmla="*/ 1323748 w 5593163"/>
              <a:gd name="connsiteY769" fmla="*/ 3895710 h 4305008"/>
              <a:gd name="connsiteX770" fmla="*/ 1419209 w 5593163"/>
              <a:gd name="connsiteY770" fmla="*/ 3886645 h 4305008"/>
              <a:gd name="connsiteX771" fmla="*/ 1436297 w 5593163"/>
              <a:gd name="connsiteY771" fmla="*/ 3885022 h 4305008"/>
              <a:gd name="connsiteX772" fmla="*/ 1436323 w 5593163"/>
              <a:gd name="connsiteY772" fmla="*/ 3885516 h 4305008"/>
              <a:gd name="connsiteX773" fmla="*/ 1436821 w 5593163"/>
              <a:gd name="connsiteY773" fmla="*/ 3885483 h 4305008"/>
              <a:gd name="connsiteX774" fmla="*/ 1437415 w 5593163"/>
              <a:gd name="connsiteY774" fmla="*/ 3896923 h 4305008"/>
              <a:gd name="connsiteX775" fmla="*/ 1436044 w 5593163"/>
              <a:gd name="connsiteY775" fmla="*/ 3913899 h 4305008"/>
              <a:gd name="connsiteX776" fmla="*/ 1428577 w 5593163"/>
              <a:gd name="connsiteY776" fmla="*/ 4006375 h 4305008"/>
              <a:gd name="connsiteX777" fmla="*/ 1428039 w 5593163"/>
              <a:gd name="connsiteY777" fmla="*/ 4013051 h 4305008"/>
              <a:gd name="connsiteX778" fmla="*/ 1427533 w 5593163"/>
              <a:gd name="connsiteY778" fmla="*/ 4013114 h 4305008"/>
              <a:gd name="connsiteX779" fmla="*/ 1352416 w 5593163"/>
              <a:gd name="connsiteY779" fmla="*/ 4254710 h 4305008"/>
              <a:gd name="connsiteX780" fmla="*/ 1322295 w 5593163"/>
              <a:gd name="connsiteY780" fmla="*/ 4305008 h 4305008"/>
              <a:gd name="connsiteX781" fmla="*/ 1168185 w 5593163"/>
              <a:gd name="connsiteY781" fmla="*/ 4305008 h 4305008"/>
              <a:gd name="connsiteX782" fmla="*/ 1194867 w 5593163"/>
              <a:gd name="connsiteY782" fmla="*/ 4271827 h 4305008"/>
              <a:gd name="connsiteX783" fmla="*/ 1294048 w 5593163"/>
              <a:gd name="connsiteY783" fmla="*/ 4029853 h 4305008"/>
              <a:gd name="connsiteX784" fmla="*/ 921894 w 5593163"/>
              <a:gd name="connsiteY784" fmla="*/ 4241205 h 4305008"/>
              <a:gd name="connsiteX785" fmla="*/ 869771 w 5593163"/>
              <a:gd name="connsiteY785" fmla="*/ 4305008 h 4305008"/>
              <a:gd name="connsiteX786" fmla="*/ 684209 w 5593163"/>
              <a:gd name="connsiteY786" fmla="*/ 0 h 4305008"/>
              <a:gd name="connsiteX787" fmla="*/ 832847 w 5593163"/>
              <a:gd name="connsiteY787" fmla="*/ 0 h 4305008"/>
              <a:gd name="connsiteX788" fmla="*/ 855075 w 5593163"/>
              <a:gd name="connsiteY788" fmla="*/ 44350 h 4305008"/>
              <a:gd name="connsiteX789" fmla="*/ 1294048 w 5593163"/>
              <a:gd name="connsiteY789" fmla="*/ 337433 h 4305008"/>
              <a:gd name="connsiteX790" fmla="*/ 1180541 w 5593163"/>
              <a:gd name="connsiteY790" fmla="*/ 76659 h 4305008"/>
              <a:gd name="connsiteX791" fmla="*/ 1112313 w 5593163"/>
              <a:gd name="connsiteY791" fmla="*/ 0 h 4305008"/>
              <a:gd name="connsiteX792" fmla="*/ 1280688 w 5593163"/>
              <a:gd name="connsiteY792" fmla="*/ 0 h 4305008"/>
              <a:gd name="connsiteX793" fmla="*/ 1343322 w 5593163"/>
              <a:gd name="connsiteY793" fmla="*/ 96778 h 4305008"/>
              <a:gd name="connsiteX794" fmla="*/ 1427534 w 5593163"/>
              <a:gd name="connsiteY794" fmla="*/ 354040 h 4305008"/>
              <a:gd name="connsiteX795" fmla="*/ 1428040 w 5593163"/>
              <a:gd name="connsiteY795" fmla="*/ 354102 h 4305008"/>
              <a:gd name="connsiteX796" fmla="*/ 1428580 w 5593163"/>
              <a:gd name="connsiteY796" fmla="*/ 360740 h 4305008"/>
              <a:gd name="connsiteX797" fmla="*/ 1436044 w 5593163"/>
              <a:gd name="connsiteY797" fmla="*/ 452471 h 4305008"/>
              <a:gd name="connsiteX798" fmla="*/ 1437415 w 5593163"/>
              <a:gd name="connsiteY798" fmla="*/ 469318 h 4305008"/>
              <a:gd name="connsiteX799" fmla="*/ 1436822 w 5593163"/>
              <a:gd name="connsiteY799" fmla="*/ 480669 h 4305008"/>
              <a:gd name="connsiteX800" fmla="*/ 1436323 w 5593163"/>
              <a:gd name="connsiteY800" fmla="*/ 480636 h 4305008"/>
              <a:gd name="connsiteX801" fmla="*/ 1436297 w 5593163"/>
              <a:gd name="connsiteY801" fmla="*/ 481127 h 4305008"/>
              <a:gd name="connsiteX802" fmla="*/ 1419178 w 5593163"/>
              <a:gd name="connsiteY802" fmla="*/ 479514 h 4305008"/>
              <a:gd name="connsiteX803" fmla="*/ 1323752 w 5593163"/>
              <a:gd name="connsiteY803" fmla="*/ 470523 h 4305008"/>
              <a:gd name="connsiteX804" fmla="*/ 1307535 w 5593163"/>
              <a:gd name="connsiteY804" fmla="*/ 468995 h 4305008"/>
              <a:gd name="connsiteX805" fmla="*/ 1307419 w 5593163"/>
              <a:gd name="connsiteY805" fmla="*/ 467856 h 4305008"/>
              <a:gd name="connsiteX806" fmla="*/ 736048 w 5593163"/>
              <a:gd name="connsiteY806" fmla="*/ 95636 h 4305008"/>
              <a:gd name="connsiteX807" fmla="*/ 607372 w 5593163"/>
              <a:gd name="connsiteY807" fmla="*/ 1313979 h 4305008"/>
              <a:gd name="connsiteX808" fmla="*/ 608742 w 5593163"/>
              <a:gd name="connsiteY808" fmla="*/ 1296998 h 4305008"/>
              <a:gd name="connsiteX809" fmla="*/ 616206 w 5593163"/>
              <a:gd name="connsiteY809" fmla="*/ 1204541 h 4305008"/>
              <a:gd name="connsiteX810" fmla="*/ 616747 w 5593163"/>
              <a:gd name="connsiteY810" fmla="*/ 1197851 h 4305008"/>
              <a:gd name="connsiteX811" fmla="*/ 617252 w 5593163"/>
              <a:gd name="connsiteY811" fmla="*/ 1197788 h 4305008"/>
              <a:gd name="connsiteX812" fmla="*/ 1307418 w 5593163"/>
              <a:gd name="connsiteY812" fmla="*/ 504747 h 4305008"/>
              <a:gd name="connsiteX813" fmla="*/ 1307535 w 5593163"/>
              <a:gd name="connsiteY813" fmla="*/ 503599 h 4305008"/>
              <a:gd name="connsiteX814" fmla="*/ 1323748 w 5593163"/>
              <a:gd name="connsiteY814" fmla="*/ 502060 h 4305008"/>
              <a:gd name="connsiteX815" fmla="*/ 1419209 w 5593163"/>
              <a:gd name="connsiteY815" fmla="*/ 492995 h 4305008"/>
              <a:gd name="connsiteX816" fmla="*/ 1436297 w 5593163"/>
              <a:gd name="connsiteY816" fmla="*/ 491372 h 4305008"/>
              <a:gd name="connsiteX817" fmla="*/ 1436323 w 5593163"/>
              <a:gd name="connsiteY817" fmla="*/ 491866 h 4305008"/>
              <a:gd name="connsiteX818" fmla="*/ 1436821 w 5593163"/>
              <a:gd name="connsiteY818" fmla="*/ 491833 h 4305008"/>
              <a:gd name="connsiteX819" fmla="*/ 1437415 w 5593163"/>
              <a:gd name="connsiteY819" fmla="*/ 503273 h 4305008"/>
              <a:gd name="connsiteX820" fmla="*/ 1436044 w 5593163"/>
              <a:gd name="connsiteY820" fmla="*/ 520249 h 4305008"/>
              <a:gd name="connsiteX821" fmla="*/ 1428577 w 5593163"/>
              <a:gd name="connsiteY821" fmla="*/ 612725 h 4305008"/>
              <a:gd name="connsiteX822" fmla="*/ 1428039 w 5593163"/>
              <a:gd name="connsiteY822" fmla="*/ 619401 h 4305008"/>
              <a:gd name="connsiteX823" fmla="*/ 1427533 w 5593163"/>
              <a:gd name="connsiteY823" fmla="*/ 619464 h 4305008"/>
              <a:gd name="connsiteX824" fmla="*/ 737367 w 5593163"/>
              <a:gd name="connsiteY824" fmla="*/ 1312505 h 4305008"/>
              <a:gd name="connsiteX825" fmla="*/ 737251 w 5593163"/>
              <a:gd name="connsiteY825" fmla="*/ 1313653 h 4305008"/>
              <a:gd name="connsiteX826" fmla="*/ 721035 w 5593163"/>
              <a:gd name="connsiteY826" fmla="*/ 1315193 h 4305008"/>
              <a:gd name="connsiteX827" fmla="*/ 625608 w 5593163"/>
              <a:gd name="connsiteY827" fmla="*/ 1324255 h 4305008"/>
              <a:gd name="connsiteX828" fmla="*/ 608490 w 5593163"/>
              <a:gd name="connsiteY828" fmla="*/ 1325881 h 4305008"/>
              <a:gd name="connsiteX829" fmla="*/ 608464 w 5593163"/>
              <a:gd name="connsiteY829" fmla="*/ 1325386 h 4305008"/>
              <a:gd name="connsiteX830" fmla="*/ 607965 w 5593163"/>
              <a:gd name="connsiteY830" fmla="*/ 1325419 h 4305008"/>
              <a:gd name="connsiteX831" fmla="*/ 607372 w 5593163"/>
              <a:gd name="connsiteY831" fmla="*/ 1313979 h 4305008"/>
              <a:gd name="connsiteX832" fmla="*/ 607372 w 5593163"/>
              <a:gd name="connsiteY832" fmla="*/ 1361805 h 4305008"/>
              <a:gd name="connsiteX833" fmla="*/ 607966 w 5593163"/>
              <a:gd name="connsiteY833" fmla="*/ 1350455 h 4305008"/>
              <a:gd name="connsiteX834" fmla="*/ 608464 w 5593163"/>
              <a:gd name="connsiteY834" fmla="*/ 1350487 h 4305008"/>
              <a:gd name="connsiteX835" fmla="*/ 608490 w 5593163"/>
              <a:gd name="connsiteY835" fmla="*/ 1349997 h 4305008"/>
              <a:gd name="connsiteX836" fmla="*/ 625577 w 5593163"/>
              <a:gd name="connsiteY836" fmla="*/ 1351607 h 4305008"/>
              <a:gd name="connsiteX837" fmla="*/ 721039 w 5593163"/>
              <a:gd name="connsiteY837" fmla="*/ 1360601 h 4305008"/>
              <a:gd name="connsiteX838" fmla="*/ 737251 w 5593163"/>
              <a:gd name="connsiteY838" fmla="*/ 1362128 h 4305008"/>
              <a:gd name="connsiteX839" fmla="*/ 737368 w 5593163"/>
              <a:gd name="connsiteY839" fmla="*/ 1363267 h 4305008"/>
              <a:gd name="connsiteX840" fmla="*/ 1427534 w 5593163"/>
              <a:gd name="connsiteY840" fmla="*/ 2050865 h 4305008"/>
              <a:gd name="connsiteX841" fmla="*/ 1428040 w 5593163"/>
              <a:gd name="connsiteY841" fmla="*/ 2050928 h 4305008"/>
              <a:gd name="connsiteX842" fmla="*/ 1428580 w 5593163"/>
              <a:gd name="connsiteY842" fmla="*/ 2057565 h 4305008"/>
              <a:gd name="connsiteX843" fmla="*/ 1436044 w 5593163"/>
              <a:gd name="connsiteY843" fmla="*/ 2149296 h 4305008"/>
              <a:gd name="connsiteX844" fmla="*/ 1437415 w 5593163"/>
              <a:gd name="connsiteY844" fmla="*/ 2166144 h 4305008"/>
              <a:gd name="connsiteX845" fmla="*/ 1436822 w 5593163"/>
              <a:gd name="connsiteY845" fmla="*/ 2177494 h 4305008"/>
              <a:gd name="connsiteX846" fmla="*/ 1436323 w 5593163"/>
              <a:gd name="connsiteY846" fmla="*/ 2177461 h 4305008"/>
              <a:gd name="connsiteX847" fmla="*/ 1436297 w 5593163"/>
              <a:gd name="connsiteY847" fmla="*/ 2177952 h 4305008"/>
              <a:gd name="connsiteX848" fmla="*/ 1419178 w 5593163"/>
              <a:gd name="connsiteY848" fmla="*/ 2176339 h 4305008"/>
              <a:gd name="connsiteX849" fmla="*/ 1323752 w 5593163"/>
              <a:gd name="connsiteY849" fmla="*/ 2167348 h 4305008"/>
              <a:gd name="connsiteX850" fmla="*/ 1307535 w 5593163"/>
              <a:gd name="connsiteY850" fmla="*/ 2165820 h 4305008"/>
              <a:gd name="connsiteX851" fmla="*/ 1307419 w 5593163"/>
              <a:gd name="connsiteY851" fmla="*/ 2164681 h 4305008"/>
              <a:gd name="connsiteX852" fmla="*/ 617253 w 5593163"/>
              <a:gd name="connsiteY852" fmla="*/ 1477083 h 4305008"/>
              <a:gd name="connsiteX853" fmla="*/ 616748 w 5593163"/>
              <a:gd name="connsiteY853" fmla="*/ 1477021 h 4305008"/>
              <a:gd name="connsiteX854" fmla="*/ 616209 w 5593163"/>
              <a:gd name="connsiteY854" fmla="*/ 1470397 h 4305008"/>
              <a:gd name="connsiteX855" fmla="*/ 608742 w 5593163"/>
              <a:gd name="connsiteY855" fmla="*/ 1378647 h 4305008"/>
              <a:gd name="connsiteX856" fmla="*/ 607372 w 5593163"/>
              <a:gd name="connsiteY856" fmla="*/ 1361805 h 4305008"/>
              <a:gd name="connsiteX857" fmla="*/ 607372 w 5593163"/>
              <a:gd name="connsiteY857" fmla="*/ 3010804 h 4305008"/>
              <a:gd name="connsiteX858" fmla="*/ 608742 w 5593163"/>
              <a:gd name="connsiteY858" fmla="*/ 2993823 h 4305008"/>
              <a:gd name="connsiteX859" fmla="*/ 616206 w 5593163"/>
              <a:gd name="connsiteY859" fmla="*/ 2901366 h 4305008"/>
              <a:gd name="connsiteX860" fmla="*/ 616747 w 5593163"/>
              <a:gd name="connsiteY860" fmla="*/ 2894676 h 4305008"/>
              <a:gd name="connsiteX861" fmla="*/ 617252 w 5593163"/>
              <a:gd name="connsiteY861" fmla="*/ 2894613 h 4305008"/>
              <a:gd name="connsiteX862" fmla="*/ 1307418 w 5593163"/>
              <a:gd name="connsiteY862" fmla="*/ 2201572 h 4305008"/>
              <a:gd name="connsiteX863" fmla="*/ 1307535 w 5593163"/>
              <a:gd name="connsiteY863" fmla="*/ 2200424 h 4305008"/>
              <a:gd name="connsiteX864" fmla="*/ 1323748 w 5593163"/>
              <a:gd name="connsiteY864" fmla="*/ 2198885 h 4305008"/>
              <a:gd name="connsiteX865" fmla="*/ 1419209 w 5593163"/>
              <a:gd name="connsiteY865" fmla="*/ 2189820 h 4305008"/>
              <a:gd name="connsiteX866" fmla="*/ 1436297 w 5593163"/>
              <a:gd name="connsiteY866" fmla="*/ 2188197 h 4305008"/>
              <a:gd name="connsiteX867" fmla="*/ 1436323 w 5593163"/>
              <a:gd name="connsiteY867" fmla="*/ 2188691 h 4305008"/>
              <a:gd name="connsiteX868" fmla="*/ 1436821 w 5593163"/>
              <a:gd name="connsiteY868" fmla="*/ 2188658 h 4305008"/>
              <a:gd name="connsiteX869" fmla="*/ 1437415 w 5593163"/>
              <a:gd name="connsiteY869" fmla="*/ 2200098 h 4305008"/>
              <a:gd name="connsiteX870" fmla="*/ 1436044 w 5593163"/>
              <a:gd name="connsiteY870" fmla="*/ 2217074 h 4305008"/>
              <a:gd name="connsiteX871" fmla="*/ 1428577 w 5593163"/>
              <a:gd name="connsiteY871" fmla="*/ 2309550 h 4305008"/>
              <a:gd name="connsiteX872" fmla="*/ 1428039 w 5593163"/>
              <a:gd name="connsiteY872" fmla="*/ 2316226 h 4305008"/>
              <a:gd name="connsiteX873" fmla="*/ 1427533 w 5593163"/>
              <a:gd name="connsiteY873" fmla="*/ 2316289 h 4305008"/>
              <a:gd name="connsiteX874" fmla="*/ 737367 w 5593163"/>
              <a:gd name="connsiteY874" fmla="*/ 3009330 h 4305008"/>
              <a:gd name="connsiteX875" fmla="*/ 737251 w 5593163"/>
              <a:gd name="connsiteY875" fmla="*/ 3010478 h 4305008"/>
              <a:gd name="connsiteX876" fmla="*/ 721035 w 5593163"/>
              <a:gd name="connsiteY876" fmla="*/ 3012018 h 4305008"/>
              <a:gd name="connsiteX877" fmla="*/ 625608 w 5593163"/>
              <a:gd name="connsiteY877" fmla="*/ 3021080 h 4305008"/>
              <a:gd name="connsiteX878" fmla="*/ 608490 w 5593163"/>
              <a:gd name="connsiteY878" fmla="*/ 3022706 h 4305008"/>
              <a:gd name="connsiteX879" fmla="*/ 608464 w 5593163"/>
              <a:gd name="connsiteY879" fmla="*/ 3022211 h 4305008"/>
              <a:gd name="connsiteX880" fmla="*/ 607965 w 5593163"/>
              <a:gd name="connsiteY880" fmla="*/ 3022244 h 4305008"/>
              <a:gd name="connsiteX881" fmla="*/ 607372 w 5593163"/>
              <a:gd name="connsiteY881" fmla="*/ 3010804 h 4305008"/>
              <a:gd name="connsiteX882" fmla="*/ 607372 w 5593163"/>
              <a:gd name="connsiteY882" fmla="*/ 3058630 h 4305008"/>
              <a:gd name="connsiteX883" fmla="*/ 607966 w 5593163"/>
              <a:gd name="connsiteY883" fmla="*/ 3047280 h 4305008"/>
              <a:gd name="connsiteX884" fmla="*/ 608464 w 5593163"/>
              <a:gd name="connsiteY884" fmla="*/ 3047312 h 4305008"/>
              <a:gd name="connsiteX885" fmla="*/ 608490 w 5593163"/>
              <a:gd name="connsiteY885" fmla="*/ 3046822 h 4305008"/>
              <a:gd name="connsiteX886" fmla="*/ 625577 w 5593163"/>
              <a:gd name="connsiteY886" fmla="*/ 3048432 h 4305008"/>
              <a:gd name="connsiteX887" fmla="*/ 721039 w 5593163"/>
              <a:gd name="connsiteY887" fmla="*/ 3057426 h 4305008"/>
              <a:gd name="connsiteX888" fmla="*/ 737251 w 5593163"/>
              <a:gd name="connsiteY888" fmla="*/ 3058953 h 4305008"/>
              <a:gd name="connsiteX889" fmla="*/ 737368 w 5593163"/>
              <a:gd name="connsiteY889" fmla="*/ 3060092 h 4305008"/>
              <a:gd name="connsiteX890" fmla="*/ 1427534 w 5593163"/>
              <a:gd name="connsiteY890" fmla="*/ 3747690 h 4305008"/>
              <a:gd name="connsiteX891" fmla="*/ 1428040 w 5593163"/>
              <a:gd name="connsiteY891" fmla="*/ 3747753 h 4305008"/>
              <a:gd name="connsiteX892" fmla="*/ 1428580 w 5593163"/>
              <a:gd name="connsiteY892" fmla="*/ 3754390 h 4305008"/>
              <a:gd name="connsiteX893" fmla="*/ 1436044 w 5593163"/>
              <a:gd name="connsiteY893" fmla="*/ 3846121 h 4305008"/>
              <a:gd name="connsiteX894" fmla="*/ 1437415 w 5593163"/>
              <a:gd name="connsiteY894" fmla="*/ 3862969 h 4305008"/>
              <a:gd name="connsiteX895" fmla="*/ 1436822 w 5593163"/>
              <a:gd name="connsiteY895" fmla="*/ 3874319 h 4305008"/>
              <a:gd name="connsiteX896" fmla="*/ 1436323 w 5593163"/>
              <a:gd name="connsiteY896" fmla="*/ 3874286 h 4305008"/>
              <a:gd name="connsiteX897" fmla="*/ 1436297 w 5593163"/>
              <a:gd name="connsiteY897" fmla="*/ 3874777 h 4305008"/>
              <a:gd name="connsiteX898" fmla="*/ 1419178 w 5593163"/>
              <a:gd name="connsiteY898" fmla="*/ 3873164 h 4305008"/>
              <a:gd name="connsiteX899" fmla="*/ 1323752 w 5593163"/>
              <a:gd name="connsiteY899" fmla="*/ 3864173 h 4305008"/>
              <a:gd name="connsiteX900" fmla="*/ 1307535 w 5593163"/>
              <a:gd name="connsiteY900" fmla="*/ 3862645 h 4305008"/>
              <a:gd name="connsiteX901" fmla="*/ 1307419 w 5593163"/>
              <a:gd name="connsiteY901" fmla="*/ 3861506 h 4305008"/>
              <a:gd name="connsiteX902" fmla="*/ 617253 w 5593163"/>
              <a:gd name="connsiteY902" fmla="*/ 3173908 h 4305008"/>
              <a:gd name="connsiteX903" fmla="*/ 616748 w 5593163"/>
              <a:gd name="connsiteY903" fmla="*/ 3173846 h 4305008"/>
              <a:gd name="connsiteX904" fmla="*/ 616209 w 5593163"/>
              <a:gd name="connsiteY904" fmla="*/ 3167222 h 4305008"/>
              <a:gd name="connsiteX905" fmla="*/ 608742 w 5593163"/>
              <a:gd name="connsiteY905" fmla="*/ 3075472 h 4305008"/>
              <a:gd name="connsiteX906" fmla="*/ 607372 w 5593163"/>
              <a:gd name="connsiteY906" fmla="*/ 3058630 h 4305008"/>
              <a:gd name="connsiteX907" fmla="*/ 0 w 5593163"/>
              <a:gd name="connsiteY907" fmla="*/ 116373 h 4305008"/>
              <a:gd name="connsiteX908" fmla="*/ 0 w 5593163"/>
              <a:gd name="connsiteY908" fmla="*/ 0 h 4305008"/>
              <a:gd name="connsiteX909" fmla="*/ 90880 w 5593163"/>
              <a:gd name="connsiteY909" fmla="*/ 0 h 4305008"/>
              <a:gd name="connsiteX910" fmla="*/ 22652 w 5593163"/>
              <a:gd name="connsiteY910" fmla="*/ 76659 h 4305008"/>
              <a:gd name="connsiteX911" fmla="*/ 0 w 5593163"/>
              <a:gd name="connsiteY911" fmla="*/ 443121 h 4305008"/>
              <a:gd name="connsiteX912" fmla="*/ 0 w 5593163"/>
              <a:gd name="connsiteY912" fmla="*/ 311637 h 4305008"/>
              <a:gd name="connsiteX913" fmla="*/ 82171 w 5593163"/>
              <a:gd name="connsiteY913" fmla="*/ 276703 h 4305008"/>
              <a:gd name="connsiteX914" fmla="*/ 348118 w 5593163"/>
              <a:gd name="connsiteY914" fmla="*/ 44350 h 4305008"/>
              <a:gd name="connsiteX915" fmla="*/ 370347 w 5593163"/>
              <a:gd name="connsiteY915" fmla="*/ 0 h 4305008"/>
              <a:gd name="connsiteX916" fmla="*/ 518984 w 5593163"/>
              <a:gd name="connsiteY916" fmla="*/ 0 h 4305008"/>
              <a:gd name="connsiteX917" fmla="*/ 467145 w 5593163"/>
              <a:gd name="connsiteY917" fmla="*/ 95636 h 4305008"/>
              <a:gd name="connsiteX918" fmla="*/ 13323 w 5593163"/>
              <a:gd name="connsiteY918" fmla="*/ 439959 h 4305008"/>
              <a:gd name="connsiteX919" fmla="*/ 0 w 5593163"/>
              <a:gd name="connsiteY919" fmla="*/ 1070142 h 4305008"/>
              <a:gd name="connsiteX920" fmla="*/ 0 w 5593163"/>
              <a:gd name="connsiteY920" fmla="*/ 862064 h 4305008"/>
              <a:gd name="connsiteX921" fmla="*/ 31905 w 5593163"/>
              <a:gd name="connsiteY921" fmla="*/ 912052 h 4305008"/>
              <a:gd name="connsiteX922" fmla="*/ 452455 w 5593163"/>
              <a:gd name="connsiteY922" fmla="*/ 1181049 h 4305008"/>
              <a:gd name="connsiteX923" fmla="*/ 9316 w 5593163"/>
              <a:gd name="connsiteY923" fmla="*/ 665484 h 4305008"/>
              <a:gd name="connsiteX924" fmla="*/ 0 w 5593163"/>
              <a:gd name="connsiteY924" fmla="*/ 662760 h 4305008"/>
              <a:gd name="connsiteX925" fmla="*/ 0 w 5593163"/>
              <a:gd name="connsiteY925" fmla="*/ 530567 h 4305008"/>
              <a:gd name="connsiteX926" fmla="*/ 26399 w 5593163"/>
              <a:gd name="connsiteY926" fmla="*/ 537107 h 4305008"/>
              <a:gd name="connsiteX927" fmla="*/ 585941 w 5593163"/>
              <a:gd name="connsiteY927" fmla="*/ 1197788 h 4305008"/>
              <a:gd name="connsiteX928" fmla="*/ 586447 w 5593163"/>
              <a:gd name="connsiteY928" fmla="*/ 1197851 h 4305008"/>
              <a:gd name="connsiteX929" fmla="*/ 586987 w 5593163"/>
              <a:gd name="connsiteY929" fmla="*/ 1204541 h 4305008"/>
              <a:gd name="connsiteX930" fmla="*/ 594451 w 5593163"/>
              <a:gd name="connsiteY930" fmla="*/ 1296998 h 4305008"/>
              <a:gd name="connsiteX931" fmla="*/ 595822 w 5593163"/>
              <a:gd name="connsiteY931" fmla="*/ 1313979 h 4305008"/>
              <a:gd name="connsiteX932" fmla="*/ 595229 w 5593163"/>
              <a:gd name="connsiteY932" fmla="*/ 1325419 h 4305008"/>
              <a:gd name="connsiteX933" fmla="*/ 594730 w 5593163"/>
              <a:gd name="connsiteY933" fmla="*/ 1325386 h 4305008"/>
              <a:gd name="connsiteX934" fmla="*/ 594704 w 5593163"/>
              <a:gd name="connsiteY934" fmla="*/ 1325881 h 4305008"/>
              <a:gd name="connsiteX935" fmla="*/ 577585 w 5593163"/>
              <a:gd name="connsiteY935" fmla="*/ 1324255 h 4305008"/>
              <a:gd name="connsiteX936" fmla="*/ 482159 w 5593163"/>
              <a:gd name="connsiteY936" fmla="*/ 1315193 h 4305008"/>
              <a:gd name="connsiteX937" fmla="*/ 465942 w 5593163"/>
              <a:gd name="connsiteY937" fmla="*/ 1313653 h 4305008"/>
              <a:gd name="connsiteX938" fmla="*/ 465826 w 5593163"/>
              <a:gd name="connsiteY938" fmla="*/ 1312505 h 4305008"/>
              <a:gd name="connsiteX939" fmla="*/ 5028 w 5593163"/>
              <a:gd name="connsiteY939" fmla="*/ 1076034 h 4305008"/>
              <a:gd name="connsiteX940" fmla="*/ 0 w 5593163"/>
              <a:gd name="connsiteY940" fmla="*/ 2139063 h 4305008"/>
              <a:gd name="connsiteX941" fmla="*/ 0 w 5593163"/>
              <a:gd name="connsiteY941" fmla="*/ 2007909 h 4305008"/>
              <a:gd name="connsiteX942" fmla="*/ 9314 w 5593163"/>
              <a:gd name="connsiteY942" fmla="*/ 2005207 h 4305008"/>
              <a:gd name="connsiteX943" fmla="*/ 452453 w 5593163"/>
              <a:gd name="connsiteY943" fmla="*/ 1493690 h 4305008"/>
              <a:gd name="connsiteX944" fmla="*/ 31903 w 5593163"/>
              <a:gd name="connsiteY944" fmla="*/ 1760575 h 4305008"/>
              <a:gd name="connsiteX945" fmla="*/ 0 w 5593163"/>
              <a:gd name="connsiteY945" fmla="*/ 1810167 h 4305008"/>
              <a:gd name="connsiteX946" fmla="*/ 0 w 5593163"/>
              <a:gd name="connsiteY946" fmla="*/ 1603724 h 4305008"/>
              <a:gd name="connsiteX947" fmla="*/ 5025 w 5593163"/>
              <a:gd name="connsiteY947" fmla="*/ 1597880 h 4305008"/>
              <a:gd name="connsiteX948" fmla="*/ 465823 w 5593163"/>
              <a:gd name="connsiteY948" fmla="*/ 1363267 h 4305008"/>
              <a:gd name="connsiteX949" fmla="*/ 465940 w 5593163"/>
              <a:gd name="connsiteY949" fmla="*/ 1362128 h 4305008"/>
              <a:gd name="connsiteX950" fmla="*/ 482153 w 5593163"/>
              <a:gd name="connsiteY950" fmla="*/ 1360601 h 4305008"/>
              <a:gd name="connsiteX951" fmla="*/ 577614 w 5593163"/>
              <a:gd name="connsiteY951" fmla="*/ 1351607 h 4305008"/>
              <a:gd name="connsiteX952" fmla="*/ 594702 w 5593163"/>
              <a:gd name="connsiteY952" fmla="*/ 1349997 h 4305008"/>
              <a:gd name="connsiteX953" fmla="*/ 594728 w 5593163"/>
              <a:gd name="connsiteY953" fmla="*/ 1350487 h 4305008"/>
              <a:gd name="connsiteX954" fmla="*/ 595226 w 5593163"/>
              <a:gd name="connsiteY954" fmla="*/ 1350455 h 4305008"/>
              <a:gd name="connsiteX955" fmla="*/ 595820 w 5593163"/>
              <a:gd name="connsiteY955" fmla="*/ 1361805 h 4305008"/>
              <a:gd name="connsiteX956" fmla="*/ 594449 w 5593163"/>
              <a:gd name="connsiteY956" fmla="*/ 1378647 h 4305008"/>
              <a:gd name="connsiteX957" fmla="*/ 586982 w 5593163"/>
              <a:gd name="connsiteY957" fmla="*/ 1470397 h 4305008"/>
              <a:gd name="connsiteX958" fmla="*/ 586444 w 5593163"/>
              <a:gd name="connsiteY958" fmla="*/ 1477021 h 4305008"/>
              <a:gd name="connsiteX959" fmla="*/ 585938 w 5593163"/>
              <a:gd name="connsiteY959" fmla="*/ 1477083 h 4305008"/>
              <a:gd name="connsiteX960" fmla="*/ 26396 w 5593163"/>
              <a:gd name="connsiteY960" fmla="*/ 2132575 h 4305008"/>
              <a:gd name="connsiteX961" fmla="*/ 0 w 5593163"/>
              <a:gd name="connsiteY961" fmla="*/ 2766967 h 4305008"/>
              <a:gd name="connsiteX962" fmla="*/ 0 w 5593163"/>
              <a:gd name="connsiteY962" fmla="*/ 2558889 h 4305008"/>
              <a:gd name="connsiteX963" fmla="*/ 31905 w 5593163"/>
              <a:gd name="connsiteY963" fmla="*/ 2608877 h 4305008"/>
              <a:gd name="connsiteX964" fmla="*/ 452455 w 5593163"/>
              <a:gd name="connsiteY964" fmla="*/ 2877874 h 4305008"/>
              <a:gd name="connsiteX965" fmla="*/ 9316 w 5593163"/>
              <a:gd name="connsiteY965" fmla="*/ 2362309 h 4305008"/>
              <a:gd name="connsiteX966" fmla="*/ 0 w 5593163"/>
              <a:gd name="connsiteY966" fmla="*/ 2359585 h 4305008"/>
              <a:gd name="connsiteX967" fmla="*/ 0 w 5593163"/>
              <a:gd name="connsiteY967" fmla="*/ 2227392 h 4305008"/>
              <a:gd name="connsiteX968" fmla="*/ 26399 w 5593163"/>
              <a:gd name="connsiteY968" fmla="*/ 2233932 h 4305008"/>
              <a:gd name="connsiteX969" fmla="*/ 585941 w 5593163"/>
              <a:gd name="connsiteY969" fmla="*/ 2894613 h 4305008"/>
              <a:gd name="connsiteX970" fmla="*/ 586447 w 5593163"/>
              <a:gd name="connsiteY970" fmla="*/ 2894676 h 4305008"/>
              <a:gd name="connsiteX971" fmla="*/ 586987 w 5593163"/>
              <a:gd name="connsiteY971" fmla="*/ 2901366 h 4305008"/>
              <a:gd name="connsiteX972" fmla="*/ 594451 w 5593163"/>
              <a:gd name="connsiteY972" fmla="*/ 2993823 h 4305008"/>
              <a:gd name="connsiteX973" fmla="*/ 595822 w 5593163"/>
              <a:gd name="connsiteY973" fmla="*/ 3010804 h 4305008"/>
              <a:gd name="connsiteX974" fmla="*/ 595229 w 5593163"/>
              <a:gd name="connsiteY974" fmla="*/ 3022244 h 4305008"/>
              <a:gd name="connsiteX975" fmla="*/ 594730 w 5593163"/>
              <a:gd name="connsiteY975" fmla="*/ 3022211 h 4305008"/>
              <a:gd name="connsiteX976" fmla="*/ 594704 w 5593163"/>
              <a:gd name="connsiteY976" fmla="*/ 3022706 h 4305008"/>
              <a:gd name="connsiteX977" fmla="*/ 577585 w 5593163"/>
              <a:gd name="connsiteY977" fmla="*/ 3021080 h 4305008"/>
              <a:gd name="connsiteX978" fmla="*/ 482159 w 5593163"/>
              <a:gd name="connsiteY978" fmla="*/ 3012018 h 4305008"/>
              <a:gd name="connsiteX979" fmla="*/ 465942 w 5593163"/>
              <a:gd name="connsiteY979" fmla="*/ 3010478 h 4305008"/>
              <a:gd name="connsiteX980" fmla="*/ 465826 w 5593163"/>
              <a:gd name="connsiteY980" fmla="*/ 3009330 h 4305008"/>
              <a:gd name="connsiteX981" fmla="*/ 5028 w 5593163"/>
              <a:gd name="connsiteY981" fmla="*/ 2772859 h 4305008"/>
              <a:gd name="connsiteX982" fmla="*/ 0 w 5593163"/>
              <a:gd name="connsiteY982" fmla="*/ 3835888 h 4305008"/>
              <a:gd name="connsiteX983" fmla="*/ 0 w 5593163"/>
              <a:gd name="connsiteY983" fmla="*/ 3704734 h 4305008"/>
              <a:gd name="connsiteX984" fmla="*/ 9314 w 5593163"/>
              <a:gd name="connsiteY984" fmla="*/ 3702032 h 4305008"/>
              <a:gd name="connsiteX985" fmla="*/ 452453 w 5593163"/>
              <a:gd name="connsiteY985" fmla="*/ 3190516 h 4305008"/>
              <a:gd name="connsiteX986" fmla="*/ 31903 w 5593163"/>
              <a:gd name="connsiteY986" fmla="*/ 3457400 h 4305008"/>
              <a:gd name="connsiteX987" fmla="*/ 0 w 5593163"/>
              <a:gd name="connsiteY987" fmla="*/ 3506992 h 4305008"/>
              <a:gd name="connsiteX988" fmla="*/ 0 w 5593163"/>
              <a:gd name="connsiteY988" fmla="*/ 3300549 h 4305008"/>
              <a:gd name="connsiteX989" fmla="*/ 5025 w 5593163"/>
              <a:gd name="connsiteY989" fmla="*/ 3294705 h 4305008"/>
              <a:gd name="connsiteX990" fmla="*/ 465823 w 5593163"/>
              <a:gd name="connsiteY990" fmla="*/ 3060092 h 4305008"/>
              <a:gd name="connsiteX991" fmla="*/ 465940 w 5593163"/>
              <a:gd name="connsiteY991" fmla="*/ 3058953 h 4305008"/>
              <a:gd name="connsiteX992" fmla="*/ 482153 w 5593163"/>
              <a:gd name="connsiteY992" fmla="*/ 3057426 h 4305008"/>
              <a:gd name="connsiteX993" fmla="*/ 577614 w 5593163"/>
              <a:gd name="connsiteY993" fmla="*/ 3048432 h 4305008"/>
              <a:gd name="connsiteX994" fmla="*/ 594702 w 5593163"/>
              <a:gd name="connsiteY994" fmla="*/ 3046822 h 4305008"/>
              <a:gd name="connsiteX995" fmla="*/ 594728 w 5593163"/>
              <a:gd name="connsiteY995" fmla="*/ 3047312 h 4305008"/>
              <a:gd name="connsiteX996" fmla="*/ 595226 w 5593163"/>
              <a:gd name="connsiteY996" fmla="*/ 3047280 h 4305008"/>
              <a:gd name="connsiteX997" fmla="*/ 595820 w 5593163"/>
              <a:gd name="connsiteY997" fmla="*/ 3058630 h 4305008"/>
              <a:gd name="connsiteX998" fmla="*/ 594449 w 5593163"/>
              <a:gd name="connsiteY998" fmla="*/ 3075472 h 4305008"/>
              <a:gd name="connsiteX999" fmla="*/ 586982 w 5593163"/>
              <a:gd name="connsiteY999" fmla="*/ 3167222 h 4305008"/>
              <a:gd name="connsiteX1000" fmla="*/ 586444 w 5593163"/>
              <a:gd name="connsiteY1000" fmla="*/ 3173846 h 4305008"/>
              <a:gd name="connsiteX1001" fmla="*/ 585938 w 5593163"/>
              <a:gd name="connsiteY1001" fmla="*/ 3173908 h 4305008"/>
              <a:gd name="connsiteX1002" fmla="*/ 26396 w 5593163"/>
              <a:gd name="connsiteY1002" fmla="*/ 3829400 h 4305008"/>
              <a:gd name="connsiteX1003" fmla="*/ 0 w 5593163"/>
              <a:gd name="connsiteY1003" fmla="*/ 4056079 h 4305008"/>
              <a:gd name="connsiteX1004" fmla="*/ 0 w 5593163"/>
              <a:gd name="connsiteY1004" fmla="*/ 3923091 h 4305008"/>
              <a:gd name="connsiteX1005" fmla="*/ 9850 w 5593163"/>
              <a:gd name="connsiteY1005" fmla="*/ 3925425 h 4305008"/>
              <a:gd name="connsiteX1006" fmla="*/ 456028 w 5593163"/>
              <a:gd name="connsiteY1006" fmla="*/ 4255797 h 4305008"/>
              <a:gd name="connsiteX1007" fmla="*/ 484473 w 5593163"/>
              <a:gd name="connsiteY1007" fmla="*/ 4305008 h 4305008"/>
              <a:gd name="connsiteX1008" fmla="*/ 333423 w 5593163"/>
              <a:gd name="connsiteY1008" fmla="*/ 4305008 h 4305008"/>
              <a:gd name="connsiteX1009" fmla="*/ 281300 w 5593163"/>
              <a:gd name="connsiteY1009" fmla="*/ 4241205 h 4305008"/>
              <a:gd name="connsiteX1010" fmla="*/ 75476 w 5593163"/>
              <a:gd name="connsiteY1010" fmla="*/ 4087725 h 4305008"/>
              <a:gd name="connsiteX1011" fmla="*/ 0 w 5593163"/>
              <a:gd name="connsiteY1011" fmla="*/ 4305008 h 4305008"/>
              <a:gd name="connsiteX1012" fmla="*/ 0 w 5593163"/>
              <a:gd name="connsiteY1012" fmla="*/ 4256099 h 4305008"/>
              <a:gd name="connsiteX1013" fmla="*/ 8327 w 5593163"/>
              <a:gd name="connsiteY1013" fmla="*/ 4271827 h 4305008"/>
              <a:gd name="connsiteX1014" fmla="*/ 35009 w 5593163"/>
              <a:gd name="connsiteY1014" fmla="*/ 4305008 h 43050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  <a:cxn ang="0">
                <a:pos x="connsiteX471" y="connsiteY471"/>
              </a:cxn>
              <a:cxn ang="0">
                <a:pos x="connsiteX472" y="connsiteY472"/>
              </a:cxn>
              <a:cxn ang="0">
                <a:pos x="connsiteX473" y="connsiteY473"/>
              </a:cxn>
              <a:cxn ang="0">
                <a:pos x="connsiteX474" y="connsiteY474"/>
              </a:cxn>
              <a:cxn ang="0">
                <a:pos x="connsiteX475" y="connsiteY475"/>
              </a:cxn>
              <a:cxn ang="0">
                <a:pos x="connsiteX476" y="connsiteY476"/>
              </a:cxn>
              <a:cxn ang="0">
                <a:pos x="connsiteX477" y="connsiteY477"/>
              </a:cxn>
              <a:cxn ang="0">
                <a:pos x="connsiteX478" y="connsiteY478"/>
              </a:cxn>
              <a:cxn ang="0">
                <a:pos x="connsiteX479" y="connsiteY479"/>
              </a:cxn>
              <a:cxn ang="0">
                <a:pos x="connsiteX480" y="connsiteY480"/>
              </a:cxn>
              <a:cxn ang="0">
                <a:pos x="connsiteX481" y="connsiteY481"/>
              </a:cxn>
              <a:cxn ang="0">
                <a:pos x="connsiteX482" y="connsiteY482"/>
              </a:cxn>
              <a:cxn ang="0">
                <a:pos x="connsiteX483" y="connsiteY483"/>
              </a:cxn>
              <a:cxn ang="0">
                <a:pos x="connsiteX484" y="connsiteY484"/>
              </a:cxn>
              <a:cxn ang="0">
                <a:pos x="connsiteX485" y="connsiteY485"/>
              </a:cxn>
              <a:cxn ang="0">
                <a:pos x="connsiteX486" y="connsiteY486"/>
              </a:cxn>
              <a:cxn ang="0">
                <a:pos x="connsiteX487" y="connsiteY487"/>
              </a:cxn>
              <a:cxn ang="0">
                <a:pos x="connsiteX488" y="connsiteY488"/>
              </a:cxn>
              <a:cxn ang="0">
                <a:pos x="connsiteX489" y="connsiteY489"/>
              </a:cxn>
              <a:cxn ang="0">
                <a:pos x="connsiteX490" y="connsiteY490"/>
              </a:cxn>
              <a:cxn ang="0">
                <a:pos x="connsiteX491" y="connsiteY491"/>
              </a:cxn>
              <a:cxn ang="0">
                <a:pos x="connsiteX492" y="connsiteY492"/>
              </a:cxn>
              <a:cxn ang="0">
                <a:pos x="connsiteX493" y="connsiteY493"/>
              </a:cxn>
              <a:cxn ang="0">
                <a:pos x="connsiteX494" y="connsiteY494"/>
              </a:cxn>
              <a:cxn ang="0">
                <a:pos x="connsiteX495" y="connsiteY495"/>
              </a:cxn>
              <a:cxn ang="0">
                <a:pos x="connsiteX496" y="connsiteY496"/>
              </a:cxn>
              <a:cxn ang="0">
                <a:pos x="connsiteX497" y="connsiteY497"/>
              </a:cxn>
              <a:cxn ang="0">
                <a:pos x="connsiteX498" y="connsiteY498"/>
              </a:cxn>
              <a:cxn ang="0">
                <a:pos x="connsiteX499" y="connsiteY499"/>
              </a:cxn>
              <a:cxn ang="0">
                <a:pos x="connsiteX500" y="connsiteY500"/>
              </a:cxn>
              <a:cxn ang="0">
                <a:pos x="connsiteX501" y="connsiteY501"/>
              </a:cxn>
              <a:cxn ang="0">
                <a:pos x="connsiteX502" y="connsiteY502"/>
              </a:cxn>
              <a:cxn ang="0">
                <a:pos x="connsiteX503" y="connsiteY503"/>
              </a:cxn>
              <a:cxn ang="0">
                <a:pos x="connsiteX504" y="connsiteY504"/>
              </a:cxn>
              <a:cxn ang="0">
                <a:pos x="connsiteX505" y="connsiteY505"/>
              </a:cxn>
              <a:cxn ang="0">
                <a:pos x="connsiteX506" y="connsiteY506"/>
              </a:cxn>
              <a:cxn ang="0">
                <a:pos x="connsiteX507" y="connsiteY507"/>
              </a:cxn>
              <a:cxn ang="0">
                <a:pos x="connsiteX508" y="connsiteY508"/>
              </a:cxn>
              <a:cxn ang="0">
                <a:pos x="connsiteX509" y="connsiteY509"/>
              </a:cxn>
              <a:cxn ang="0">
                <a:pos x="connsiteX510" y="connsiteY510"/>
              </a:cxn>
              <a:cxn ang="0">
                <a:pos x="connsiteX511" y="connsiteY511"/>
              </a:cxn>
              <a:cxn ang="0">
                <a:pos x="connsiteX512" y="connsiteY512"/>
              </a:cxn>
              <a:cxn ang="0">
                <a:pos x="connsiteX513" y="connsiteY513"/>
              </a:cxn>
              <a:cxn ang="0">
                <a:pos x="connsiteX514" y="connsiteY514"/>
              </a:cxn>
              <a:cxn ang="0">
                <a:pos x="connsiteX515" y="connsiteY515"/>
              </a:cxn>
              <a:cxn ang="0">
                <a:pos x="connsiteX516" y="connsiteY516"/>
              </a:cxn>
              <a:cxn ang="0">
                <a:pos x="connsiteX517" y="connsiteY517"/>
              </a:cxn>
              <a:cxn ang="0">
                <a:pos x="connsiteX518" y="connsiteY518"/>
              </a:cxn>
              <a:cxn ang="0">
                <a:pos x="connsiteX519" y="connsiteY519"/>
              </a:cxn>
              <a:cxn ang="0">
                <a:pos x="connsiteX520" y="connsiteY520"/>
              </a:cxn>
              <a:cxn ang="0">
                <a:pos x="connsiteX521" y="connsiteY521"/>
              </a:cxn>
              <a:cxn ang="0">
                <a:pos x="connsiteX522" y="connsiteY522"/>
              </a:cxn>
              <a:cxn ang="0">
                <a:pos x="connsiteX523" y="connsiteY523"/>
              </a:cxn>
              <a:cxn ang="0">
                <a:pos x="connsiteX524" y="connsiteY524"/>
              </a:cxn>
              <a:cxn ang="0">
                <a:pos x="connsiteX525" y="connsiteY525"/>
              </a:cxn>
              <a:cxn ang="0">
                <a:pos x="connsiteX526" y="connsiteY526"/>
              </a:cxn>
              <a:cxn ang="0">
                <a:pos x="connsiteX527" y="connsiteY527"/>
              </a:cxn>
              <a:cxn ang="0">
                <a:pos x="connsiteX528" y="connsiteY528"/>
              </a:cxn>
              <a:cxn ang="0">
                <a:pos x="connsiteX529" y="connsiteY529"/>
              </a:cxn>
              <a:cxn ang="0">
                <a:pos x="connsiteX530" y="connsiteY530"/>
              </a:cxn>
              <a:cxn ang="0">
                <a:pos x="connsiteX531" y="connsiteY531"/>
              </a:cxn>
              <a:cxn ang="0">
                <a:pos x="connsiteX532" y="connsiteY532"/>
              </a:cxn>
              <a:cxn ang="0">
                <a:pos x="connsiteX533" y="connsiteY533"/>
              </a:cxn>
              <a:cxn ang="0">
                <a:pos x="connsiteX534" y="connsiteY534"/>
              </a:cxn>
              <a:cxn ang="0">
                <a:pos x="connsiteX535" y="connsiteY535"/>
              </a:cxn>
              <a:cxn ang="0">
                <a:pos x="connsiteX536" y="connsiteY536"/>
              </a:cxn>
              <a:cxn ang="0">
                <a:pos x="connsiteX537" y="connsiteY537"/>
              </a:cxn>
              <a:cxn ang="0">
                <a:pos x="connsiteX538" y="connsiteY538"/>
              </a:cxn>
              <a:cxn ang="0">
                <a:pos x="connsiteX539" y="connsiteY539"/>
              </a:cxn>
              <a:cxn ang="0">
                <a:pos x="connsiteX540" y="connsiteY540"/>
              </a:cxn>
              <a:cxn ang="0">
                <a:pos x="connsiteX541" y="connsiteY541"/>
              </a:cxn>
              <a:cxn ang="0">
                <a:pos x="connsiteX542" y="connsiteY542"/>
              </a:cxn>
              <a:cxn ang="0">
                <a:pos x="connsiteX543" y="connsiteY543"/>
              </a:cxn>
              <a:cxn ang="0">
                <a:pos x="connsiteX544" y="connsiteY544"/>
              </a:cxn>
              <a:cxn ang="0">
                <a:pos x="connsiteX545" y="connsiteY545"/>
              </a:cxn>
              <a:cxn ang="0">
                <a:pos x="connsiteX546" y="connsiteY546"/>
              </a:cxn>
              <a:cxn ang="0">
                <a:pos x="connsiteX547" y="connsiteY547"/>
              </a:cxn>
              <a:cxn ang="0">
                <a:pos x="connsiteX548" y="connsiteY548"/>
              </a:cxn>
              <a:cxn ang="0">
                <a:pos x="connsiteX549" y="connsiteY549"/>
              </a:cxn>
              <a:cxn ang="0">
                <a:pos x="connsiteX550" y="connsiteY550"/>
              </a:cxn>
              <a:cxn ang="0">
                <a:pos x="connsiteX551" y="connsiteY551"/>
              </a:cxn>
              <a:cxn ang="0">
                <a:pos x="connsiteX552" y="connsiteY552"/>
              </a:cxn>
              <a:cxn ang="0">
                <a:pos x="connsiteX553" y="connsiteY553"/>
              </a:cxn>
              <a:cxn ang="0">
                <a:pos x="connsiteX554" y="connsiteY554"/>
              </a:cxn>
              <a:cxn ang="0">
                <a:pos x="connsiteX555" y="connsiteY555"/>
              </a:cxn>
              <a:cxn ang="0">
                <a:pos x="connsiteX556" y="connsiteY556"/>
              </a:cxn>
              <a:cxn ang="0">
                <a:pos x="connsiteX557" y="connsiteY557"/>
              </a:cxn>
              <a:cxn ang="0">
                <a:pos x="connsiteX558" y="connsiteY558"/>
              </a:cxn>
              <a:cxn ang="0">
                <a:pos x="connsiteX559" y="connsiteY559"/>
              </a:cxn>
              <a:cxn ang="0">
                <a:pos x="connsiteX560" y="connsiteY560"/>
              </a:cxn>
              <a:cxn ang="0">
                <a:pos x="connsiteX561" y="connsiteY561"/>
              </a:cxn>
              <a:cxn ang="0">
                <a:pos x="connsiteX562" y="connsiteY562"/>
              </a:cxn>
              <a:cxn ang="0">
                <a:pos x="connsiteX563" y="connsiteY563"/>
              </a:cxn>
              <a:cxn ang="0">
                <a:pos x="connsiteX564" y="connsiteY564"/>
              </a:cxn>
              <a:cxn ang="0">
                <a:pos x="connsiteX565" y="connsiteY565"/>
              </a:cxn>
              <a:cxn ang="0">
                <a:pos x="connsiteX566" y="connsiteY566"/>
              </a:cxn>
              <a:cxn ang="0">
                <a:pos x="connsiteX567" y="connsiteY567"/>
              </a:cxn>
              <a:cxn ang="0">
                <a:pos x="connsiteX568" y="connsiteY568"/>
              </a:cxn>
              <a:cxn ang="0">
                <a:pos x="connsiteX569" y="connsiteY569"/>
              </a:cxn>
              <a:cxn ang="0">
                <a:pos x="connsiteX570" y="connsiteY570"/>
              </a:cxn>
              <a:cxn ang="0">
                <a:pos x="connsiteX571" y="connsiteY571"/>
              </a:cxn>
              <a:cxn ang="0">
                <a:pos x="connsiteX572" y="connsiteY572"/>
              </a:cxn>
              <a:cxn ang="0">
                <a:pos x="connsiteX573" y="connsiteY573"/>
              </a:cxn>
              <a:cxn ang="0">
                <a:pos x="connsiteX574" y="connsiteY574"/>
              </a:cxn>
              <a:cxn ang="0">
                <a:pos x="connsiteX575" y="connsiteY575"/>
              </a:cxn>
              <a:cxn ang="0">
                <a:pos x="connsiteX576" y="connsiteY576"/>
              </a:cxn>
              <a:cxn ang="0">
                <a:pos x="connsiteX577" y="connsiteY577"/>
              </a:cxn>
              <a:cxn ang="0">
                <a:pos x="connsiteX578" y="connsiteY578"/>
              </a:cxn>
              <a:cxn ang="0">
                <a:pos x="connsiteX579" y="connsiteY579"/>
              </a:cxn>
              <a:cxn ang="0">
                <a:pos x="connsiteX580" y="connsiteY580"/>
              </a:cxn>
              <a:cxn ang="0">
                <a:pos x="connsiteX581" y="connsiteY581"/>
              </a:cxn>
              <a:cxn ang="0">
                <a:pos x="connsiteX582" y="connsiteY582"/>
              </a:cxn>
              <a:cxn ang="0">
                <a:pos x="connsiteX583" y="connsiteY583"/>
              </a:cxn>
              <a:cxn ang="0">
                <a:pos x="connsiteX584" y="connsiteY584"/>
              </a:cxn>
              <a:cxn ang="0">
                <a:pos x="connsiteX585" y="connsiteY585"/>
              </a:cxn>
              <a:cxn ang="0">
                <a:pos x="connsiteX586" y="connsiteY586"/>
              </a:cxn>
              <a:cxn ang="0">
                <a:pos x="connsiteX587" y="connsiteY587"/>
              </a:cxn>
              <a:cxn ang="0">
                <a:pos x="connsiteX588" y="connsiteY588"/>
              </a:cxn>
              <a:cxn ang="0">
                <a:pos x="connsiteX589" y="connsiteY589"/>
              </a:cxn>
              <a:cxn ang="0">
                <a:pos x="connsiteX590" y="connsiteY590"/>
              </a:cxn>
              <a:cxn ang="0">
                <a:pos x="connsiteX591" y="connsiteY591"/>
              </a:cxn>
              <a:cxn ang="0">
                <a:pos x="connsiteX592" y="connsiteY592"/>
              </a:cxn>
              <a:cxn ang="0">
                <a:pos x="connsiteX593" y="connsiteY593"/>
              </a:cxn>
              <a:cxn ang="0">
                <a:pos x="connsiteX594" y="connsiteY594"/>
              </a:cxn>
              <a:cxn ang="0">
                <a:pos x="connsiteX595" y="connsiteY595"/>
              </a:cxn>
              <a:cxn ang="0">
                <a:pos x="connsiteX596" y="connsiteY596"/>
              </a:cxn>
              <a:cxn ang="0">
                <a:pos x="connsiteX597" y="connsiteY597"/>
              </a:cxn>
              <a:cxn ang="0">
                <a:pos x="connsiteX598" y="connsiteY598"/>
              </a:cxn>
              <a:cxn ang="0">
                <a:pos x="connsiteX599" y="connsiteY599"/>
              </a:cxn>
              <a:cxn ang="0">
                <a:pos x="connsiteX600" y="connsiteY600"/>
              </a:cxn>
              <a:cxn ang="0">
                <a:pos x="connsiteX601" y="connsiteY601"/>
              </a:cxn>
              <a:cxn ang="0">
                <a:pos x="connsiteX602" y="connsiteY602"/>
              </a:cxn>
              <a:cxn ang="0">
                <a:pos x="connsiteX603" y="connsiteY603"/>
              </a:cxn>
              <a:cxn ang="0">
                <a:pos x="connsiteX604" y="connsiteY604"/>
              </a:cxn>
              <a:cxn ang="0">
                <a:pos x="connsiteX605" y="connsiteY605"/>
              </a:cxn>
              <a:cxn ang="0">
                <a:pos x="connsiteX606" y="connsiteY606"/>
              </a:cxn>
              <a:cxn ang="0">
                <a:pos x="connsiteX607" y="connsiteY607"/>
              </a:cxn>
              <a:cxn ang="0">
                <a:pos x="connsiteX608" y="connsiteY608"/>
              </a:cxn>
              <a:cxn ang="0">
                <a:pos x="connsiteX609" y="connsiteY609"/>
              </a:cxn>
              <a:cxn ang="0">
                <a:pos x="connsiteX610" y="connsiteY610"/>
              </a:cxn>
              <a:cxn ang="0">
                <a:pos x="connsiteX611" y="connsiteY611"/>
              </a:cxn>
              <a:cxn ang="0">
                <a:pos x="connsiteX612" y="connsiteY612"/>
              </a:cxn>
              <a:cxn ang="0">
                <a:pos x="connsiteX613" y="connsiteY613"/>
              </a:cxn>
              <a:cxn ang="0">
                <a:pos x="connsiteX614" y="connsiteY614"/>
              </a:cxn>
              <a:cxn ang="0">
                <a:pos x="connsiteX615" y="connsiteY615"/>
              </a:cxn>
              <a:cxn ang="0">
                <a:pos x="connsiteX616" y="connsiteY616"/>
              </a:cxn>
              <a:cxn ang="0">
                <a:pos x="connsiteX617" y="connsiteY617"/>
              </a:cxn>
              <a:cxn ang="0">
                <a:pos x="connsiteX618" y="connsiteY618"/>
              </a:cxn>
              <a:cxn ang="0">
                <a:pos x="connsiteX619" y="connsiteY619"/>
              </a:cxn>
              <a:cxn ang="0">
                <a:pos x="connsiteX620" y="connsiteY620"/>
              </a:cxn>
              <a:cxn ang="0">
                <a:pos x="connsiteX621" y="connsiteY621"/>
              </a:cxn>
              <a:cxn ang="0">
                <a:pos x="connsiteX622" y="connsiteY622"/>
              </a:cxn>
              <a:cxn ang="0">
                <a:pos x="connsiteX623" y="connsiteY623"/>
              </a:cxn>
              <a:cxn ang="0">
                <a:pos x="connsiteX624" y="connsiteY624"/>
              </a:cxn>
              <a:cxn ang="0">
                <a:pos x="connsiteX625" y="connsiteY625"/>
              </a:cxn>
              <a:cxn ang="0">
                <a:pos x="connsiteX626" y="connsiteY626"/>
              </a:cxn>
              <a:cxn ang="0">
                <a:pos x="connsiteX627" y="connsiteY627"/>
              </a:cxn>
              <a:cxn ang="0">
                <a:pos x="connsiteX628" y="connsiteY628"/>
              </a:cxn>
              <a:cxn ang="0">
                <a:pos x="connsiteX629" y="connsiteY629"/>
              </a:cxn>
              <a:cxn ang="0">
                <a:pos x="connsiteX630" y="connsiteY630"/>
              </a:cxn>
              <a:cxn ang="0">
                <a:pos x="connsiteX631" y="connsiteY631"/>
              </a:cxn>
              <a:cxn ang="0">
                <a:pos x="connsiteX632" y="connsiteY632"/>
              </a:cxn>
              <a:cxn ang="0">
                <a:pos x="connsiteX633" y="connsiteY633"/>
              </a:cxn>
              <a:cxn ang="0">
                <a:pos x="connsiteX634" y="connsiteY634"/>
              </a:cxn>
              <a:cxn ang="0">
                <a:pos x="connsiteX635" y="connsiteY635"/>
              </a:cxn>
              <a:cxn ang="0">
                <a:pos x="connsiteX636" y="connsiteY636"/>
              </a:cxn>
              <a:cxn ang="0">
                <a:pos x="connsiteX637" y="connsiteY637"/>
              </a:cxn>
              <a:cxn ang="0">
                <a:pos x="connsiteX638" y="connsiteY638"/>
              </a:cxn>
              <a:cxn ang="0">
                <a:pos x="connsiteX639" y="connsiteY639"/>
              </a:cxn>
              <a:cxn ang="0">
                <a:pos x="connsiteX640" y="connsiteY640"/>
              </a:cxn>
              <a:cxn ang="0">
                <a:pos x="connsiteX641" y="connsiteY641"/>
              </a:cxn>
              <a:cxn ang="0">
                <a:pos x="connsiteX642" y="connsiteY642"/>
              </a:cxn>
              <a:cxn ang="0">
                <a:pos x="connsiteX643" y="connsiteY643"/>
              </a:cxn>
              <a:cxn ang="0">
                <a:pos x="connsiteX644" y="connsiteY644"/>
              </a:cxn>
              <a:cxn ang="0">
                <a:pos x="connsiteX645" y="connsiteY645"/>
              </a:cxn>
              <a:cxn ang="0">
                <a:pos x="connsiteX646" y="connsiteY646"/>
              </a:cxn>
              <a:cxn ang="0">
                <a:pos x="connsiteX647" y="connsiteY647"/>
              </a:cxn>
              <a:cxn ang="0">
                <a:pos x="connsiteX648" y="connsiteY648"/>
              </a:cxn>
              <a:cxn ang="0">
                <a:pos x="connsiteX649" y="connsiteY649"/>
              </a:cxn>
              <a:cxn ang="0">
                <a:pos x="connsiteX650" y="connsiteY650"/>
              </a:cxn>
              <a:cxn ang="0">
                <a:pos x="connsiteX651" y="connsiteY651"/>
              </a:cxn>
              <a:cxn ang="0">
                <a:pos x="connsiteX652" y="connsiteY652"/>
              </a:cxn>
              <a:cxn ang="0">
                <a:pos x="connsiteX653" y="connsiteY653"/>
              </a:cxn>
              <a:cxn ang="0">
                <a:pos x="connsiteX654" y="connsiteY654"/>
              </a:cxn>
              <a:cxn ang="0">
                <a:pos x="connsiteX655" y="connsiteY655"/>
              </a:cxn>
              <a:cxn ang="0">
                <a:pos x="connsiteX656" y="connsiteY656"/>
              </a:cxn>
              <a:cxn ang="0">
                <a:pos x="connsiteX657" y="connsiteY657"/>
              </a:cxn>
              <a:cxn ang="0">
                <a:pos x="connsiteX658" y="connsiteY658"/>
              </a:cxn>
              <a:cxn ang="0">
                <a:pos x="connsiteX659" y="connsiteY659"/>
              </a:cxn>
              <a:cxn ang="0">
                <a:pos x="connsiteX660" y="connsiteY660"/>
              </a:cxn>
              <a:cxn ang="0">
                <a:pos x="connsiteX661" y="connsiteY661"/>
              </a:cxn>
              <a:cxn ang="0">
                <a:pos x="connsiteX662" y="connsiteY662"/>
              </a:cxn>
              <a:cxn ang="0">
                <a:pos x="connsiteX663" y="connsiteY663"/>
              </a:cxn>
              <a:cxn ang="0">
                <a:pos x="connsiteX664" y="connsiteY664"/>
              </a:cxn>
              <a:cxn ang="0">
                <a:pos x="connsiteX665" y="connsiteY665"/>
              </a:cxn>
              <a:cxn ang="0">
                <a:pos x="connsiteX666" y="connsiteY666"/>
              </a:cxn>
              <a:cxn ang="0">
                <a:pos x="connsiteX667" y="connsiteY667"/>
              </a:cxn>
              <a:cxn ang="0">
                <a:pos x="connsiteX668" y="connsiteY668"/>
              </a:cxn>
              <a:cxn ang="0">
                <a:pos x="connsiteX669" y="connsiteY669"/>
              </a:cxn>
              <a:cxn ang="0">
                <a:pos x="connsiteX670" y="connsiteY670"/>
              </a:cxn>
              <a:cxn ang="0">
                <a:pos x="connsiteX671" y="connsiteY671"/>
              </a:cxn>
              <a:cxn ang="0">
                <a:pos x="connsiteX672" y="connsiteY672"/>
              </a:cxn>
              <a:cxn ang="0">
                <a:pos x="connsiteX673" y="connsiteY673"/>
              </a:cxn>
              <a:cxn ang="0">
                <a:pos x="connsiteX674" y="connsiteY674"/>
              </a:cxn>
              <a:cxn ang="0">
                <a:pos x="connsiteX675" y="connsiteY675"/>
              </a:cxn>
              <a:cxn ang="0">
                <a:pos x="connsiteX676" y="connsiteY676"/>
              </a:cxn>
              <a:cxn ang="0">
                <a:pos x="connsiteX677" y="connsiteY677"/>
              </a:cxn>
              <a:cxn ang="0">
                <a:pos x="connsiteX678" y="connsiteY678"/>
              </a:cxn>
              <a:cxn ang="0">
                <a:pos x="connsiteX679" y="connsiteY679"/>
              </a:cxn>
              <a:cxn ang="0">
                <a:pos x="connsiteX680" y="connsiteY680"/>
              </a:cxn>
              <a:cxn ang="0">
                <a:pos x="connsiteX681" y="connsiteY681"/>
              </a:cxn>
              <a:cxn ang="0">
                <a:pos x="connsiteX682" y="connsiteY682"/>
              </a:cxn>
              <a:cxn ang="0">
                <a:pos x="connsiteX683" y="connsiteY683"/>
              </a:cxn>
              <a:cxn ang="0">
                <a:pos x="connsiteX684" y="connsiteY684"/>
              </a:cxn>
              <a:cxn ang="0">
                <a:pos x="connsiteX685" y="connsiteY685"/>
              </a:cxn>
              <a:cxn ang="0">
                <a:pos x="connsiteX686" y="connsiteY686"/>
              </a:cxn>
              <a:cxn ang="0">
                <a:pos x="connsiteX687" y="connsiteY687"/>
              </a:cxn>
              <a:cxn ang="0">
                <a:pos x="connsiteX688" y="connsiteY688"/>
              </a:cxn>
              <a:cxn ang="0">
                <a:pos x="connsiteX689" y="connsiteY689"/>
              </a:cxn>
              <a:cxn ang="0">
                <a:pos x="connsiteX690" y="connsiteY690"/>
              </a:cxn>
              <a:cxn ang="0">
                <a:pos x="connsiteX691" y="connsiteY691"/>
              </a:cxn>
              <a:cxn ang="0">
                <a:pos x="connsiteX692" y="connsiteY692"/>
              </a:cxn>
              <a:cxn ang="0">
                <a:pos x="connsiteX693" y="connsiteY693"/>
              </a:cxn>
              <a:cxn ang="0">
                <a:pos x="connsiteX694" y="connsiteY694"/>
              </a:cxn>
              <a:cxn ang="0">
                <a:pos x="connsiteX695" y="connsiteY695"/>
              </a:cxn>
              <a:cxn ang="0">
                <a:pos x="connsiteX696" y="connsiteY696"/>
              </a:cxn>
              <a:cxn ang="0">
                <a:pos x="connsiteX697" y="connsiteY697"/>
              </a:cxn>
              <a:cxn ang="0">
                <a:pos x="connsiteX698" y="connsiteY698"/>
              </a:cxn>
              <a:cxn ang="0">
                <a:pos x="connsiteX699" y="connsiteY699"/>
              </a:cxn>
              <a:cxn ang="0">
                <a:pos x="connsiteX700" y="connsiteY700"/>
              </a:cxn>
              <a:cxn ang="0">
                <a:pos x="connsiteX701" y="connsiteY701"/>
              </a:cxn>
              <a:cxn ang="0">
                <a:pos x="connsiteX702" y="connsiteY702"/>
              </a:cxn>
              <a:cxn ang="0">
                <a:pos x="connsiteX703" y="connsiteY703"/>
              </a:cxn>
              <a:cxn ang="0">
                <a:pos x="connsiteX704" y="connsiteY704"/>
              </a:cxn>
              <a:cxn ang="0">
                <a:pos x="connsiteX705" y="connsiteY705"/>
              </a:cxn>
              <a:cxn ang="0">
                <a:pos x="connsiteX706" y="connsiteY706"/>
              </a:cxn>
              <a:cxn ang="0">
                <a:pos x="connsiteX707" y="connsiteY707"/>
              </a:cxn>
              <a:cxn ang="0">
                <a:pos x="connsiteX708" y="connsiteY708"/>
              </a:cxn>
              <a:cxn ang="0">
                <a:pos x="connsiteX709" y="connsiteY709"/>
              </a:cxn>
              <a:cxn ang="0">
                <a:pos x="connsiteX710" y="connsiteY710"/>
              </a:cxn>
              <a:cxn ang="0">
                <a:pos x="connsiteX711" y="connsiteY711"/>
              </a:cxn>
              <a:cxn ang="0">
                <a:pos x="connsiteX712" y="connsiteY712"/>
              </a:cxn>
              <a:cxn ang="0">
                <a:pos x="connsiteX713" y="connsiteY713"/>
              </a:cxn>
              <a:cxn ang="0">
                <a:pos x="connsiteX714" y="connsiteY714"/>
              </a:cxn>
              <a:cxn ang="0">
                <a:pos x="connsiteX715" y="connsiteY715"/>
              </a:cxn>
              <a:cxn ang="0">
                <a:pos x="connsiteX716" y="connsiteY716"/>
              </a:cxn>
              <a:cxn ang="0">
                <a:pos x="connsiteX717" y="connsiteY717"/>
              </a:cxn>
              <a:cxn ang="0">
                <a:pos x="connsiteX718" y="connsiteY718"/>
              </a:cxn>
              <a:cxn ang="0">
                <a:pos x="connsiteX719" y="connsiteY719"/>
              </a:cxn>
              <a:cxn ang="0">
                <a:pos x="connsiteX720" y="connsiteY720"/>
              </a:cxn>
              <a:cxn ang="0">
                <a:pos x="connsiteX721" y="connsiteY721"/>
              </a:cxn>
              <a:cxn ang="0">
                <a:pos x="connsiteX722" y="connsiteY722"/>
              </a:cxn>
              <a:cxn ang="0">
                <a:pos x="connsiteX723" y="connsiteY723"/>
              </a:cxn>
              <a:cxn ang="0">
                <a:pos x="connsiteX724" y="connsiteY724"/>
              </a:cxn>
              <a:cxn ang="0">
                <a:pos x="connsiteX725" y="connsiteY725"/>
              </a:cxn>
              <a:cxn ang="0">
                <a:pos x="connsiteX726" y="connsiteY726"/>
              </a:cxn>
              <a:cxn ang="0">
                <a:pos x="connsiteX727" y="connsiteY727"/>
              </a:cxn>
              <a:cxn ang="0">
                <a:pos x="connsiteX728" y="connsiteY728"/>
              </a:cxn>
              <a:cxn ang="0">
                <a:pos x="connsiteX729" y="connsiteY729"/>
              </a:cxn>
              <a:cxn ang="0">
                <a:pos x="connsiteX730" y="connsiteY730"/>
              </a:cxn>
              <a:cxn ang="0">
                <a:pos x="connsiteX731" y="connsiteY731"/>
              </a:cxn>
              <a:cxn ang="0">
                <a:pos x="connsiteX732" y="connsiteY732"/>
              </a:cxn>
              <a:cxn ang="0">
                <a:pos x="connsiteX733" y="connsiteY733"/>
              </a:cxn>
              <a:cxn ang="0">
                <a:pos x="connsiteX734" y="connsiteY734"/>
              </a:cxn>
              <a:cxn ang="0">
                <a:pos x="connsiteX735" y="connsiteY735"/>
              </a:cxn>
              <a:cxn ang="0">
                <a:pos x="connsiteX736" y="connsiteY736"/>
              </a:cxn>
              <a:cxn ang="0">
                <a:pos x="connsiteX737" y="connsiteY737"/>
              </a:cxn>
              <a:cxn ang="0">
                <a:pos x="connsiteX738" y="connsiteY738"/>
              </a:cxn>
              <a:cxn ang="0">
                <a:pos x="connsiteX739" y="connsiteY739"/>
              </a:cxn>
              <a:cxn ang="0">
                <a:pos x="connsiteX740" y="connsiteY740"/>
              </a:cxn>
              <a:cxn ang="0">
                <a:pos x="connsiteX741" y="connsiteY741"/>
              </a:cxn>
              <a:cxn ang="0">
                <a:pos x="connsiteX742" y="connsiteY742"/>
              </a:cxn>
              <a:cxn ang="0">
                <a:pos x="connsiteX743" y="connsiteY743"/>
              </a:cxn>
              <a:cxn ang="0">
                <a:pos x="connsiteX744" y="connsiteY744"/>
              </a:cxn>
              <a:cxn ang="0">
                <a:pos x="connsiteX745" y="connsiteY745"/>
              </a:cxn>
              <a:cxn ang="0">
                <a:pos x="connsiteX746" y="connsiteY746"/>
              </a:cxn>
              <a:cxn ang="0">
                <a:pos x="connsiteX747" y="connsiteY747"/>
              </a:cxn>
              <a:cxn ang="0">
                <a:pos x="connsiteX748" y="connsiteY748"/>
              </a:cxn>
              <a:cxn ang="0">
                <a:pos x="connsiteX749" y="connsiteY749"/>
              </a:cxn>
              <a:cxn ang="0">
                <a:pos x="connsiteX750" y="connsiteY750"/>
              </a:cxn>
              <a:cxn ang="0">
                <a:pos x="connsiteX751" y="connsiteY751"/>
              </a:cxn>
              <a:cxn ang="0">
                <a:pos x="connsiteX752" y="connsiteY752"/>
              </a:cxn>
              <a:cxn ang="0">
                <a:pos x="connsiteX753" y="connsiteY753"/>
              </a:cxn>
              <a:cxn ang="0">
                <a:pos x="connsiteX754" y="connsiteY754"/>
              </a:cxn>
              <a:cxn ang="0">
                <a:pos x="connsiteX755" y="connsiteY755"/>
              </a:cxn>
              <a:cxn ang="0">
                <a:pos x="connsiteX756" y="connsiteY756"/>
              </a:cxn>
              <a:cxn ang="0">
                <a:pos x="connsiteX757" y="connsiteY757"/>
              </a:cxn>
              <a:cxn ang="0">
                <a:pos x="connsiteX758" y="connsiteY758"/>
              </a:cxn>
              <a:cxn ang="0">
                <a:pos x="connsiteX759" y="connsiteY759"/>
              </a:cxn>
              <a:cxn ang="0">
                <a:pos x="connsiteX760" y="connsiteY760"/>
              </a:cxn>
              <a:cxn ang="0">
                <a:pos x="connsiteX761" y="connsiteY761"/>
              </a:cxn>
              <a:cxn ang="0">
                <a:pos x="connsiteX762" y="connsiteY762"/>
              </a:cxn>
              <a:cxn ang="0">
                <a:pos x="connsiteX763" y="connsiteY763"/>
              </a:cxn>
              <a:cxn ang="0">
                <a:pos x="connsiteX764" y="connsiteY764"/>
              </a:cxn>
              <a:cxn ang="0">
                <a:pos x="connsiteX765" y="connsiteY765"/>
              </a:cxn>
              <a:cxn ang="0">
                <a:pos x="connsiteX766" y="connsiteY766"/>
              </a:cxn>
              <a:cxn ang="0">
                <a:pos x="connsiteX767" y="connsiteY767"/>
              </a:cxn>
              <a:cxn ang="0">
                <a:pos x="connsiteX768" y="connsiteY768"/>
              </a:cxn>
              <a:cxn ang="0">
                <a:pos x="connsiteX769" y="connsiteY769"/>
              </a:cxn>
              <a:cxn ang="0">
                <a:pos x="connsiteX770" y="connsiteY770"/>
              </a:cxn>
              <a:cxn ang="0">
                <a:pos x="connsiteX771" y="connsiteY771"/>
              </a:cxn>
              <a:cxn ang="0">
                <a:pos x="connsiteX772" y="connsiteY772"/>
              </a:cxn>
              <a:cxn ang="0">
                <a:pos x="connsiteX773" y="connsiteY773"/>
              </a:cxn>
              <a:cxn ang="0">
                <a:pos x="connsiteX774" y="connsiteY774"/>
              </a:cxn>
              <a:cxn ang="0">
                <a:pos x="connsiteX775" y="connsiteY775"/>
              </a:cxn>
              <a:cxn ang="0">
                <a:pos x="connsiteX776" y="connsiteY776"/>
              </a:cxn>
              <a:cxn ang="0">
                <a:pos x="connsiteX777" y="connsiteY777"/>
              </a:cxn>
              <a:cxn ang="0">
                <a:pos x="connsiteX778" y="connsiteY778"/>
              </a:cxn>
              <a:cxn ang="0">
                <a:pos x="connsiteX779" y="connsiteY779"/>
              </a:cxn>
              <a:cxn ang="0">
                <a:pos x="connsiteX780" y="connsiteY780"/>
              </a:cxn>
              <a:cxn ang="0">
                <a:pos x="connsiteX781" y="connsiteY781"/>
              </a:cxn>
              <a:cxn ang="0">
                <a:pos x="connsiteX782" y="connsiteY782"/>
              </a:cxn>
              <a:cxn ang="0">
                <a:pos x="connsiteX783" y="connsiteY783"/>
              </a:cxn>
              <a:cxn ang="0">
                <a:pos x="connsiteX784" y="connsiteY784"/>
              </a:cxn>
              <a:cxn ang="0">
                <a:pos x="connsiteX785" y="connsiteY785"/>
              </a:cxn>
              <a:cxn ang="0">
                <a:pos x="connsiteX786" y="connsiteY786"/>
              </a:cxn>
              <a:cxn ang="0">
                <a:pos x="connsiteX787" y="connsiteY787"/>
              </a:cxn>
              <a:cxn ang="0">
                <a:pos x="connsiteX788" y="connsiteY788"/>
              </a:cxn>
              <a:cxn ang="0">
                <a:pos x="connsiteX789" y="connsiteY789"/>
              </a:cxn>
              <a:cxn ang="0">
                <a:pos x="connsiteX790" y="connsiteY790"/>
              </a:cxn>
              <a:cxn ang="0">
                <a:pos x="connsiteX791" y="connsiteY791"/>
              </a:cxn>
              <a:cxn ang="0">
                <a:pos x="connsiteX792" y="connsiteY792"/>
              </a:cxn>
              <a:cxn ang="0">
                <a:pos x="connsiteX793" y="connsiteY793"/>
              </a:cxn>
              <a:cxn ang="0">
                <a:pos x="connsiteX794" y="connsiteY794"/>
              </a:cxn>
              <a:cxn ang="0">
                <a:pos x="connsiteX795" y="connsiteY795"/>
              </a:cxn>
              <a:cxn ang="0">
                <a:pos x="connsiteX796" y="connsiteY796"/>
              </a:cxn>
              <a:cxn ang="0">
                <a:pos x="connsiteX797" y="connsiteY797"/>
              </a:cxn>
              <a:cxn ang="0">
                <a:pos x="connsiteX798" y="connsiteY798"/>
              </a:cxn>
              <a:cxn ang="0">
                <a:pos x="connsiteX799" y="connsiteY799"/>
              </a:cxn>
              <a:cxn ang="0">
                <a:pos x="connsiteX800" y="connsiteY800"/>
              </a:cxn>
              <a:cxn ang="0">
                <a:pos x="connsiteX801" y="connsiteY801"/>
              </a:cxn>
              <a:cxn ang="0">
                <a:pos x="connsiteX802" y="connsiteY802"/>
              </a:cxn>
              <a:cxn ang="0">
                <a:pos x="connsiteX803" y="connsiteY803"/>
              </a:cxn>
              <a:cxn ang="0">
                <a:pos x="connsiteX804" y="connsiteY804"/>
              </a:cxn>
              <a:cxn ang="0">
                <a:pos x="connsiteX805" y="connsiteY805"/>
              </a:cxn>
              <a:cxn ang="0">
                <a:pos x="connsiteX806" y="connsiteY806"/>
              </a:cxn>
              <a:cxn ang="0">
                <a:pos x="connsiteX807" y="connsiteY807"/>
              </a:cxn>
              <a:cxn ang="0">
                <a:pos x="connsiteX808" y="connsiteY808"/>
              </a:cxn>
              <a:cxn ang="0">
                <a:pos x="connsiteX809" y="connsiteY809"/>
              </a:cxn>
              <a:cxn ang="0">
                <a:pos x="connsiteX810" y="connsiteY810"/>
              </a:cxn>
              <a:cxn ang="0">
                <a:pos x="connsiteX811" y="connsiteY811"/>
              </a:cxn>
              <a:cxn ang="0">
                <a:pos x="connsiteX812" y="connsiteY812"/>
              </a:cxn>
              <a:cxn ang="0">
                <a:pos x="connsiteX813" y="connsiteY813"/>
              </a:cxn>
              <a:cxn ang="0">
                <a:pos x="connsiteX814" y="connsiteY814"/>
              </a:cxn>
              <a:cxn ang="0">
                <a:pos x="connsiteX815" y="connsiteY815"/>
              </a:cxn>
              <a:cxn ang="0">
                <a:pos x="connsiteX816" y="connsiteY816"/>
              </a:cxn>
              <a:cxn ang="0">
                <a:pos x="connsiteX817" y="connsiteY817"/>
              </a:cxn>
              <a:cxn ang="0">
                <a:pos x="connsiteX818" y="connsiteY818"/>
              </a:cxn>
              <a:cxn ang="0">
                <a:pos x="connsiteX819" y="connsiteY819"/>
              </a:cxn>
              <a:cxn ang="0">
                <a:pos x="connsiteX820" y="connsiteY820"/>
              </a:cxn>
              <a:cxn ang="0">
                <a:pos x="connsiteX821" y="connsiteY821"/>
              </a:cxn>
              <a:cxn ang="0">
                <a:pos x="connsiteX822" y="connsiteY822"/>
              </a:cxn>
              <a:cxn ang="0">
                <a:pos x="connsiteX823" y="connsiteY823"/>
              </a:cxn>
              <a:cxn ang="0">
                <a:pos x="connsiteX824" y="connsiteY824"/>
              </a:cxn>
              <a:cxn ang="0">
                <a:pos x="connsiteX825" y="connsiteY825"/>
              </a:cxn>
              <a:cxn ang="0">
                <a:pos x="connsiteX826" y="connsiteY826"/>
              </a:cxn>
              <a:cxn ang="0">
                <a:pos x="connsiteX827" y="connsiteY827"/>
              </a:cxn>
              <a:cxn ang="0">
                <a:pos x="connsiteX828" y="connsiteY828"/>
              </a:cxn>
              <a:cxn ang="0">
                <a:pos x="connsiteX829" y="connsiteY829"/>
              </a:cxn>
              <a:cxn ang="0">
                <a:pos x="connsiteX830" y="connsiteY830"/>
              </a:cxn>
              <a:cxn ang="0">
                <a:pos x="connsiteX831" y="connsiteY831"/>
              </a:cxn>
              <a:cxn ang="0">
                <a:pos x="connsiteX832" y="connsiteY832"/>
              </a:cxn>
              <a:cxn ang="0">
                <a:pos x="connsiteX833" y="connsiteY833"/>
              </a:cxn>
              <a:cxn ang="0">
                <a:pos x="connsiteX834" y="connsiteY834"/>
              </a:cxn>
              <a:cxn ang="0">
                <a:pos x="connsiteX835" y="connsiteY835"/>
              </a:cxn>
              <a:cxn ang="0">
                <a:pos x="connsiteX836" y="connsiteY836"/>
              </a:cxn>
              <a:cxn ang="0">
                <a:pos x="connsiteX837" y="connsiteY837"/>
              </a:cxn>
              <a:cxn ang="0">
                <a:pos x="connsiteX838" y="connsiteY838"/>
              </a:cxn>
              <a:cxn ang="0">
                <a:pos x="connsiteX839" y="connsiteY839"/>
              </a:cxn>
              <a:cxn ang="0">
                <a:pos x="connsiteX840" y="connsiteY840"/>
              </a:cxn>
              <a:cxn ang="0">
                <a:pos x="connsiteX841" y="connsiteY841"/>
              </a:cxn>
              <a:cxn ang="0">
                <a:pos x="connsiteX842" y="connsiteY842"/>
              </a:cxn>
              <a:cxn ang="0">
                <a:pos x="connsiteX843" y="connsiteY843"/>
              </a:cxn>
              <a:cxn ang="0">
                <a:pos x="connsiteX844" y="connsiteY844"/>
              </a:cxn>
              <a:cxn ang="0">
                <a:pos x="connsiteX845" y="connsiteY845"/>
              </a:cxn>
              <a:cxn ang="0">
                <a:pos x="connsiteX846" y="connsiteY846"/>
              </a:cxn>
              <a:cxn ang="0">
                <a:pos x="connsiteX847" y="connsiteY847"/>
              </a:cxn>
              <a:cxn ang="0">
                <a:pos x="connsiteX848" y="connsiteY848"/>
              </a:cxn>
              <a:cxn ang="0">
                <a:pos x="connsiteX849" y="connsiteY849"/>
              </a:cxn>
              <a:cxn ang="0">
                <a:pos x="connsiteX850" y="connsiteY850"/>
              </a:cxn>
              <a:cxn ang="0">
                <a:pos x="connsiteX851" y="connsiteY851"/>
              </a:cxn>
              <a:cxn ang="0">
                <a:pos x="connsiteX852" y="connsiteY852"/>
              </a:cxn>
              <a:cxn ang="0">
                <a:pos x="connsiteX853" y="connsiteY853"/>
              </a:cxn>
              <a:cxn ang="0">
                <a:pos x="connsiteX854" y="connsiteY854"/>
              </a:cxn>
              <a:cxn ang="0">
                <a:pos x="connsiteX855" y="connsiteY855"/>
              </a:cxn>
              <a:cxn ang="0">
                <a:pos x="connsiteX856" y="connsiteY856"/>
              </a:cxn>
              <a:cxn ang="0">
                <a:pos x="connsiteX857" y="connsiteY857"/>
              </a:cxn>
              <a:cxn ang="0">
                <a:pos x="connsiteX858" y="connsiteY858"/>
              </a:cxn>
              <a:cxn ang="0">
                <a:pos x="connsiteX859" y="connsiteY859"/>
              </a:cxn>
              <a:cxn ang="0">
                <a:pos x="connsiteX860" y="connsiteY860"/>
              </a:cxn>
              <a:cxn ang="0">
                <a:pos x="connsiteX861" y="connsiteY861"/>
              </a:cxn>
              <a:cxn ang="0">
                <a:pos x="connsiteX862" y="connsiteY862"/>
              </a:cxn>
              <a:cxn ang="0">
                <a:pos x="connsiteX863" y="connsiteY863"/>
              </a:cxn>
              <a:cxn ang="0">
                <a:pos x="connsiteX864" y="connsiteY864"/>
              </a:cxn>
              <a:cxn ang="0">
                <a:pos x="connsiteX865" y="connsiteY865"/>
              </a:cxn>
              <a:cxn ang="0">
                <a:pos x="connsiteX866" y="connsiteY866"/>
              </a:cxn>
              <a:cxn ang="0">
                <a:pos x="connsiteX867" y="connsiteY867"/>
              </a:cxn>
              <a:cxn ang="0">
                <a:pos x="connsiteX868" y="connsiteY868"/>
              </a:cxn>
              <a:cxn ang="0">
                <a:pos x="connsiteX869" y="connsiteY869"/>
              </a:cxn>
              <a:cxn ang="0">
                <a:pos x="connsiteX870" y="connsiteY870"/>
              </a:cxn>
              <a:cxn ang="0">
                <a:pos x="connsiteX871" y="connsiteY871"/>
              </a:cxn>
              <a:cxn ang="0">
                <a:pos x="connsiteX872" y="connsiteY872"/>
              </a:cxn>
              <a:cxn ang="0">
                <a:pos x="connsiteX873" y="connsiteY873"/>
              </a:cxn>
              <a:cxn ang="0">
                <a:pos x="connsiteX874" y="connsiteY874"/>
              </a:cxn>
              <a:cxn ang="0">
                <a:pos x="connsiteX875" y="connsiteY875"/>
              </a:cxn>
              <a:cxn ang="0">
                <a:pos x="connsiteX876" y="connsiteY876"/>
              </a:cxn>
              <a:cxn ang="0">
                <a:pos x="connsiteX877" y="connsiteY877"/>
              </a:cxn>
              <a:cxn ang="0">
                <a:pos x="connsiteX878" y="connsiteY878"/>
              </a:cxn>
              <a:cxn ang="0">
                <a:pos x="connsiteX879" y="connsiteY879"/>
              </a:cxn>
              <a:cxn ang="0">
                <a:pos x="connsiteX880" y="connsiteY880"/>
              </a:cxn>
              <a:cxn ang="0">
                <a:pos x="connsiteX881" y="connsiteY881"/>
              </a:cxn>
              <a:cxn ang="0">
                <a:pos x="connsiteX882" y="connsiteY882"/>
              </a:cxn>
              <a:cxn ang="0">
                <a:pos x="connsiteX883" y="connsiteY883"/>
              </a:cxn>
              <a:cxn ang="0">
                <a:pos x="connsiteX884" y="connsiteY884"/>
              </a:cxn>
              <a:cxn ang="0">
                <a:pos x="connsiteX885" y="connsiteY885"/>
              </a:cxn>
              <a:cxn ang="0">
                <a:pos x="connsiteX886" y="connsiteY886"/>
              </a:cxn>
              <a:cxn ang="0">
                <a:pos x="connsiteX887" y="connsiteY887"/>
              </a:cxn>
              <a:cxn ang="0">
                <a:pos x="connsiteX888" y="connsiteY888"/>
              </a:cxn>
              <a:cxn ang="0">
                <a:pos x="connsiteX889" y="connsiteY889"/>
              </a:cxn>
              <a:cxn ang="0">
                <a:pos x="connsiteX890" y="connsiteY890"/>
              </a:cxn>
              <a:cxn ang="0">
                <a:pos x="connsiteX891" y="connsiteY891"/>
              </a:cxn>
              <a:cxn ang="0">
                <a:pos x="connsiteX892" y="connsiteY892"/>
              </a:cxn>
              <a:cxn ang="0">
                <a:pos x="connsiteX893" y="connsiteY893"/>
              </a:cxn>
              <a:cxn ang="0">
                <a:pos x="connsiteX894" y="connsiteY894"/>
              </a:cxn>
              <a:cxn ang="0">
                <a:pos x="connsiteX895" y="connsiteY895"/>
              </a:cxn>
              <a:cxn ang="0">
                <a:pos x="connsiteX896" y="connsiteY896"/>
              </a:cxn>
              <a:cxn ang="0">
                <a:pos x="connsiteX897" y="connsiteY897"/>
              </a:cxn>
              <a:cxn ang="0">
                <a:pos x="connsiteX898" y="connsiteY898"/>
              </a:cxn>
              <a:cxn ang="0">
                <a:pos x="connsiteX899" y="connsiteY899"/>
              </a:cxn>
              <a:cxn ang="0">
                <a:pos x="connsiteX900" y="connsiteY900"/>
              </a:cxn>
              <a:cxn ang="0">
                <a:pos x="connsiteX901" y="connsiteY901"/>
              </a:cxn>
              <a:cxn ang="0">
                <a:pos x="connsiteX902" y="connsiteY902"/>
              </a:cxn>
              <a:cxn ang="0">
                <a:pos x="connsiteX903" y="connsiteY903"/>
              </a:cxn>
              <a:cxn ang="0">
                <a:pos x="connsiteX904" y="connsiteY904"/>
              </a:cxn>
              <a:cxn ang="0">
                <a:pos x="connsiteX905" y="connsiteY905"/>
              </a:cxn>
              <a:cxn ang="0">
                <a:pos x="connsiteX906" y="connsiteY906"/>
              </a:cxn>
              <a:cxn ang="0">
                <a:pos x="connsiteX907" y="connsiteY907"/>
              </a:cxn>
              <a:cxn ang="0">
                <a:pos x="connsiteX908" y="connsiteY908"/>
              </a:cxn>
              <a:cxn ang="0">
                <a:pos x="connsiteX909" y="connsiteY909"/>
              </a:cxn>
              <a:cxn ang="0">
                <a:pos x="connsiteX910" y="connsiteY910"/>
              </a:cxn>
              <a:cxn ang="0">
                <a:pos x="connsiteX911" y="connsiteY911"/>
              </a:cxn>
              <a:cxn ang="0">
                <a:pos x="connsiteX912" y="connsiteY912"/>
              </a:cxn>
              <a:cxn ang="0">
                <a:pos x="connsiteX913" y="connsiteY913"/>
              </a:cxn>
              <a:cxn ang="0">
                <a:pos x="connsiteX914" y="connsiteY914"/>
              </a:cxn>
              <a:cxn ang="0">
                <a:pos x="connsiteX915" y="connsiteY915"/>
              </a:cxn>
              <a:cxn ang="0">
                <a:pos x="connsiteX916" y="connsiteY916"/>
              </a:cxn>
              <a:cxn ang="0">
                <a:pos x="connsiteX917" y="connsiteY917"/>
              </a:cxn>
              <a:cxn ang="0">
                <a:pos x="connsiteX918" y="connsiteY918"/>
              </a:cxn>
              <a:cxn ang="0">
                <a:pos x="connsiteX919" y="connsiteY919"/>
              </a:cxn>
              <a:cxn ang="0">
                <a:pos x="connsiteX920" y="connsiteY920"/>
              </a:cxn>
              <a:cxn ang="0">
                <a:pos x="connsiteX921" y="connsiteY921"/>
              </a:cxn>
              <a:cxn ang="0">
                <a:pos x="connsiteX922" y="connsiteY922"/>
              </a:cxn>
              <a:cxn ang="0">
                <a:pos x="connsiteX923" y="connsiteY923"/>
              </a:cxn>
              <a:cxn ang="0">
                <a:pos x="connsiteX924" y="connsiteY924"/>
              </a:cxn>
              <a:cxn ang="0">
                <a:pos x="connsiteX925" y="connsiteY925"/>
              </a:cxn>
              <a:cxn ang="0">
                <a:pos x="connsiteX926" y="connsiteY926"/>
              </a:cxn>
              <a:cxn ang="0">
                <a:pos x="connsiteX927" y="connsiteY927"/>
              </a:cxn>
              <a:cxn ang="0">
                <a:pos x="connsiteX928" y="connsiteY928"/>
              </a:cxn>
              <a:cxn ang="0">
                <a:pos x="connsiteX929" y="connsiteY929"/>
              </a:cxn>
              <a:cxn ang="0">
                <a:pos x="connsiteX930" y="connsiteY930"/>
              </a:cxn>
              <a:cxn ang="0">
                <a:pos x="connsiteX931" y="connsiteY931"/>
              </a:cxn>
              <a:cxn ang="0">
                <a:pos x="connsiteX932" y="connsiteY932"/>
              </a:cxn>
              <a:cxn ang="0">
                <a:pos x="connsiteX933" y="connsiteY933"/>
              </a:cxn>
              <a:cxn ang="0">
                <a:pos x="connsiteX934" y="connsiteY934"/>
              </a:cxn>
              <a:cxn ang="0">
                <a:pos x="connsiteX935" y="connsiteY935"/>
              </a:cxn>
              <a:cxn ang="0">
                <a:pos x="connsiteX936" y="connsiteY936"/>
              </a:cxn>
              <a:cxn ang="0">
                <a:pos x="connsiteX937" y="connsiteY937"/>
              </a:cxn>
              <a:cxn ang="0">
                <a:pos x="connsiteX938" y="connsiteY938"/>
              </a:cxn>
              <a:cxn ang="0">
                <a:pos x="connsiteX939" y="connsiteY939"/>
              </a:cxn>
              <a:cxn ang="0">
                <a:pos x="connsiteX940" y="connsiteY940"/>
              </a:cxn>
              <a:cxn ang="0">
                <a:pos x="connsiteX941" y="connsiteY941"/>
              </a:cxn>
              <a:cxn ang="0">
                <a:pos x="connsiteX942" y="connsiteY942"/>
              </a:cxn>
              <a:cxn ang="0">
                <a:pos x="connsiteX943" y="connsiteY943"/>
              </a:cxn>
              <a:cxn ang="0">
                <a:pos x="connsiteX944" y="connsiteY944"/>
              </a:cxn>
              <a:cxn ang="0">
                <a:pos x="connsiteX945" y="connsiteY945"/>
              </a:cxn>
              <a:cxn ang="0">
                <a:pos x="connsiteX946" y="connsiteY946"/>
              </a:cxn>
              <a:cxn ang="0">
                <a:pos x="connsiteX947" y="connsiteY947"/>
              </a:cxn>
              <a:cxn ang="0">
                <a:pos x="connsiteX948" y="connsiteY948"/>
              </a:cxn>
              <a:cxn ang="0">
                <a:pos x="connsiteX949" y="connsiteY949"/>
              </a:cxn>
              <a:cxn ang="0">
                <a:pos x="connsiteX950" y="connsiteY950"/>
              </a:cxn>
              <a:cxn ang="0">
                <a:pos x="connsiteX951" y="connsiteY951"/>
              </a:cxn>
              <a:cxn ang="0">
                <a:pos x="connsiteX952" y="connsiteY952"/>
              </a:cxn>
              <a:cxn ang="0">
                <a:pos x="connsiteX953" y="connsiteY953"/>
              </a:cxn>
              <a:cxn ang="0">
                <a:pos x="connsiteX954" y="connsiteY954"/>
              </a:cxn>
              <a:cxn ang="0">
                <a:pos x="connsiteX955" y="connsiteY955"/>
              </a:cxn>
              <a:cxn ang="0">
                <a:pos x="connsiteX956" y="connsiteY956"/>
              </a:cxn>
              <a:cxn ang="0">
                <a:pos x="connsiteX957" y="connsiteY957"/>
              </a:cxn>
              <a:cxn ang="0">
                <a:pos x="connsiteX958" y="connsiteY958"/>
              </a:cxn>
              <a:cxn ang="0">
                <a:pos x="connsiteX959" y="connsiteY959"/>
              </a:cxn>
              <a:cxn ang="0">
                <a:pos x="connsiteX960" y="connsiteY960"/>
              </a:cxn>
              <a:cxn ang="0">
                <a:pos x="connsiteX961" y="connsiteY961"/>
              </a:cxn>
              <a:cxn ang="0">
                <a:pos x="connsiteX962" y="connsiteY962"/>
              </a:cxn>
              <a:cxn ang="0">
                <a:pos x="connsiteX963" y="connsiteY963"/>
              </a:cxn>
              <a:cxn ang="0">
                <a:pos x="connsiteX964" y="connsiteY964"/>
              </a:cxn>
              <a:cxn ang="0">
                <a:pos x="connsiteX965" y="connsiteY965"/>
              </a:cxn>
              <a:cxn ang="0">
                <a:pos x="connsiteX966" y="connsiteY966"/>
              </a:cxn>
              <a:cxn ang="0">
                <a:pos x="connsiteX967" y="connsiteY967"/>
              </a:cxn>
              <a:cxn ang="0">
                <a:pos x="connsiteX968" y="connsiteY968"/>
              </a:cxn>
              <a:cxn ang="0">
                <a:pos x="connsiteX969" y="connsiteY969"/>
              </a:cxn>
              <a:cxn ang="0">
                <a:pos x="connsiteX970" y="connsiteY970"/>
              </a:cxn>
              <a:cxn ang="0">
                <a:pos x="connsiteX971" y="connsiteY971"/>
              </a:cxn>
              <a:cxn ang="0">
                <a:pos x="connsiteX972" y="connsiteY972"/>
              </a:cxn>
              <a:cxn ang="0">
                <a:pos x="connsiteX973" y="connsiteY973"/>
              </a:cxn>
              <a:cxn ang="0">
                <a:pos x="connsiteX974" y="connsiteY974"/>
              </a:cxn>
              <a:cxn ang="0">
                <a:pos x="connsiteX975" y="connsiteY975"/>
              </a:cxn>
              <a:cxn ang="0">
                <a:pos x="connsiteX976" y="connsiteY976"/>
              </a:cxn>
              <a:cxn ang="0">
                <a:pos x="connsiteX977" y="connsiteY977"/>
              </a:cxn>
              <a:cxn ang="0">
                <a:pos x="connsiteX978" y="connsiteY978"/>
              </a:cxn>
              <a:cxn ang="0">
                <a:pos x="connsiteX979" y="connsiteY979"/>
              </a:cxn>
              <a:cxn ang="0">
                <a:pos x="connsiteX980" y="connsiteY980"/>
              </a:cxn>
              <a:cxn ang="0">
                <a:pos x="connsiteX981" y="connsiteY981"/>
              </a:cxn>
              <a:cxn ang="0">
                <a:pos x="connsiteX982" y="connsiteY982"/>
              </a:cxn>
              <a:cxn ang="0">
                <a:pos x="connsiteX983" y="connsiteY983"/>
              </a:cxn>
              <a:cxn ang="0">
                <a:pos x="connsiteX984" y="connsiteY984"/>
              </a:cxn>
              <a:cxn ang="0">
                <a:pos x="connsiteX985" y="connsiteY985"/>
              </a:cxn>
              <a:cxn ang="0">
                <a:pos x="connsiteX986" y="connsiteY986"/>
              </a:cxn>
              <a:cxn ang="0">
                <a:pos x="connsiteX987" y="connsiteY987"/>
              </a:cxn>
              <a:cxn ang="0">
                <a:pos x="connsiteX988" y="connsiteY988"/>
              </a:cxn>
              <a:cxn ang="0">
                <a:pos x="connsiteX989" y="connsiteY989"/>
              </a:cxn>
              <a:cxn ang="0">
                <a:pos x="connsiteX990" y="connsiteY990"/>
              </a:cxn>
              <a:cxn ang="0">
                <a:pos x="connsiteX991" y="connsiteY991"/>
              </a:cxn>
              <a:cxn ang="0">
                <a:pos x="connsiteX992" y="connsiteY992"/>
              </a:cxn>
              <a:cxn ang="0">
                <a:pos x="connsiteX993" y="connsiteY993"/>
              </a:cxn>
              <a:cxn ang="0">
                <a:pos x="connsiteX994" y="connsiteY994"/>
              </a:cxn>
              <a:cxn ang="0">
                <a:pos x="connsiteX995" y="connsiteY995"/>
              </a:cxn>
              <a:cxn ang="0">
                <a:pos x="connsiteX996" y="connsiteY996"/>
              </a:cxn>
              <a:cxn ang="0">
                <a:pos x="connsiteX997" y="connsiteY997"/>
              </a:cxn>
              <a:cxn ang="0">
                <a:pos x="connsiteX998" y="connsiteY998"/>
              </a:cxn>
              <a:cxn ang="0">
                <a:pos x="connsiteX999" y="connsiteY999"/>
              </a:cxn>
              <a:cxn ang="0">
                <a:pos x="connsiteX1000" y="connsiteY1000"/>
              </a:cxn>
              <a:cxn ang="0">
                <a:pos x="connsiteX1001" y="connsiteY1001"/>
              </a:cxn>
              <a:cxn ang="0">
                <a:pos x="connsiteX1002" y="connsiteY1002"/>
              </a:cxn>
              <a:cxn ang="0">
                <a:pos x="connsiteX1003" y="connsiteY1003"/>
              </a:cxn>
              <a:cxn ang="0">
                <a:pos x="connsiteX1004" y="connsiteY1004"/>
              </a:cxn>
              <a:cxn ang="0">
                <a:pos x="connsiteX1005" y="connsiteY1005"/>
              </a:cxn>
              <a:cxn ang="0">
                <a:pos x="connsiteX1006" y="connsiteY1006"/>
              </a:cxn>
              <a:cxn ang="0">
                <a:pos x="connsiteX1007" y="connsiteY1007"/>
              </a:cxn>
              <a:cxn ang="0">
                <a:pos x="connsiteX1008" y="connsiteY1008"/>
              </a:cxn>
              <a:cxn ang="0">
                <a:pos x="connsiteX1009" y="connsiteY1009"/>
              </a:cxn>
              <a:cxn ang="0">
                <a:pos x="connsiteX1010" y="connsiteY1010"/>
              </a:cxn>
              <a:cxn ang="0">
                <a:pos x="connsiteX1011" y="connsiteY1011"/>
              </a:cxn>
              <a:cxn ang="0">
                <a:pos x="connsiteX1012" y="connsiteY1012"/>
              </a:cxn>
              <a:cxn ang="0">
                <a:pos x="connsiteX1013" y="connsiteY1013"/>
              </a:cxn>
              <a:cxn ang="0">
                <a:pos x="connsiteX1014" y="connsiteY1014"/>
              </a:cxn>
            </a:cxnLst>
            <a:rect l="l" t="t" r="r" b="b"/>
            <a:pathLst>
              <a:path w="5593163" h="4305008">
                <a:moveTo>
                  <a:pt x="4985599" y="636203"/>
                </a:moveTo>
                <a:cubicBezTo>
                  <a:pt x="5038875" y="907109"/>
                  <a:pt x="5253718" y="1121906"/>
                  <a:pt x="5528908" y="1181049"/>
                </a:cubicBezTo>
                <a:cubicBezTo>
                  <a:pt x="5475633" y="910143"/>
                  <a:pt x="5260789" y="695346"/>
                  <a:pt x="4985599" y="636203"/>
                </a:cubicBezTo>
                <a:close/>
                <a:moveTo>
                  <a:pt x="4985599" y="2333028"/>
                </a:moveTo>
                <a:cubicBezTo>
                  <a:pt x="5038875" y="2603934"/>
                  <a:pt x="5253718" y="2818731"/>
                  <a:pt x="5528908" y="2877874"/>
                </a:cubicBezTo>
                <a:cubicBezTo>
                  <a:pt x="5475633" y="2606968"/>
                  <a:pt x="5260789" y="2392171"/>
                  <a:pt x="4985599" y="2333028"/>
                </a:cubicBezTo>
                <a:close/>
                <a:moveTo>
                  <a:pt x="4985597" y="2034258"/>
                </a:moveTo>
                <a:cubicBezTo>
                  <a:pt x="5260787" y="1975579"/>
                  <a:pt x="5475630" y="1762469"/>
                  <a:pt x="5528906" y="1493690"/>
                </a:cubicBezTo>
                <a:cubicBezTo>
                  <a:pt x="5253716" y="1552369"/>
                  <a:pt x="5038872" y="1765479"/>
                  <a:pt x="4985597" y="2034258"/>
                </a:cubicBezTo>
                <a:close/>
                <a:moveTo>
                  <a:pt x="4985597" y="3731083"/>
                </a:moveTo>
                <a:cubicBezTo>
                  <a:pt x="5260787" y="3672404"/>
                  <a:pt x="5475630" y="3459294"/>
                  <a:pt x="5528906" y="3190516"/>
                </a:cubicBezTo>
                <a:cubicBezTo>
                  <a:pt x="5253716" y="3249194"/>
                  <a:pt x="5038872" y="3462304"/>
                  <a:pt x="4985597" y="3731083"/>
                </a:cubicBezTo>
                <a:close/>
                <a:moveTo>
                  <a:pt x="4842232" y="503273"/>
                </a:moveTo>
                <a:lnTo>
                  <a:pt x="4842826" y="491833"/>
                </a:lnTo>
                <a:lnTo>
                  <a:pt x="4843324" y="491866"/>
                </a:lnTo>
                <a:lnTo>
                  <a:pt x="4843350" y="491372"/>
                </a:lnTo>
                <a:lnTo>
                  <a:pt x="4860437" y="492995"/>
                </a:lnTo>
                <a:cubicBezTo>
                  <a:pt x="4892823" y="493522"/>
                  <a:pt x="4924716" y="496503"/>
                  <a:pt x="4955899" y="502060"/>
                </a:cubicBezTo>
                <a:cubicBezTo>
                  <a:pt x="4961475" y="501641"/>
                  <a:pt x="4966803" y="502589"/>
                  <a:pt x="4972112" y="503599"/>
                </a:cubicBezTo>
                <a:lnTo>
                  <a:pt x="4972229" y="504747"/>
                </a:lnTo>
                <a:cubicBezTo>
                  <a:pt x="5241367" y="549296"/>
                  <a:pt x="5466735" y="718370"/>
                  <a:pt x="5583809" y="948988"/>
                </a:cubicBezTo>
                <a:lnTo>
                  <a:pt x="5593163" y="971822"/>
                </a:lnTo>
                <a:lnTo>
                  <a:pt x="5593163" y="1318474"/>
                </a:lnTo>
                <a:lnTo>
                  <a:pt x="5558612" y="1315193"/>
                </a:lnTo>
                <a:cubicBezTo>
                  <a:pt x="5553035" y="1315612"/>
                  <a:pt x="5547706" y="1314664"/>
                  <a:pt x="5542395" y="1313653"/>
                </a:cubicBezTo>
                <a:lnTo>
                  <a:pt x="5542279" y="1312505"/>
                </a:lnTo>
                <a:cubicBezTo>
                  <a:pt x="5183428" y="1253106"/>
                  <a:pt x="4902389" y="972329"/>
                  <a:pt x="4852114" y="619464"/>
                </a:cubicBezTo>
                <a:cubicBezTo>
                  <a:pt x="4851946" y="619411"/>
                  <a:pt x="4851778" y="619406"/>
                  <a:pt x="4851608" y="619401"/>
                </a:cubicBezTo>
                <a:lnTo>
                  <a:pt x="4851070" y="612725"/>
                </a:lnTo>
                <a:cubicBezTo>
                  <a:pt x="4846011" y="582475"/>
                  <a:pt x="4843560" y="551584"/>
                  <a:pt x="4843603" y="520249"/>
                </a:cubicBezTo>
                <a:cubicBezTo>
                  <a:pt x="4842291" y="514621"/>
                  <a:pt x="4842232" y="508954"/>
                  <a:pt x="4842232" y="503273"/>
                </a:cubicBezTo>
                <a:close/>
                <a:moveTo>
                  <a:pt x="4842232" y="2200098"/>
                </a:moveTo>
                <a:lnTo>
                  <a:pt x="4842826" y="2188658"/>
                </a:lnTo>
                <a:lnTo>
                  <a:pt x="4843324" y="2188691"/>
                </a:lnTo>
                <a:lnTo>
                  <a:pt x="4843350" y="2188197"/>
                </a:lnTo>
                <a:lnTo>
                  <a:pt x="4860437" y="2189820"/>
                </a:lnTo>
                <a:cubicBezTo>
                  <a:pt x="4892823" y="2190347"/>
                  <a:pt x="4924716" y="2193328"/>
                  <a:pt x="4955899" y="2198885"/>
                </a:cubicBezTo>
                <a:cubicBezTo>
                  <a:pt x="4961475" y="2198466"/>
                  <a:pt x="4966803" y="2199414"/>
                  <a:pt x="4972112" y="2200424"/>
                </a:cubicBezTo>
                <a:lnTo>
                  <a:pt x="4972229" y="2201572"/>
                </a:lnTo>
                <a:cubicBezTo>
                  <a:pt x="5241367" y="2246121"/>
                  <a:pt x="5466735" y="2415195"/>
                  <a:pt x="5583809" y="2645813"/>
                </a:cubicBezTo>
                <a:lnTo>
                  <a:pt x="5593163" y="2668647"/>
                </a:lnTo>
                <a:lnTo>
                  <a:pt x="5593163" y="3015299"/>
                </a:lnTo>
                <a:lnTo>
                  <a:pt x="5558612" y="3012018"/>
                </a:lnTo>
                <a:cubicBezTo>
                  <a:pt x="5553035" y="3012437"/>
                  <a:pt x="5547706" y="3011489"/>
                  <a:pt x="5542395" y="3010478"/>
                </a:cubicBezTo>
                <a:lnTo>
                  <a:pt x="5542279" y="3009330"/>
                </a:lnTo>
                <a:cubicBezTo>
                  <a:pt x="5183428" y="2949931"/>
                  <a:pt x="4902389" y="2669154"/>
                  <a:pt x="4852114" y="2316289"/>
                </a:cubicBezTo>
                <a:cubicBezTo>
                  <a:pt x="4851946" y="2316236"/>
                  <a:pt x="4851778" y="2316231"/>
                  <a:pt x="4851608" y="2316226"/>
                </a:cubicBezTo>
                <a:lnTo>
                  <a:pt x="4851070" y="2309550"/>
                </a:lnTo>
                <a:cubicBezTo>
                  <a:pt x="4846011" y="2279300"/>
                  <a:pt x="4843560" y="2248409"/>
                  <a:pt x="4843603" y="2217074"/>
                </a:cubicBezTo>
                <a:cubicBezTo>
                  <a:pt x="4842291" y="2211446"/>
                  <a:pt x="4842232" y="2205779"/>
                  <a:pt x="4842232" y="2200098"/>
                </a:cubicBezTo>
                <a:close/>
                <a:moveTo>
                  <a:pt x="4842232" y="3896923"/>
                </a:moveTo>
                <a:lnTo>
                  <a:pt x="4842826" y="3885483"/>
                </a:lnTo>
                <a:lnTo>
                  <a:pt x="4843324" y="3885516"/>
                </a:lnTo>
                <a:lnTo>
                  <a:pt x="4843350" y="3885022"/>
                </a:lnTo>
                <a:lnTo>
                  <a:pt x="4860437" y="3886645"/>
                </a:lnTo>
                <a:cubicBezTo>
                  <a:pt x="4892823" y="3887172"/>
                  <a:pt x="4924716" y="3890153"/>
                  <a:pt x="4955899" y="3895710"/>
                </a:cubicBezTo>
                <a:cubicBezTo>
                  <a:pt x="4961475" y="3895291"/>
                  <a:pt x="4966803" y="3896239"/>
                  <a:pt x="4972112" y="3897249"/>
                </a:cubicBezTo>
                <a:lnTo>
                  <a:pt x="4972229" y="3898397"/>
                </a:lnTo>
                <a:cubicBezTo>
                  <a:pt x="5206288" y="3937139"/>
                  <a:pt x="5407245" y="4070062"/>
                  <a:pt x="5532481" y="4255797"/>
                </a:cubicBezTo>
                <a:lnTo>
                  <a:pt x="5560926" y="4305008"/>
                </a:lnTo>
                <a:lnTo>
                  <a:pt x="5409877" y="4305008"/>
                </a:lnTo>
                <a:lnTo>
                  <a:pt x="5357754" y="4241205"/>
                </a:lnTo>
                <a:cubicBezTo>
                  <a:pt x="5261058" y="4136681"/>
                  <a:pt x="5131850" y="4061285"/>
                  <a:pt x="4985599" y="4029853"/>
                </a:cubicBezTo>
                <a:cubicBezTo>
                  <a:pt x="5002846" y="4117553"/>
                  <a:pt x="5037026" y="4199373"/>
                  <a:pt x="5084780" y="4271827"/>
                </a:cubicBezTo>
                <a:lnTo>
                  <a:pt x="5111462" y="4305008"/>
                </a:lnTo>
                <a:lnTo>
                  <a:pt x="4957353" y="4305008"/>
                </a:lnTo>
                <a:lnTo>
                  <a:pt x="4927231" y="4254710"/>
                </a:lnTo>
                <a:cubicBezTo>
                  <a:pt x="4890029" y="4179889"/>
                  <a:pt x="4864297" y="4098618"/>
                  <a:pt x="4852114" y="4013114"/>
                </a:cubicBezTo>
                <a:cubicBezTo>
                  <a:pt x="4851946" y="4013061"/>
                  <a:pt x="4851778" y="4013056"/>
                  <a:pt x="4851608" y="4013051"/>
                </a:cubicBezTo>
                <a:lnTo>
                  <a:pt x="4851070" y="4006375"/>
                </a:lnTo>
                <a:cubicBezTo>
                  <a:pt x="4846011" y="3976125"/>
                  <a:pt x="4843560" y="3945234"/>
                  <a:pt x="4843603" y="3913899"/>
                </a:cubicBezTo>
                <a:cubicBezTo>
                  <a:pt x="4842291" y="3908271"/>
                  <a:pt x="4842232" y="3902604"/>
                  <a:pt x="4842232" y="3896923"/>
                </a:cubicBezTo>
                <a:close/>
                <a:moveTo>
                  <a:pt x="4842230" y="469318"/>
                </a:moveTo>
                <a:cubicBezTo>
                  <a:pt x="4842230" y="463681"/>
                  <a:pt x="4842289" y="458057"/>
                  <a:pt x="4843601" y="452471"/>
                </a:cubicBezTo>
                <a:cubicBezTo>
                  <a:pt x="4843558" y="421389"/>
                  <a:pt x="4846008" y="390746"/>
                  <a:pt x="4851065" y="360740"/>
                </a:cubicBezTo>
                <a:lnTo>
                  <a:pt x="4851605" y="354103"/>
                </a:lnTo>
                <a:cubicBezTo>
                  <a:pt x="4851774" y="354098"/>
                  <a:pt x="4851943" y="354093"/>
                  <a:pt x="4852110" y="354040"/>
                </a:cubicBezTo>
                <a:cubicBezTo>
                  <a:pt x="4865262" y="262463"/>
                  <a:pt x="4894203" y="175780"/>
                  <a:pt x="4936323" y="96778"/>
                </a:cubicBezTo>
                <a:lnTo>
                  <a:pt x="4998957" y="0"/>
                </a:lnTo>
                <a:lnTo>
                  <a:pt x="5167333" y="0"/>
                </a:lnTo>
                <a:lnTo>
                  <a:pt x="5099105" y="76659"/>
                </a:lnTo>
                <a:cubicBezTo>
                  <a:pt x="5043838" y="153496"/>
                  <a:pt x="5004523" y="241952"/>
                  <a:pt x="4985597" y="337433"/>
                </a:cubicBezTo>
                <a:cubicBezTo>
                  <a:pt x="5168636" y="298404"/>
                  <a:pt x="5324978" y="191052"/>
                  <a:pt x="5424571" y="44350"/>
                </a:cubicBezTo>
                <a:lnTo>
                  <a:pt x="5446799" y="0"/>
                </a:lnTo>
                <a:lnTo>
                  <a:pt x="5593163" y="0"/>
                </a:lnTo>
                <a:lnTo>
                  <a:pt x="5593163" y="4197"/>
                </a:lnTo>
                <a:lnTo>
                  <a:pt x="5543598" y="95636"/>
                </a:lnTo>
                <a:cubicBezTo>
                  <a:pt x="5419825" y="289169"/>
                  <a:pt x="5213633" y="428211"/>
                  <a:pt x="4972226" y="467856"/>
                </a:cubicBezTo>
                <a:lnTo>
                  <a:pt x="4972110" y="468995"/>
                </a:lnTo>
                <a:cubicBezTo>
                  <a:pt x="4966799" y="469998"/>
                  <a:pt x="4961470" y="470939"/>
                  <a:pt x="4955893" y="470523"/>
                </a:cubicBezTo>
                <a:cubicBezTo>
                  <a:pt x="4924721" y="476033"/>
                  <a:pt x="4892841" y="478991"/>
                  <a:pt x="4860466" y="479514"/>
                </a:cubicBezTo>
                <a:lnTo>
                  <a:pt x="4843348" y="481127"/>
                </a:lnTo>
                <a:lnTo>
                  <a:pt x="4843322" y="480636"/>
                </a:lnTo>
                <a:lnTo>
                  <a:pt x="4842823" y="480669"/>
                </a:lnTo>
                <a:cubicBezTo>
                  <a:pt x="4842257" y="476896"/>
                  <a:pt x="4842230" y="473110"/>
                  <a:pt x="4842230" y="469318"/>
                </a:cubicBezTo>
                <a:close/>
                <a:moveTo>
                  <a:pt x="4842230" y="2166144"/>
                </a:moveTo>
                <a:cubicBezTo>
                  <a:pt x="4842230" y="2160506"/>
                  <a:pt x="4842289" y="2154882"/>
                  <a:pt x="4843601" y="2149296"/>
                </a:cubicBezTo>
                <a:cubicBezTo>
                  <a:pt x="4843558" y="2118214"/>
                  <a:pt x="4846008" y="2087572"/>
                  <a:pt x="4851065" y="2057565"/>
                </a:cubicBezTo>
                <a:lnTo>
                  <a:pt x="4851605" y="2050928"/>
                </a:lnTo>
                <a:cubicBezTo>
                  <a:pt x="4851774" y="2050923"/>
                  <a:pt x="4851943" y="2050918"/>
                  <a:pt x="4852110" y="2050865"/>
                </a:cubicBezTo>
                <a:cubicBezTo>
                  <a:pt x="4902387" y="1700770"/>
                  <a:pt x="5183426" y="1422199"/>
                  <a:pt x="5542276" y="1363267"/>
                </a:cubicBezTo>
                <a:lnTo>
                  <a:pt x="5542393" y="1362128"/>
                </a:lnTo>
                <a:cubicBezTo>
                  <a:pt x="5547702" y="1361126"/>
                  <a:pt x="5553030" y="1360185"/>
                  <a:pt x="5558606" y="1360601"/>
                </a:cubicBezTo>
                <a:lnTo>
                  <a:pt x="5593163" y="1357345"/>
                </a:lnTo>
                <a:lnTo>
                  <a:pt x="5593163" y="1701268"/>
                </a:lnTo>
                <a:lnTo>
                  <a:pt x="5583807" y="1723929"/>
                </a:lnTo>
                <a:cubicBezTo>
                  <a:pt x="5466733" y="1952736"/>
                  <a:pt x="5241364" y="2120482"/>
                  <a:pt x="4972226" y="2164681"/>
                </a:cubicBezTo>
                <a:lnTo>
                  <a:pt x="4972110" y="2165820"/>
                </a:lnTo>
                <a:cubicBezTo>
                  <a:pt x="4966799" y="2166823"/>
                  <a:pt x="4961470" y="2167764"/>
                  <a:pt x="4955893" y="2167348"/>
                </a:cubicBezTo>
                <a:cubicBezTo>
                  <a:pt x="4924721" y="2172858"/>
                  <a:pt x="4892841" y="2175816"/>
                  <a:pt x="4860466" y="2176339"/>
                </a:cubicBezTo>
                <a:lnTo>
                  <a:pt x="4843348" y="2177952"/>
                </a:lnTo>
                <a:lnTo>
                  <a:pt x="4843322" y="2177461"/>
                </a:lnTo>
                <a:lnTo>
                  <a:pt x="4842823" y="2177494"/>
                </a:lnTo>
                <a:cubicBezTo>
                  <a:pt x="4842257" y="2173722"/>
                  <a:pt x="4842230" y="2169936"/>
                  <a:pt x="4842230" y="2166144"/>
                </a:cubicBezTo>
                <a:close/>
                <a:moveTo>
                  <a:pt x="4842230" y="3862969"/>
                </a:moveTo>
                <a:cubicBezTo>
                  <a:pt x="4842230" y="3857331"/>
                  <a:pt x="4842289" y="3851707"/>
                  <a:pt x="4843601" y="3846121"/>
                </a:cubicBezTo>
                <a:cubicBezTo>
                  <a:pt x="4843558" y="3815039"/>
                  <a:pt x="4846008" y="3784397"/>
                  <a:pt x="4851065" y="3754390"/>
                </a:cubicBezTo>
                <a:lnTo>
                  <a:pt x="4851605" y="3747753"/>
                </a:lnTo>
                <a:cubicBezTo>
                  <a:pt x="4851774" y="3747748"/>
                  <a:pt x="4851943" y="3747743"/>
                  <a:pt x="4852110" y="3747690"/>
                </a:cubicBezTo>
                <a:cubicBezTo>
                  <a:pt x="4902387" y="3397595"/>
                  <a:pt x="5183426" y="3119024"/>
                  <a:pt x="5542276" y="3060092"/>
                </a:cubicBezTo>
                <a:lnTo>
                  <a:pt x="5542393" y="3058953"/>
                </a:lnTo>
                <a:cubicBezTo>
                  <a:pt x="5547702" y="3057951"/>
                  <a:pt x="5553030" y="3057010"/>
                  <a:pt x="5558606" y="3057426"/>
                </a:cubicBezTo>
                <a:lnTo>
                  <a:pt x="5593163" y="3054170"/>
                </a:lnTo>
                <a:lnTo>
                  <a:pt x="5593163" y="3398093"/>
                </a:lnTo>
                <a:lnTo>
                  <a:pt x="5583807" y="3420754"/>
                </a:lnTo>
                <a:cubicBezTo>
                  <a:pt x="5466733" y="3649560"/>
                  <a:pt x="5241364" y="3817307"/>
                  <a:pt x="4972226" y="3861506"/>
                </a:cubicBezTo>
                <a:lnTo>
                  <a:pt x="4972110" y="3862645"/>
                </a:lnTo>
                <a:cubicBezTo>
                  <a:pt x="4966799" y="3863648"/>
                  <a:pt x="4961470" y="3864589"/>
                  <a:pt x="4955893" y="3864173"/>
                </a:cubicBezTo>
                <a:cubicBezTo>
                  <a:pt x="4924721" y="3869683"/>
                  <a:pt x="4892841" y="3872641"/>
                  <a:pt x="4860466" y="3873164"/>
                </a:cubicBezTo>
                <a:lnTo>
                  <a:pt x="4843348" y="3874777"/>
                </a:lnTo>
                <a:lnTo>
                  <a:pt x="4843322" y="3874286"/>
                </a:lnTo>
                <a:lnTo>
                  <a:pt x="4842823" y="3874319"/>
                </a:lnTo>
                <a:cubicBezTo>
                  <a:pt x="4842257" y="3870547"/>
                  <a:pt x="4842230" y="3866761"/>
                  <a:pt x="4842230" y="3862969"/>
                </a:cubicBezTo>
                <a:close/>
                <a:moveTo>
                  <a:pt x="4135041" y="1181049"/>
                </a:moveTo>
                <a:cubicBezTo>
                  <a:pt x="4410231" y="1121906"/>
                  <a:pt x="4625074" y="907109"/>
                  <a:pt x="4678350" y="636203"/>
                </a:cubicBezTo>
                <a:cubicBezTo>
                  <a:pt x="4403160" y="695346"/>
                  <a:pt x="4188316" y="910143"/>
                  <a:pt x="4135041" y="1181049"/>
                </a:cubicBezTo>
                <a:close/>
                <a:moveTo>
                  <a:pt x="4135041" y="1493690"/>
                </a:moveTo>
                <a:cubicBezTo>
                  <a:pt x="4188317" y="1762469"/>
                  <a:pt x="4403160" y="1975579"/>
                  <a:pt x="4678350" y="2034258"/>
                </a:cubicBezTo>
                <a:cubicBezTo>
                  <a:pt x="4625075" y="1765479"/>
                  <a:pt x="4410231" y="1552369"/>
                  <a:pt x="4135041" y="1493690"/>
                </a:cubicBezTo>
                <a:close/>
                <a:moveTo>
                  <a:pt x="4135041" y="2877874"/>
                </a:moveTo>
                <a:cubicBezTo>
                  <a:pt x="4410231" y="2818731"/>
                  <a:pt x="4625074" y="2603934"/>
                  <a:pt x="4678350" y="2333028"/>
                </a:cubicBezTo>
                <a:cubicBezTo>
                  <a:pt x="4403160" y="2392171"/>
                  <a:pt x="4188316" y="2606968"/>
                  <a:pt x="4135041" y="2877874"/>
                </a:cubicBezTo>
                <a:close/>
                <a:moveTo>
                  <a:pt x="4135041" y="3190516"/>
                </a:moveTo>
                <a:cubicBezTo>
                  <a:pt x="4188317" y="3459294"/>
                  <a:pt x="4403160" y="3672404"/>
                  <a:pt x="4678350" y="3731083"/>
                </a:cubicBezTo>
                <a:cubicBezTo>
                  <a:pt x="4625075" y="3462304"/>
                  <a:pt x="4410231" y="3249194"/>
                  <a:pt x="4135041" y="3190516"/>
                </a:cubicBezTo>
                <a:close/>
                <a:moveTo>
                  <a:pt x="4103022" y="4305008"/>
                </a:moveTo>
                <a:lnTo>
                  <a:pt x="4131467" y="4255797"/>
                </a:lnTo>
                <a:cubicBezTo>
                  <a:pt x="4256704" y="4070062"/>
                  <a:pt x="4457661" y="3937139"/>
                  <a:pt x="4691720" y="3898397"/>
                </a:cubicBezTo>
                <a:lnTo>
                  <a:pt x="4691837" y="3897249"/>
                </a:lnTo>
                <a:cubicBezTo>
                  <a:pt x="4697146" y="3896239"/>
                  <a:pt x="4702474" y="3895291"/>
                  <a:pt x="4708050" y="3895710"/>
                </a:cubicBezTo>
                <a:cubicBezTo>
                  <a:pt x="4739233" y="3890153"/>
                  <a:pt x="4771126" y="3887172"/>
                  <a:pt x="4803512" y="3886645"/>
                </a:cubicBezTo>
                <a:lnTo>
                  <a:pt x="4820599" y="3885022"/>
                </a:lnTo>
                <a:lnTo>
                  <a:pt x="4820625" y="3885516"/>
                </a:lnTo>
                <a:lnTo>
                  <a:pt x="4821123" y="3885483"/>
                </a:lnTo>
                <a:lnTo>
                  <a:pt x="4821717" y="3896923"/>
                </a:lnTo>
                <a:cubicBezTo>
                  <a:pt x="4821717" y="3902604"/>
                  <a:pt x="4821658" y="3908271"/>
                  <a:pt x="4820346" y="3913899"/>
                </a:cubicBezTo>
                <a:cubicBezTo>
                  <a:pt x="4820389" y="3945234"/>
                  <a:pt x="4817938" y="3976125"/>
                  <a:pt x="4812879" y="4006375"/>
                </a:cubicBezTo>
                <a:lnTo>
                  <a:pt x="4812341" y="4013051"/>
                </a:lnTo>
                <a:cubicBezTo>
                  <a:pt x="4812171" y="4013056"/>
                  <a:pt x="4812003" y="4013061"/>
                  <a:pt x="4811835" y="4013114"/>
                </a:cubicBezTo>
                <a:cubicBezTo>
                  <a:pt x="4799653" y="4098618"/>
                  <a:pt x="4773921" y="4179889"/>
                  <a:pt x="4736718" y="4254710"/>
                </a:cubicBezTo>
                <a:lnTo>
                  <a:pt x="4706597" y="4305008"/>
                </a:lnTo>
                <a:lnTo>
                  <a:pt x="4552487" y="4305008"/>
                </a:lnTo>
                <a:lnTo>
                  <a:pt x="4579169" y="4271827"/>
                </a:lnTo>
                <a:cubicBezTo>
                  <a:pt x="4626924" y="4199373"/>
                  <a:pt x="4661103" y="4117553"/>
                  <a:pt x="4678350" y="4029853"/>
                </a:cubicBezTo>
                <a:cubicBezTo>
                  <a:pt x="4532099" y="4061285"/>
                  <a:pt x="4402892" y="4136681"/>
                  <a:pt x="4306196" y="4241205"/>
                </a:cubicBezTo>
                <a:lnTo>
                  <a:pt x="4254073" y="4305008"/>
                </a:lnTo>
                <a:close/>
                <a:moveTo>
                  <a:pt x="4068511" y="0"/>
                </a:moveTo>
                <a:lnTo>
                  <a:pt x="4217148" y="0"/>
                </a:lnTo>
                <a:lnTo>
                  <a:pt x="4239376" y="44350"/>
                </a:lnTo>
                <a:cubicBezTo>
                  <a:pt x="4338970" y="191052"/>
                  <a:pt x="4495311" y="298404"/>
                  <a:pt x="4678350" y="337433"/>
                </a:cubicBezTo>
                <a:cubicBezTo>
                  <a:pt x="4659425" y="241952"/>
                  <a:pt x="4620110" y="153496"/>
                  <a:pt x="4564842" y="76659"/>
                </a:cubicBezTo>
                <a:lnTo>
                  <a:pt x="4496615" y="0"/>
                </a:lnTo>
                <a:lnTo>
                  <a:pt x="4664989" y="0"/>
                </a:lnTo>
                <a:lnTo>
                  <a:pt x="4727623" y="96778"/>
                </a:lnTo>
                <a:cubicBezTo>
                  <a:pt x="4769744" y="175780"/>
                  <a:pt x="4798685" y="262463"/>
                  <a:pt x="4811836" y="354040"/>
                </a:cubicBezTo>
                <a:cubicBezTo>
                  <a:pt x="4812004" y="354093"/>
                  <a:pt x="4812173" y="354098"/>
                  <a:pt x="4812342" y="354103"/>
                </a:cubicBezTo>
                <a:lnTo>
                  <a:pt x="4812882" y="360740"/>
                </a:lnTo>
                <a:cubicBezTo>
                  <a:pt x="4817939" y="390746"/>
                  <a:pt x="4820389" y="421389"/>
                  <a:pt x="4820346" y="452471"/>
                </a:cubicBezTo>
                <a:cubicBezTo>
                  <a:pt x="4821658" y="458057"/>
                  <a:pt x="4821717" y="463681"/>
                  <a:pt x="4821717" y="469318"/>
                </a:cubicBezTo>
                <a:cubicBezTo>
                  <a:pt x="4821717" y="473110"/>
                  <a:pt x="4821690" y="476896"/>
                  <a:pt x="4821124" y="480669"/>
                </a:cubicBezTo>
                <a:lnTo>
                  <a:pt x="4820625" y="480636"/>
                </a:lnTo>
                <a:lnTo>
                  <a:pt x="4820599" y="481127"/>
                </a:lnTo>
                <a:lnTo>
                  <a:pt x="4803481" y="479514"/>
                </a:lnTo>
                <a:cubicBezTo>
                  <a:pt x="4771106" y="478991"/>
                  <a:pt x="4739226" y="476033"/>
                  <a:pt x="4708054" y="470523"/>
                </a:cubicBezTo>
                <a:cubicBezTo>
                  <a:pt x="4702477" y="470939"/>
                  <a:pt x="4697148" y="469998"/>
                  <a:pt x="4691837" y="468995"/>
                </a:cubicBezTo>
                <a:lnTo>
                  <a:pt x="4691721" y="467856"/>
                </a:lnTo>
                <a:cubicBezTo>
                  <a:pt x="4450315" y="428211"/>
                  <a:pt x="4244123" y="289169"/>
                  <a:pt x="4120350" y="95636"/>
                </a:cubicBezTo>
                <a:close/>
                <a:moveTo>
                  <a:pt x="3991674" y="1313979"/>
                </a:moveTo>
                <a:cubicBezTo>
                  <a:pt x="3991674" y="1308297"/>
                  <a:pt x="3991733" y="1302628"/>
                  <a:pt x="3993045" y="1296998"/>
                </a:cubicBezTo>
                <a:cubicBezTo>
                  <a:pt x="3993003" y="1265670"/>
                  <a:pt x="3995452" y="1234785"/>
                  <a:pt x="4000509" y="1204541"/>
                </a:cubicBezTo>
                <a:lnTo>
                  <a:pt x="4001049" y="1197851"/>
                </a:lnTo>
                <a:cubicBezTo>
                  <a:pt x="4001218" y="1197846"/>
                  <a:pt x="4001387" y="1197841"/>
                  <a:pt x="4001555" y="1197788"/>
                </a:cubicBezTo>
                <a:cubicBezTo>
                  <a:pt x="4051831" y="844922"/>
                  <a:pt x="4332870" y="564145"/>
                  <a:pt x="4691720" y="504747"/>
                </a:cubicBezTo>
                <a:lnTo>
                  <a:pt x="4691837" y="503599"/>
                </a:lnTo>
                <a:cubicBezTo>
                  <a:pt x="4697146" y="502589"/>
                  <a:pt x="4702474" y="501641"/>
                  <a:pt x="4708050" y="502060"/>
                </a:cubicBezTo>
                <a:cubicBezTo>
                  <a:pt x="4739233" y="496503"/>
                  <a:pt x="4771126" y="493522"/>
                  <a:pt x="4803512" y="492995"/>
                </a:cubicBezTo>
                <a:lnTo>
                  <a:pt x="4820599" y="491372"/>
                </a:lnTo>
                <a:lnTo>
                  <a:pt x="4820625" y="491866"/>
                </a:lnTo>
                <a:lnTo>
                  <a:pt x="4821123" y="491833"/>
                </a:lnTo>
                <a:lnTo>
                  <a:pt x="4821717" y="503273"/>
                </a:lnTo>
                <a:cubicBezTo>
                  <a:pt x="4821717" y="508954"/>
                  <a:pt x="4821658" y="514621"/>
                  <a:pt x="4820346" y="520249"/>
                </a:cubicBezTo>
                <a:cubicBezTo>
                  <a:pt x="4820389" y="551584"/>
                  <a:pt x="4817938" y="582475"/>
                  <a:pt x="4812879" y="612725"/>
                </a:cubicBezTo>
                <a:lnTo>
                  <a:pt x="4812341" y="619401"/>
                </a:lnTo>
                <a:cubicBezTo>
                  <a:pt x="4812171" y="619406"/>
                  <a:pt x="4812003" y="619411"/>
                  <a:pt x="4811835" y="619464"/>
                </a:cubicBezTo>
                <a:cubicBezTo>
                  <a:pt x="4761560" y="972329"/>
                  <a:pt x="4480521" y="1253106"/>
                  <a:pt x="4121670" y="1312505"/>
                </a:cubicBezTo>
                <a:lnTo>
                  <a:pt x="4121554" y="1313653"/>
                </a:lnTo>
                <a:cubicBezTo>
                  <a:pt x="4116243" y="1314664"/>
                  <a:pt x="4110914" y="1315612"/>
                  <a:pt x="4105337" y="1315193"/>
                </a:cubicBezTo>
                <a:cubicBezTo>
                  <a:pt x="4074165" y="1320747"/>
                  <a:pt x="4042285" y="1323728"/>
                  <a:pt x="4009911" y="1324255"/>
                </a:cubicBezTo>
                <a:lnTo>
                  <a:pt x="3992792" y="1325881"/>
                </a:lnTo>
                <a:lnTo>
                  <a:pt x="3992766" y="1325386"/>
                </a:lnTo>
                <a:lnTo>
                  <a:pt x="3992267" y="1325419"/>
                </a:lnTo>
                <a:cubicBezTo>
                  <a:pt x="3991701" y="1321617"/>
                  <a:pt x="3991674" y="1317801"/>
                  <a:pt x="3991674" y="1313979"/>
                </a:cubicBezTo>
                <a:close/>
                <a:moveTo>
                  <a:pt x="3991674" y="1361805"/>
                </a:moveTo>
                <a:lnTo>
                  <a:pt x="3992268" y="1350455"/>
                </a:lnTo>
                <a:lnTo>
                  <a:pt x="3992766" y="1350487"/>
                </a:lnTo>
                <a:lnTo>
                  <a:pt x="3992792" y="1349997"/>
                </a:lnTo>
                <a:lnTo>
                  <a:pt x="4009880" y="1351607"/>
                </a:lnTo>
                <a:cubicBezTo>
                  <a:pt x="4042265" y="1352130"/>
                  <a:pt x="4074158" y="1355088"/>
                  <a:pt x="4105341" y="1360601"/>
                </a:cubicBezTo>
                <a:cubicBezTo>
                  <a:pt x="4110917" y="1360185"/>
                  <a:pt x="4116245" y="1361126"/>
                  <a:pt x="4121554" y="1362128"/>
                </a:cubicBezTo>
                <a:lnTo>
                  <a:pt x="4121671" y="1363267"/>
                </a:lnTo>
                <a:cubicBezTo>
                  <a:pt x="4480521" y="1422199"/>
                  <a:pt x="4761560" y="1700770"/>
                  <a:pt x="4811836" y="2050865"/>
                </a:cubicBezTo>
                <a:cubicBezTo>
                  <a:pt x="4812004" y="2050918"/>
                  <a:pt x="4812173" y="2050923"/>
                  <a:pt x="4812342" y="2050928"/>
                </a:cubicBezTo>
                <a:lnTo>
                  <a:pt x="4812882" y="2057565"/>
                </a:lnTo>
                <a:cubicBezTo>
                  <a:pt x="4817939" y="2087572"/>
                  <a:pt x="4820389" y="2118214"/>
                  <a:pt x="4820346" y="2149296"/>
                </a:cubicBezTo>
                <a:cubicBezTo>
                  <a:pt x="4821658" y="2154882"/>
                  <a:pt x="4821717" y="2160506"/>
                  <a:pt x="4821717" y="2166144"/>
                </a:cubicBezTo>
                <a:cubicBezTo>
                  <a:pt x="4821717" y="2169936"/>
                  <a:pt x="4821690" y="2173722"/>
                  <a:pt x="4821124" y="2177494"/>
                </a:cubicBezTo>
                <a:lnTo>
                  <a:pt x="4820625" y="2177461"/>
                </a:lnTo>
                <a:lnTo>
                  <a:pt x="4820599" y="2177952"/>
                </a:lnTo>
                <a:lnTo>
                  <a:pt x="4803481" y="2176339"/>
                </a:lnTo>
                <a:cubicBezTo>
                  <a:pt x="4771106" y="2175816"/>
                  <a:pt x="4739226" y="2172858"/>
                  <a:pt x="4708054" y="2167348"/>
                </a:cubicBezTo>
                <a:cubicBezTo>
                  <a:pt x="4702477" y="2167764"/>
                  <a:pt x="4697148" y="2166823"/>
                  <a:pt x="4691837" y="2165820"/>
                </a:cubicBezTo>
                <a:lnTo>
                  <a:pt x="4691721" y="2164681"/>
                </a:lnTo>
                <a:cubicBezTo>
                  <a:pt x="4332870" y="2105749"/>
                  <a:pt x="4051831" y="1827177"/>
                  <a:pt x="4001556" y="1477083"/>
                </a:cubicBezTo>
                <a:cubicBezTo>
                  <a:pt x="4001388" y="1477030"/>
                  <a:pt x="4001220" y="1477026"/>
                  <a:pt x="4001050" y="1477021"/>
                </a:cubicBezTo>
                <a:lnTo>
                  <a:pt x="4000512" y="1470397"/>
                </a:lnTo>
                <a:cubicBezTo>
                  <a:pt x="3995453" y="1440385"/>
                  <a:pt x="3993003" y="1409736"/>
                  <a:pt x="3993045" y="1378647"/>
                </a:cubicBezTo>
                <a:cubicBezTo>
                  <a:pt x="3991733" y="1373063"/>
                  <a:pt x="3991674" y="1367441"/>
                  <a:pt x="3991674" y="1361805"/>
                </a:cubicBezTo>
                <a:close/>
                <a:moveTo>
                  <a:pt x="3991674" y="3010804"/>
                </a:moveTo>
                <a:cubicBezTo>
                  <a:pt x="3991674" y="3005122"/>
                  <a:pt x="3991733" y="2999453"/>
                  <a:pt x="3993045" y="2993823"/>
                </a:cubicBezTo>
                <a:cubicBezTo>
                  <a:pt x="3993003" y="2962495"/>
                  <a:pt x="3995452" y="2931610"/>
                  <a:pt x="4000509" y="2901366"/>
                </a:cubicBezTo>
                <a:lnTo>
                  <a:pt x="4001049" y="2894676"/>
                </a:lnTo>
                <a:cubicBezTo>
                  <a:pt x="4001218" y="2894671"/>
                  <a:pt x="4001387" y="2894666"/>
                  <a:pt x="4001555" y="2894613"/>
                </a:cubicBezTo>
                <a:cubicBezTo>
                  <a:pt x="4051831" y="2541747"/>
                  <a:pt x="4332870" y="2260970"/>
                  <a:pt x="4691720" y="2201572"/>
                </a:cubicBezTo>
                <a:lnTo>
                  <a:pt x="4691837" y="2200424"/>
                </a:lnTo>
                <a:cubicBezTo>
                  <a:pt x="4697146" y="2199414"/>
                  <a:pt x="4702474" y="2198466"/>
                  <a:pt x="4708050" y="2198885"/>
                </a:cubicBezTo>
                <a:cubicBezTo>
                  <a:pt x="4739233" y="2193328"/>
                  <a:pt x="4771126" y="2190347"/>
                  <a:pt x="4803512" y="2189820"/>
                </a:cubicBezTo>
                <a:lnTo>
                  <a:pt x="4820599" y="2188197"/>
                </a:lnTo>
                <a:lnTo>
                  <a:pt x="4820625" y="2188691"/>
                </a:lnTo>
                <a:lnTo>
                  <a:pt x="4821123" y="2188658"/>
                </a:lnTo>
                <a:lnTo>
                  <a:pt x="4821717" y="2200098"/>
                </a:lnTo>
                <a:cubicBezTo>
                  <a:pt x="4821717" y="2205779"/>
                  <a:pt x="4821658" y="2211446"/>
                  <a:pt x="4820346" y="2217074"/>
                </a:cubicBezTo>
                <a:cubicBezTo>
                  <a:pt x="4820389" y="2248409"/>
                  <a:pt x="4817938" y="2279300"/>
                  <a:pt x="4812879" y="2309550"/>
                </a:cubicBezTo>
                <a:lnTo>
                  <a:pt x="4812341" y="2316226"/>
                </a:lnTo>
                <a:cubicBezTo>
                  <a:pt x="4812171" y="2316231"/>
                  <a:pt x="4812003" y="2316236"/>
                  <a:pt x="4811835" y="2316289"/>
                </a:cubicBezTo>
                <a:cubicBezTo>
                  <a:pt x="4761560" y="2669154"/>
                  <a:pt x="4480521" y="2949931"/>
                  <a:pt x="4121670" y="3009330"/>
                </a:cubicBezTo>
                <a:lnTo>
                  <a:pt x="4121554" y="3010478"/>
                </a:lnTo>
                <a:cubicBezTo>
                  <a:pt x="4116243" y="3011489"/>
                  <a:pt x="4110914" y="3012437"/>
                  <a:pt x="4105337" y="3012018"/>
                </a:cubicBezTo>
                <a:cubicBezTo>
                  <a:pt x="4074165" y="3017572"/>
                  <a:pt x="4042285" y="3020553"/>
                  <a:pt x="4009911" y="3021080"/>
                </a:cubicBezTo>
                <a:lnTo>
                  <a:pt x="3992792" y="3022706"/>
                </a:lnTo>
                <a:lnTo>
                  <a:pt x="3992766" y="3022211"/>
                </a:lnTo>
                <a:lnTo>
                  <a:pt x="3992267" y="3022244"/>
                </a:lnTo>
                <a:cubicBezTo>
                  <a:pt x="3991701" y="3018442"/>
                  <a:pt x="3991674" y="3014626"/>
                  <a:pt x="3991674" y="3010804"/>
                </a:cubicBezTo>
                <a:close/>
                <a:moveTo>
                  <a:pt x="3991674" y="3058630"/>
                </a:moveTo>
                <a:lnTo>
                  <a:pt x="3992268" y="3047280"/>
                </a:lnTo>
                <a:lnTo>
                  <a:pt x="3992766" y="3047312"/>
                </a:lnTo>
                <a:lnTo>
                  <a:pt x="3992792" y="3046822"/>
                </a:lnTo>
                <a:lnTo>
                  <a:pt x="4009880" y="3048432"/>
                </a:lnTo>
                <a:cubicBezTo>
                  <a:pt x="4042265" y="3048955"/>
                  <a:pt x="4074158" y="3051913"/>
                  <a:pt x="4105341" y="3057426"/>
                </a:cubicBezTo>
                <a:cubicBezTo>
                  <a:pt x="4110917" y="3057010"/>
                  <a:pt x="4116245" y="3057951"/>
                  <a:pt x="4121554" y="3058953"/>
                </a:cubicBezTo>
                <a:lnTo>
                  <a:pt x="4121671" y="3060092"/>
                </a:lnTo>
                <a:cubicBezTo>
                  <a:pt x="4480521" y="3119024"/>
                  <a:pt x="4761560" y="3397595"/>
                  <a:pt x="4811836" y="3747690"/>
                </a:cubicBezTo>
                <a:cubicBezTo>
                  <a:pt x="4812004" y="3747743"/>
                  <a:pt x="4812173" y="3747748"/>
                  <a:pt x="4812342" y="3747753"/>
                </a:cubicBezTo>
                <a:lnTo>
                  <a:pt x="4812882" y="3754390"/>
                </a:lnTo>
                <a:cubicBezTo>
                  <a:pt x="4817939" y="3784397"/>
                  <a:pt x="4820389" y="3815039"/>
                  <a:pt x="4820346" y="3846121"/>
                </a:cubicBezTo>
                <a:cubicBezTo>
                  <a:pt x="4821658" y="3851707"/>
                  <a:pt x="4821717" y="3857331"/>
                  <a:pt x="4821717" y="3862969"/>
                </a:cubicBezTo>
                <a:cubicBezTo>
                  <a:pt x="4821717" y="3866761"/>
                  <a:pt x="4821690" y="3870547"/>
                  <a:pt x="4821124" y="3874319"/>
                </a:cubicBezTo>
                <a:lnTo>
                  <a:pt x="4820625" y="3874286"/>
                </a:lnTo>
                <a:lnTo>
                  <a:pt x="4820599" y="3874777"/>
                </a:lnTo>
                <a:lnTo>
                  <a:pt x="4803481" y="3873164"/>
                </a:lnTo>
                <a:cubicBezTo>
                  <a:pt x="4771106" y="3872641"/>
                  <a:pt x="4739226" y="3869683"/>
                  <a:pt x="4708054" y="3864173"/>
                </a:cubicBezTo>
                <a:cubicBezTo>
                  <a:pt x="4702477" y="3864589"/>
                  <a:pt x="4697148" y="3863648"/>
                  <a:pt x="4691837" y="3862645"/>
                </a:cubicBezTo>
                <a:lnTo>
                  <a:pt x="4691721" y="3861506"/>
                </a:lnTo>
                <a:cubicBezTo>
                  <a:pt x="4332870" y="3802574"/>
                  <a:pt x="4051831" y="3524002"/>
                  <a:pt x="4001556" y="3173908"/>
                </a:cubicBezTo>
                <a:cubicBezTo>
                  <a:pt x="4001388" y="3173856"/>
                  <a:pt x="4001220" y="3173851"/>
                  <a:pt x="4001050" y="3173846"/>
                </a:cubicBezTo>
                <a:lnTo>
                  <a:pt x="4000512" y="3167222"/>
                </a:lnTo>
                <a:cubicBezTo>
                  <a:pt x="3995453" y="3137210"/>
                  <a:pt x="3993003" y="3106561"/>
                  <a:pt x="3993045" y="3075472"/>
                </a:cubicBezTo>
                <a:cubicBezTo>
                  <a:pt x="3991733" y="3069889"/>
                  <a:pt x="3991674" y="3064266"/>
                  <a:pt x="3991674" y="3058630"/>
                </a:cubicBezTo>
                <a:close/>
                <a:moveTo>
                  <a:pt x="3293448" y="636203"/>
                </a:moveTo>
                <a:cubicBezTo>
                  <a:pt x="3346724" y="907109"/>
                  <a:pt x="3561567" y="1121906"/>
                  <a:pt x="3836757" y="1181049"/>
                </a:cubicBezTo>
                <a:cubicBezTo>
                  <a:pt x="3783482" y="910143"/>
                  <a:pt x="3568638" y="695346"/>
                  <a:pt x="3293448" y="636203"/>
                </a:cubicBezTo>
                <a:close/>
                <a:moveTo>
                  <a:pt x="3293448" y="2333028"/>
                </a:moveTo>
                <a:cubicBezTo>
                  <a:pt x="3346724" y="2603934"/>
                  <a:pt x="3561567" y="2818731"/>
                  <a:pt x="3836757" y="2877874"/>
                </a:cubicBezTo>
                <a:cubicBezTo>
                  <a:pt x="3783482" y="2606968"/>
                  <a:pt x="3568638" y="2392171"/>
                  <a:pt x="3293448" y="2333028"/>
                </a:cubicBezTo>
                <a:close/>
                <a:moveTo>
                  <a:pt x="3293446" y="2034258"/>
                </a:moveTo>
                <a:cubicBezTo>
                  <a:pt x="3568636" y="1975579"/>
                  <a:pt x="3783479" y="1762469"/>
                  <a:pt x="3836755" y="1493690"/>
                </a:cubicBezTo>
                <a:cubicBezTo>
                  <a:pt x="3561565" y="1552369"/>
                  <a:pt x="3346721" y="1765479"/>
                  <a:pt x="3293446" y="2034258"/>
                </a:cubicBezTo>
                <a:close/>
                <a:moveTo>
                  <a:pt x="3293446" y="3731083"/>
                </a:moveTo>
                <a:cubicBezTo>
                  <a:pt x="3568636" y="3672404"/>
                  <a:pt x="3783479" y="3459294"/>
                  <a:pt x="3836755" y="3190516"/>
                </a:cubicBezTo>
                <a:cubicBezTo>
                  <a:pt x="3561565" y="3249194"/>
                  <a:pt x="3346721" y="3462304"/>
                  <a:pt x="3293446" y="3731083"/>
                </a:cubicBezTo>
                <a:close/>
                <a:moveTo>
                  <a:pt x="3150081" y="503273"/>
                </a:moveTo>
                <a:lnTo>
                  <a:pt x="3150675" y="491833"/>
                </a:lnTo>
                <a:lnTo>
                  <a:pt x="3151173" y="491866"/>
                </a:lnTo>
                <a:lnTo>
                  <a:pt x="3151199" y="491372"/>
                </a:lnTo>
                <a:lnTo>
                  <a:pt x="3168287" y="492995"/>
                </a:lnTo>
                <a:cubicBezTo>
                  <a:pt x="3200672" y="493522"/>
                  <a:pt x="3232565" y="496503"/>
                  <a:pt x="3263748" y="502060"/>
                </a:cubicBezTo>
                <a:cubicBezTo>
                  <a:pt x="3269324" y="501641"/>
                  <a:pt x="3274652" y="502589"/>
                  <a:pt x="3279961" y="503599"/>
                </a:cubicBezTo>
                <a:lnTo>
                  <a:pt x="3280078" y="504747"/>
                </a:lnTo>
                <a:cubicBezTo>
                  <a:pt x="3638928" y="564145"/>
                  <a:pt x="3919967" y="844922"/>
                  <a:pt x="3970244" y="1197788"/>
                </a:cubicBezTo>
                <a:cubicBezTo>
                  <a:pt x="3970411" y="1197841"/>
                  <a:pt x="3970581" y="1197846"/>
                  <a:pt x="3970749" y="1197851"/>
                </a:cubicBezTo>
                <a:lnTo>
                  <a:pt x="3971290" y="1204541"/>
                </a:lnTo>
                <a:cubicBezTo>
                  <a:pt x="3976346" y="1234785"/>
                  <a:pt x="3978796" y="1265670"/>
                  <a:pt x="3978754" y="1296998"/>
                </a:cubicBezTo>
                <a:cubicBezTo>
                  <a:pt x="3980066" y="1302628"/>
                  <a:pt x="3980124" y="1308297"/>
                  <a:pt x="3980124" y="1313979"/>
                </a:cubicBezTo>
                <a:cubicBezTo>
                  <a:pt x="3980124" y="1317801"/>
                  <a:pt x="3980097" y="1321617"/>
                  <a:pt x="3979531" y="1325419"/>
                </a:cubicBezTo>
                <a:lnTo>
                  <a:pt x="3979032" y="1325386"/>
                </a:lnTo>
                <a:lnTo>
                  <a:pt x="3979006" y="1325881"/>
                </a:lnTo>
                <a:lnTo>
                  <a:pt x="3961888" y="1324255"/>
                </a:lnTo>
                <a:cubicBezTo>
                  <a:pt x="3929514" y="1323728"/>
                  <a:pt x="3897633" y="1320747"/>
                  <a:pt x="3866461" y="1315193"/>
                </a:cubicBezTo>
                <a:cubicBezTo>
                  <a:pt x="3860884" y="1315612"/>
                  <a:pt x="3855555" y="1314664"/>
                  <a:pt x="3850245" y="1313653"/>
                </a:cubicBezTo>
                <a:lnTo>
                  <a:pt x="3850129" y="1312505"/>
                </a:lnTo>
                <a:cubicBezTo>
                  <a:pt x="3491277" y="1253106"/>
                  <a:pt x="3210238" y="972329"/>
                  <a:pt x="3159963" y="619464"/>
                </a:cubicBezTo>
                <a:cubicBezTo>
                  <a:pt x="3159795" y="619411"/>
                  <a:pt x="3159627" y="619406"/>
                  <a:pt x="3159457" y="619401"/>
                </a:cubicBezTo>
                <a:lnTo>
                  <a:pt x="3158919" y="612725"/>
                </a:lnTo>
                <a:cubicBezTo>
                  <a:pt x="3153860" y="582475"/>
                  <a:pt x="3151410" y="551584"/>
                  <a:pt x="3151452" y="520249"/>
                </a:cubicBezTo>
                <a:cubicBezTo>
                  <a:pt x="3150140" y="514621"/>
                  <a:pt x="3150081" y="508954"/>
                  <a:pt x="3150081" y="503273"/>
                </a:cubicBezTo>
                <a:close/>
                <a:moveTo>
                  <a:pt x="3150081" y="2200098"/>
                </a:moveTo>
                <a:lnTo>
                  <a:pt x="3150675" y="2188658"/>
                </a:lnTo>
                <a:lnTo>
                  <a:pt x="3151173" y="2188691"/>
                </a:lnTo>
                <a:lnTo>
                  <a:pt x="3151199" y="2188197"/>
                </a:lnTo>
                <a:lnTo>
                  <a:pt x="3168287" y="2189820"/>
                </a:lnTo>
                <a:cubicBezTo>
                  <a:pt x="3200672" y="2190347"/>
                  <a:pt x="3232565" y="2193328"/>
                  <a:pt x="3263748" y="2198885"/>
                </a:cubicBezTo>
                <a:cubicBezTo>
                  <a:pt x="3269324" y="2198466"/>
                  <a:pt x="3274652" y="2199414"/>
                  <a:pt x="3279961" y="2200424"/>
                </a:cubicBezTo>
                <a:lnTo>
                  <a:pt x="3280078" y="2201572"/>
                </a:lnTo>
                <a:cubicBezTo>
                  <a:pt x="3638928" y="2260970"/>
                  <a:pt x="3919967" y="2541747"/>
                  <a:pt x="3970244" y="2894613"/>
                </a:cubicBezTo>
                <a:cubicBezTo>
                  <a:pt x="3970411" y="2894666"/>
                  <a:pt x="3970581" y="2894671"/>
                  <a:pt x="3970749" y="2894676"/>
                </a:cubicBezTo>
                <a:lnTo>
                  <a:pt x="3971290" y="2901366"/>
                </a:lnTo>
                <a:cubicBezTo>
                  <a:pt x="3976346" y="2931610"/>
                  <a:pt x="3978796" y="2962495"/>
                  <a:pt x="3978754" y="2993823"/>
                </a:cubicBezTo>
                <a:cubicBezTo>
                  <a:pt x="3980066" y="2999453"/>
                  <a:pt x="3980124" y="3005122"/>
                  <a:pt x="3980124" y="3010804"/>
                </a:cubicBezTo>
                <a:cubicBezTo>
                  <a:pt x="3980124" y="3014626"/>
                  <a:pt x="3980097" y="3018442"/>
                  <a:pt x="3979531" y="3022244"/>
                </a:cubicBezTo>
                <a:lnTo>
                  <a:pt x="3979032" y="3022211"/>
                </a:lnTo>
                <a:lnTo>
                  <a:pt x="3979006" y="3022706"/>
                </a:lnTo>
                <a:lnTo>
                  <a:pt x="3961888" y="3021080"/>
                </a:lnTo>
                <a:cubicBezTo>
                  <a:pt x="3929514" y="3020553"/>
                  <a:pt x="3897633" y="3017572"/>
                  <a:pt x="3866461" y="3012018"/>
                </a:cubicBezTo>
                <a:cubicBezTo>
                  <a:pt x="3860884" y="3012437"/>
                  <a:pt x="3855555" y="3011489"/>
                  <a:pt x="3850245" y="3010478"/>
                </a:cubicBezTo>
                <a:lnTo>
                  <a:pt x="3850129" y="3009330"/>
                </a:lnTo>
                <a:cubicBezTo>
                  <a:pt x="3491277" y="2949931"/>
                  <a:pt x="3210238" y="2669154"/>
                  <a:pt x="3159963" y="2316289"/>
                </a:cubicBezTo>
                <a:cubicBezTo>
                  <a:pt x="3159795" y="2316236"/>
                  <a:pt x="3159627" y="2316231"/>
                  <a:pt x="3159457" y="2316226"/>
                </a:cubicBezTo>
                <a:lnTo>
                  <a:pt x="3158919" y="2309550"/>
                </a:lnTo>
                <a:cubicBezTo>
                  <a:pt x="3153860" y="2279300"/>
                  <a:pt x="3151410" y="2248409"/>
                  <a:pt x="3151452" y="2217074"/>
                </a:cubicBezTo>
                <a:cubicBezTo>
                  <a:pt x="3150140" y="2211446"/>
                  <a:pt x="3150081" y="2205779"/>
                  <a:pt x="3150081" y="2200098"/>
                </a:cubicBezTo>
                <a:close/>
                <a:moveTo>
                  <a:pt x="3150081" y="3896923"/>
                </a:moveTo>
                <a:lnTo>
                  <a:pt x="3150675" y="3885483"/>
                </a:lnTo>
                <a:lnTo>
                  <a:pt x="3151173" y="3885516"/>
                </a:lnTo>
                <a:lnTo>
                  <a:pt x="3151199" y="3885022"/>
                </a:lnTo>
                <a:lnTo>
                  <a:pt x="3168287" y="3886645"/>
                </a:lnTo>
                <a:cubicBezTo>
                  <a:pt x="3200672" y="3887172"/>
                  <a:pt x="3232565" y="3890153"/>
                  <a:pt x="3263748" y="3895710"/>
                </a:cubicBezTo>
                <a:cubicBezTo>
                  <a:pt x="3269324" y="3895291"/>
                  <a:pt x="3274652" y="3896239"/>
                  <a:pt x="3279961" y="3897249"/>
                </a:cubicBezTo>
                <a:lnTo>
                  <a:pt x="3280078" y="3898397"/>
                </a:lnTo>
                <a:cubicBezTo>
                  <a:pt x="3514137" y="3937139"/>
                  <a:pt x="3715094" y="4070062"/>
                  <a:pt x="3840331" y="4255797"/>
                </a:cubicBezTo>
                <a:lnTo>
                  <a:pt x="3868775" y="4305008"/>
                </a:lnTo>
                <a:lnTo>
                  <a:pt x="3717725" y="4305008"/>
                </a:lnTo>
                <a:lnTo>
                  <a:pt x="3665602" y="4241205"/>
                </a:lnTo>
                <a:cubicBezTo>
                  <a:pt x="3568906" y="4136681"/>
                  <a:pt x="3439699" y="4061285"/>
                  <a:pt x="3293448" y="4029853"/>
                </a:cubicBezTo>
                <a:cubicBezTo>
                  <a:pt x="3310695" y="4117553"/>
                  <a:pt x="3344874" y="4199373"/>
                  <a:pt x="3392629" y="4271827"/>
                </a:cubicBezTo>
                <a:lnTo>
                  <a:pt x="3419311" y="4305008"/>
                </a:lnTo>
                <a:lnTo>
                  <a:pt x="3265201" y="4305008"/>
                </a:lnTo>
                <a:lnTo>
                  <a:pt x="3235080" y="4254710"/>
                </a:lnTo>
                <a:cubicBezTo>
                  <a:pt x="3197877" y="4179889"/>
                  <a:pt x="3172145" y="4098618"/>
                  <a:pt x="3159963" y="4013114"/>
                </a:cubicBezTo>
                <a:cubicBezTo>
                  <a:pt x="3159795" y="4013061"/>
                  <a:pt x="3159627" y="4013056"/>
                  <a:pt x="3159457" y="4013051"/>
                </a:cubicBezTo>
                <a:lnTo>
                  <a:pt x="3158919" y="4006375"/>
                </a:lnTo>
                <a:cubicBezTo>
                  <a:pt x="3153860" y="3976125"/>
                  <a:pt x="3151410" y="3945234"/>
                  <a:pt x="3151452" y="3913899"/>
                </a:cubicBezTo>
                <a:cubicBezTo>
                  <a:pt x="3150140" y="3908271"/>
                  <a:pt x="3150081" y="3902604"/>
                  <a:pt x="3150081" y="3896923"/>
                </a:cubicBezTo>
                <a:close/>
                <a:moveTo>
                  <a:pt x="3150079" y="469318"/>
                </a:moveTo>
                <a:cubicBezTo>
                  <a:pt x="3150079" y="463681"/>
                  <a:pt x="3150138" y="458057"/>
                  <a:pt x="3151450" y="452471"/>
                </a:cubicBezTo>
                <a:cubicBezTo>
                  <a:pt x="3151408" y="421389"/>
                  <a:pt x="3153857" y="390746"/>
                  <a:pt x="3158914" y="360740"/>
                </a:cubicBezTo>
                <a:lnTo>
                  <a:pt x="3159454" y="354103"/>
                </a:lnTo>
                <a:cubicBezTo>
                  <a:pt x="3159623" y="354098"/>
                  <a:pt x="3159792" y="354093"/>
                  <a:pt x="3159960" y="354040"/>
                </a:cubicBezTo>
                <a:cubicBezTo>
                  <a:pt x="3173111" y="262463"/>
                  <a:pt x="3202052" y="175780"/>
                  <a:pt x="3244173" y="96778"/>
                </a:cubicBezTo>
                <a:lnTo>
                  <a:pt x="3306807" y="0"/>
                </a:lnTo>
                <a:lnTo>
                  <a:pt x="3475182" y="0"/>
                </a:lnTo>
                <a:lnTo>
                  <a:pt x="3406954" y="76659"/>
                </a:lnTo>
                <a:cubicBezTo>
                  <a:pt x="3351687" y="153496"/>
                  <a:pt x="3312372" y="241952"/>
                  <a:pt x="3293446" y="337433"/>
                </a:cubicBezTo>
                <a:cubicBezTo>
                  <a:pt x="3476486" y="298404"/>
                  <a:pt x="3632827" y="191052"/>
                  <a:pt x="3732420" y="44350"/>
                </a:cubicBezTo>
                <a:lnTo>
                  <a:pt x="3754649" y="0"/>
                </a:lnTo>
                <a:lnTo>
                  <a:pt x="3903287" y="0"/>
                </a:lnTo>
                <a:lnTo>
                  <a:pt x="3851448" y="95636"/>
                </a:lnTo>
                <a:cubicBezTo>
                  <a:pt x="3727674" y="289169"/>
                  <a:pt x="3521481" y="428211"/>
                  <a:pt x="3280075" y="467856"/>
                </a:cubicBezTo>
                <a:lnTo>
                  <a:pt x="3279959" y="468995"/>
                </a:lnTo>
                <a:cubicBezTo>
                  <a:pt x="3274648" y="469998"/>
                  <a:pt x="3269319" y="470939"/>
                  <a:pt x="3263742" y="470523"/>
                </a:cubicBezTo>
                <a:cubicBezTo>
                  <a:pt x="3232570" y="476033"/>
                  <a:pt x="3200690" y="478991"/>
                  <a:pt x="3168316" y="479514"/>
                </a:cubicBezTo>
                <a:lnTo>
                  <a:pt x="3151197" y="481127"/>
                </a:lnTo>
                <a:lnTo>
                  <a:pt x="3151171" y="480636"/>
                </a:lnTo>
                <a:lnTo>
                  <a:pt x="3150672" y="480669"/>
                </a:lnTo>
                <a:cubicBezTo>
                  <a:pt x="3150106" y="476896"/>
                  <a:pt x="3150079" y="473110"/>
                  <a:pt x="3150079" y="469318"/>
                </a:cubicBezTo>
                <a:close/>
                <a:moveTo>
                  <a:pt x="3150079" y="2166144"/>
                </a:moveTo>
                <a:cubicBezTo>
                  <a:pt x="3150079" y="2160506"/>
                  <a:pt x="3150138" y="2154882"/>
                  <a:pt x="3151450" y="2149296"/>
                </a:cubicBezTo>
                <a:cubicBezTo>
                  <a:pt x="3151408" y="2118214"/>
                  <a:pt x="3153857" y="2087572"/>
                  <a:pt x="3158914" y="2057565"/>
                </a:cubicBezTo>
                <a:lnTo>
                  <a:pt x="3159454" y="2050928"/>
                </a:lnTo>
                <a:cubicBezTo>
                  <a:pt x="3159623" y="2050923"/>
                  <a:pt x="3159792" y="2050918"/>
                  <a:pt x="3159960" y="2050865"/>
                </a:cubicBezTo>
                <a:cubicBezTo>
                  <a:pt x="3210236" y="1700770"/>
                  <a:pt x="3491275" y="1422199"/>
                  <a:pt x="3850126" y="1363267"/>
                </a:cubicBezTo>
                <a:lnTo>
                  <a:pt x="3850243" y="1362128"/>
                </a:lnTo>
                <a:cubicBezTo>
                  <a:pt x="3855551" y="1361126"/>
                  <a:pt x="3860879" y="1360185"/>
                  <a:pt x="3866455" y="1360601"/>
                </a:cubicBezTo>
                <a:cubicBezTo>
                  <a:pt x="3897639" y="1355088"/>
                  <a:pt x="3929531" y="1352130"/>
                  <a:pt x="3961917" y="1351607"/>
                </a:cubicBezTo>
                <a:lnTo>
                  <a:pt x="3979004" y="1349997"/>
                </a:lnTo>
                <a:lnTo>
                  <a:pt x="3979030" y="1350487"/>
                </a:lnTo>
                <a:lnTo>
                  <a:pt x="3979528" y="1350455"/>
                </a:lnTo>
                <a:lnTo>
                  <a:pt x="3980122" y="1361805"/>
                </a:lnTo>
                <a:cubicBezTo>
                  <a:pt x="3980122" y="1367441"/>
                  <a:pt x="3980064" y="1373063"/>
                  <a:pt x="3978752" y="1378647"/>
                </a:cubicBezTo>
                <a:cubicBezTo>
                  <a:pt x="3978794" y="1409736"/>
                  <a:pt x="3976343" y="1440385"/>
                  <a:pt x="3971285" y="1470397"/>
                </a:cubicBezTo>
                <a:lnTo>
                  <a:pt x="3970746" y="1477021"/>
                </a:lnTo>
                <a:cubicBezTo>
                  <a:pt x="3970577" y="1477026"/>
                  <a:pt x="3970408" y="1477030"/>
                  <a:pt x="3970241" y="1477083"/>
                </a:cubicBezTo>
                <a:cubicBezTo>
                  <a:pt x="3919965" y="1827177"/>
                  <a:pt x="3638926" y="2105749"/>
                  <a:pt x="3280075" y="2164681"/>
                </a:cubicBezTo>
                <a:lnTo>
                  <a:pt x="3279959" y="2165820"/>
                </a:lnTo>
                <a:cubicBezTo>
                  <a:pt x="3274648" y="2166823"/>
                  <a:pt x="3269319" y="2167764"/>
                  <a:pt x="3263742" y="2167348"/>
                </a:cubicBezTo>
                <a:cubicBezTo>
                  <a:pt x="3232570" y="2172858"/>
                  <a:pt x="3200690" y="2175816"/>
                  <a:pt x="3168316" y="2176339"/>
                </a:cubicBezTo>
                <a:lnTo>
                  <a:pt x="3151197" y="2177952"/>
                </a:lnTo>
                <a:lnTo>
                  <a:pt x="3151171" y="2177461"/>
                </a:lnTo>
                <a:lnTo>
                  <a:pt x="3150672" y="2177494"/>
                </a:lnTo>
                <a:cubicBezTo>
                  <a:pt x="3150106" y="2173722"/>
                  <a:pt x="3150079" y="2169936"/>
                  <a:pt x="3150079" y="2166144"/>
                </a:cubicBezTo>
                <a:close/>
                <a:moveTo>
                  <a:pt x="3150079" y="3862969"/>
                </a:moveTo>
                <a:cubicBezTo>
                  <a:pt x="3150079" y="3857331"/>
                  <a:pt x="3150138" y="3851707"/>
                  <a:pt x="3151450" y="3846121"/>
                </a:cubicBezTo>
                <a:cubicBezTo>
                  <a:pt x="3151408" y="3815039"/>
                  <a:pt x="3153857" y="3784397"/>
                  <a:pt x="3158914" y="3754390"/>
                </a:cubicBezTo>
                <a:lnTo>
                  <a:pt x="3159454" y="3747753"/>
                </a:lnTo>
                <a:cubicBezTo>
                  <a:pt x="3159623" y="3747748"/>
                  <a:pt x="3159792" y="3747743"/>
                  <a:pt x="3159960" y="3747690"/>
                </a:cubicBezTo>
                <a:cubicBezTo>
                  <a:pt x="3210236" y="3397595"/>
                  <a:pt x="3491275" y="3119024"/>
                  <a:pt x="3850126" y="3060092"/>
                </a:cubicBezTo>
                <a:lnTo>
                  <a:pt x="3850243" y="3058953"/>
                </a:lnTo>
                <a:cubicBezTo>
                  <a:pt x="3855551" y="3057951"/>
                  <a:pt x="3860879" y="3057010"/>
                  <a:pt x="3866455" y="3057426"/>
                </a:cubicBezTo>
                <a:cubicBezTo>
                  <a:pt x="3897639" y="3051913"/>
                  <a:pt x="3929531" y="3048955"/>
                  <a:pt x="3961917" y="3048432"/>
                </a:cubicBezTo>
                <a:lnTo>
                  <a:pt x="3979004" y="3046822"/>
                </a:lnTo>
                <a:lnTo>
                  <a:pt x="3979030" y="3047312"/>
                </a:lnTo>
                <a:lnTo>
                  <a:pt x="3979528" y="3047280"/>
                </a:lnTo>
                <a:lnTo>
                  <a:pt x="3980122" y="3058630"/>
                </a:lnTo>
                <a:cubicBezTo>
                  <a:pt x="3980122" y="3064266"/>
                  <a:pt x="3980064" y="3069889"/>
                  <a:pt x="3978752" y="3075472"/>
                </a:cubicBezTo>
                <a:cubicBezTo>
                  <a:pt x="3978794" y="3106561"/>
                  <a:pt x="3976343" y="3137210"/>
                  <a:pt x="3971285" y="3167222"/>
                </a:cubicBezTo>
                <a:lnTo>
                  <a:pt x="3970746" y="3173846"/>
                </a:lnTo>
                <a:cubicBezTo>
                  <a:pt x="3970577" y="3173851"/>
                  <a:pt x="3970408" y="3173856"/>
                  <a:pt x="3970241" y="3173908"/>
                </a:cubicBezTo>
                <a:cubicBezTo>
                  <a:pt x="3919965" y="3524002"/>
                  <a:pt x="3638926" y="3802574"/>
                  <a:pt x="3280075" y="3861506"/>
                </a:cubicBezTo>
                <a:lnTo>
                  <a:pt x="3279959" y="3862645"/>
                </a:lnTo>
                <a:cubicBezTo>
                  <a:pt x="3274648" y="3863648"/>
                  <a:pt x="3269319" y="3864589"/>
                  <a:pt x="3263742" y="3864173"/>
                </a:cubicBezTo>
                <a:cubicBezTo>
                  <a:pt x="3232570" y="3869683"/>
                  <a:pt x="3200690" y="3872641"/>
                  <a:pt x="3168316" y="3873164"/>
                </a:cubicBezTo>
                <a:lnTo>
                  <a:pt x="3151197" y="3874777"/>
                </a:lnTo>
                <a:lnTo>
                  <a:pt x="3151171" y="3874286"/>
                </a:lnTo>
                <a:lnTo>
                  <a:pt x="3150672" y="3874319"/>
                </a:lnTo>
                <a:cubicBezTo>
                  <a:pt x="3150106" y="3870547"/>
                  <a:pt x="3150079" y="3866761"/>
                  <a:pt x="3150079" y="3862969"/>
                </a:cubicBezTo>
                <a:close/>
                <a:moveTo>
                  <a:pt x="2442890" y="1181049"/>
                </a:moveTo>
                <a:cubicBezTo>
                  <a:pt x="2718080" y="1121906"/>
                  <a:pt x="2932923" y="907109"/>
                  <a:pt x="2986199" y="636203"/>
                </a:cubicBezTo>
                <a:cubicBezTo>
                  <a:pt x="2711009" y="695346"/>
                  <a:pt x="2496165" y="910143"/>
                  <a:pt x="2442890" y="1181049"/>
                </a:cubicBezTo>
                <a:close/>
                <a:moveTo>
                  <a:pt x="2442890" y="1493690"/>
                </a:moveTo>
                <a:cubicBezTo>
                  <a:pt x="2496166" y="1762469"/>
                  <a:pt x="2711009" y="1975579"/>
                  <a:pt x="2986199" y="2034258"/>
                </a:cubicBezTo>
                <a:cubicBezTo>
                  <a:pt x="2932924" y="1765479"/>
                  <a:pt x="2718080" y="1552369"/>
                  <a:pt x="2442890" y="1493690"/>
                </a:cubicBezTo>
                <a:close/>
                <a:moveTo>
                  <a:pt x="2442890" y="2877874"/>
                </a:moveTo>
                <a:cubicBezTo>
                  <a:pt x="2718080" y="2818731"/>
                  <a:pt x="2932923" y="2603934"/>
                  <a:pt x="2986199" y="2333028"/>
                </a:cubicBezTo>
                <a:cubicBezTo>
                  <a:pt x="2711009" y="2392171"/>
                  <a:pt x="2496165" y="2606968"/>
                  <a:pt x="2442890" y="2877874"/>
                </a:cubicBezTo>
                <a:close/>
                <a:moveTo>
                  <a:pt x="2442890" y="3190516"/>
                </a:moveTo>
                <a:cubicBezTo>
                  <a:pt x="2496166" y="3459294"/>
                  <a:pt x="2711009" y="3672404"/>
                  <a:pt x="2986199" y="3731083"/>
                </a:cubicBezTo>
                <a:cubicBezTo>
                  <a:pt x="2932924" y="3462304"/>
                  <a:pt x="2718080" y="3249194"/>
                  <a:pt x="2442890" y="3190516"/>
                </a:cubicBezTo>
                <a:close/>
                <a:moveTo>
                  <a:pt x="2410871" y="4305008"/>
                </a:moveTo>
                <a:lnTo>
                  <a:pt x="2439316" y="4255797"/>
                </a:lnTo>
                <a:cubicBezTo>
                  <a:pt x="2564553" y="4070062"/>
                  <a:pt x="2765510" y="3937139"/>
                  <a:pt x="2999569" y="3898397"/>
                </a:cubicBezTo>
                <a:lnTo>
                  <a:pt x="2999686" y="3897249"/>
                </a:lnTo>
                <a:cubicBezTo>
                  <a:pt x="3004995" y="3896239"/>
                  <a:pt x="3010323" y="3895291"/>
                  <a:pt x="3015899" y="3895710"/>
                </a:cubicBezTo>
                <a:cubicBezTo>
                  <a:pt x="3047082" y="3890153"/>
                  <a:pt x="3078975" y="3887172"/>
                  <a:pt x="3111360" y="3886645"/>
                </a:cubicBezTo>
                <a:lnTo>
                  <a:pt x="3128448" y="3885022"/>
                </a:lnTo>
                <a:lnTo>
                  <a:pt x="3128474" y="3885516"/>
                </a:lnTo>
                <a:lnTo>
                  <a:pt x="3128972" y="3885483"/>
                </a:lnTo>
                <a:lnTo>
                  <a:pt x="3129566" y="3896923"/>
                </a:lnTo>
                <a:cubicBezTo>
                  <a:pt x="3129566" y="3902604"/>
                  <a:pt x="3129507" y="3908271"/>
                  <a:pt x="3128195" y="3913899"/>
                </a:cubicBezTo>
                <a:cubicBezTo>
                  <a:pt x="3128237" y="3945234"/>
                  <a:pt x="3125787" y="3976125"/>
                  <a:pt x="3120728" y="4006375"/>
                </a:cubicBezTo>
                <a:lnTo>
                  <a:pt x="3120190" y="4013051"/>
                </a:lnTo>
                <a:cubicBezTo>
                  <a:pt x="3120020" y="4013056"/>
                  <a:pt x="3119852" y="4013061"/>
                  <a:pt x="3119684" y="4013114"/>
                </a:cubicBezTo>
                <a:cubicBezTo>
                  <a:pt x="3107502" y="4098618"/>
                  <a:pt x="3081770" y="4179889"/>
                  <a:pt x="3044567" y="4254710"/>
                </a:cubicBezTo>
                <a:lnTo>
                  <a:pt x="3014445" y="4305008"/>
                </a:lnTo>
                <a:lnTo>
                  <a:pt x="2860336" y="4305008"/>
                </a:lnTo>
                <a:lnTo>
                  <a:pt x="2887018" y="4271827"/>
                </a:lnTo>
                <a:cubicBezTo>
                  <a:pt x="2934773" y="4199373"/>
                  <a:pt x="2968952" y="4117553"/>
                  <a:pt x="2986199" y="4029853"/>
                </a:cubicBezTo>
                <a:cubicBezTo>
                  <a:pt x="2839947" y="4061285"/>
                  <a:pt x="2710740" y="4136681"/>
                  <a:pt x="2614045" y="4241205"/>
                </a:cubicBezTo>
                <a:lnTo>
                  <a:pt x="2561922" y="4305008"/>
                </a:lnTo>
                <a:close/>
                <a:moveTo>
                  <a:pt x="2376360" y="0"/>
                </a:moveTo>
                <a:lnTo>
                  <a:pt x="2524998" y="0"/>
                </a:lnTo>
                <a:lnTo>
                  <a:pt x="2547226" y="44350"/>
                </a:lnTo>
                <a:cubicBezTo>
                  <a:pt x="2646819" y="191052"/>
                  <a:pt x="2803160" y="298404"/>
                  <a:pt x="2986199" y="337433"/>
                </a:cubicBezTo>
                <a:cubicBezTo>
                  <a:pt x="2967274" y="241952"/>
                  <a:pt x="2927959" y="153496"/>
                  <a:pt x="2872691" y="76659"/>
                </a:cubicBezTo>
                <a:lnTo>
                  <a:pt x="2804464" y="0"/>
                </a:lnTo>
                <a:lnTo>
                  <a:pt x="2972839" y="0"/>
                </a:lnTo>
                <a:lnTo>
                  <a:pt x="3035473" y="96778"/>
                </a:lnTo>
                <a:cubicBezTo>
                  <a:pt x="3077594" y="175780"/>
                  <a:pt x="3106535" y="262463"/>
                  <a:pt x="3119686" y="354040"/>
                </a:cubicBezTo>
                <a:cubicBezTo>
                  <a:pt x="3119853" y="354093"/>
                  <a:pt x="3120023" y="354098"/>
                  <a:pt x="3120191" y="354103"/>
                </a:cubicBezTo>
                <a:lnTo>
                  <a:pt x="3120732" y="360740"/>
                </a:lnTo>
                <a:cubicBezTo>
                  <a:pt x="3125788" y="390746"/>
                  <a:pt x="3128238" y="421389"/>
                  <a:pt x="3128196" y="452471"/>
                </a:cubicBezTo>
                <a:cubicBezTo>
                  <a:pt x="3129508" y="458057"/>
                  <a:pt x="3129566" y="463681"/>
                  <a:pt x="3129566" y="469318"/>
                </a:cubicBezTo>
                <a:cubicBezTo>
                  <a:pt x="3129566" y="473110"/>
                  <a:pt x="3129539" y="476896"/>
                  <a:pt x="3128973" y="480669"/>
                </a:cubicBezTo>
                <a:lnTo>
                  <a:pt x="3128474" y="480636"/>
                </a:lnTo>
                <a:lnTo>
                  <a:pt x="3128448" y="481127"/>
                </a:lnTo>
                <a:lnTo>
                  <a:pt x="3111330" y="479514"/>
                </a:lnTo>
                <a:cubicBezTo>
                  <a:pt x="3078956" y="478991"/>
                  <a:pt x="3047075" y="476033"/>
                  <a:pt x="3015903" y="470523"/>
                </a:cubicBezTo>
                <a:cubicBezTo>
                  <a:pt x="3010326" y="470939"/>
                  <a:pt x="3004997" y="469998"/>
                  <a:pt x="2999687" y="468995"/>
                </a:cubicBezTo>
                <a:lnTo>
                  <a:pt x="2999571" y="467856"/>
                </a:lnTo>
                <a:cubicBezTo>
                  <a:pt x="2758165" y="428211"/>
                  <a:pt x="2551973" y="289169"/>
                  <a:pt x="2428199" y="95636"/>
                </a:cubicBezTo>
                <a:close/>
                <a:moveTo>
                  <a:pt x="2299523" y="1313979"/>
                </a:moveTo>
                <a:cubicBezTo>
                  <a:pt x="2299523" y="1308297"/>
                  <a:pt x="2299582" y="1302628"/>
                  <a:pt x="2300894" y="1296998"/>
                </a:cubicBezTo>
                <a:cubicBezTo>
                  <a:pt x="2300852" y="1265670"/>
                  <a:pt x="2303301" y="1234785"/>
                  <a:pt x="2308358" y="1204541"/>
                </a:cubicBezTo>
                <a:lnTo>
                  <a:pt x="2308898" y="1197851"/>
                </a:lnTo>
                <a:cubicBezTo>
                  <a:pt x="2309067" y="1197846"/>
                  <a:pt x="2309236" y="1197841"/>
                  <a:pt x="2309404" y="1197788"/>
                </a:cubicBezTo>
                <a:cubicBezTo>
                  <a:pt x="2359680" y="844922"/>
                  <a:pt x="2640719" y="564145"/>
                  <a:pt x="2999570" y="504747"/>
                </a:cubicBezTo>
                <a:lnTo>
                  <a:pt x="2999687" y="503599"/>
                </a:lnTo>
                <a:cubicBezTo>
                  <a:pt x="3004995" y="502589"/>
                  <a:pt x="3010323" y="501641"/>
                  <a:pt x="3015899" y="502060"/>
                </a:cubicBezTo>
                <a:cubicBezTo>
                  <a:pt x="3047083" y="496503"/>
                  <a:pt x="3078975" y="493522"/>
                  <a:pt x="3111361" y="492995"/>
                </a:cubicBezTo>
                <a:lnTo>
                  <a:pt x="3128448" y="491372"/>
                </a:lnTo>
                <a:lnTo>
                  <a:pt x="3128474" y="491866"/>
                </a:lnTo>
                <a:lnTo>
                  <a:pt x="3128972" y="491833"/>
                </a:lnTo>
                <a:lnTo>
                  <a:pt x="3129566" y="503273"/>
                </a:lnTo>
                <a:cubicBezTo>
                  <a:pt x="3129566" y="508954"/>
                  <a:pt x="3129508" y="514621"/>
                  <a:pt x="3128196" y="520249"/>
                </a:cubicBezTo>
                <a:cubicBezTo>
                  <a:pt x="3128238" y="551584"/>
                  <a:pt x="3125787" y="582475"/>
                  <a:pt x="3120729" y="612725"/>
                </a:cubicBezTo>
                <a:lnTo>
                  <a:pt x="3120190" y="619401"/>
                </a:lnTo>
                <a:cubicBezTo>
                  <a:pt x="3120021" y="619406"/>
                  <a:pt x="3119852" y="619411"/>
                  <a:pt x="3119685" y="619464"/>
                </a:cubicBezTo>
                <a:cubicBezTo>
                  <a:pt x="3069409" y="972329"/>
                  <a:pt x="2788370" y="1253106"/>
                  <a:pt x="2429519" y="1312505"/>
                </a:cubicBezTo>
                <a:lnTo>
                  <a:pt x="2429403" y="1313653"/>
                </a:lnTo>
                <a:cubicBezTo>
                  <a:pt x="2424092" y="1314664"/>
                  <a:pt x="2418763" y="1315612"/>
                  <a:pt x="2413186" y="1315193"/>
                </a:cubicBezTo>
                <a:cubicBezTo>
                  <a:pt x="2382014" y="1320747"/>
                  <a:pt x="2350134" y="1323728"/>
                  <a:pt x="2317760" y="1324255"/>
                </a:cubicBezTo>
                <a:lnTo>
                  <a:pt x="2300641" y="1325881"/>
                </a:lnTo>
                <a:lnTo>
                  <a:pt x="2300615" y="1325386"/>
                </a:lnTo>
                <a:lnTo>
                  <a:pt x="2300116" y="1325419"/>
                </a:lnTo>
                <a:cubicBezTo>
                  <a:pt x="2299550" y="1321617"/>
                  <a:pt x="2299523" y="1317801"/>
                  <a:pt x="2299523" y="1313979"/>
                </a:cubicBezTo>
                <a:close/>
                <a:moveTo>
                  <a:pt x="2299523" y="1361805"/>
                </a:moveTo>
                <a:lnTo>
                  <a:pt x="2300117" y="1350455"/>
                </a:lnTo>
                <a:lnTo>
                  <a:pt x="2300615" y="1350487"/>
                </a:lnTo>
                <a:lnTo>
                  <a:pt x="2300641" y="1349997"/>
                </a:lnTo>
                <a:lnTo>
                  <a:pt x="2317729" y="1351607"/>
                </a:lnTo>
                <a:cubicBezTo>
                  <a:pt x="2350114" y="1352130"/>
                  <a:pt x="2382007" y="1355088"/>
                  <a:pt x="2413190" y="1360601"/>
                </a:cubicBezTo>
                <a:cubicBezTo>
                  <a:pt x="2418766" y="1360185"/>
                  <a:pt x="2424094" y="1361126"/>
                  <a:pt x="2429403" y="1362128"/>
                </a:cubicBezTo>
                <a:lnTo>
                  <a:pt x="2429520" y="1363267"/>
                </a:lnTo>
                <a:cubicBezTo>
                  <a:pt x="2788370" y="1422199"/>
                  <a:pt x="3069409" y="1700770"/>
                  <a:pt x="3119686" y="2050865"/>
                </a:cubicBezTo>
                <a:cubicBezTo>
                  <a:pt x="3119853" y="2050918"/>
                  <a:pt x="3120023" y="2050923"/>
                  <a:pt x="3120191" y="2050928"/>
                </a:cubicBezTo>
                <a:lnTo>
                  <a:pt x="3120732" y="2057565"/>
                </a:lnTo>
                <a:cubicBezTo>
                  <a:pt x="3125788" y="2087572"/>
                  <a:pt x="3128238" y="2118214"/>
                  <a:pt x="3128196" y="2149296"/>
                </a:cubicBezTo>
                <a:cubicBezTo>
                  <a:pt x="3129508" y="2154882"/>
                  <a:pt x="3129566" y="2160506"/>
                  <a:pt x="3129566" y="2166144"/>
                </a:cubicBezTo>
                <a:cubicBezTo>
                  <a:pt x="3129566" y="2169936"/>
                  <a:pt x="3129539" y="2173722"/>
                  <a:pt x="3128973" y="2177494"/>
                </a:cubicBezTo>
                <a:lnTo>
                  <a:pt x="3128474" y="2177461"/>
                </a:lnTo>
                <a:lnTo>
                  <a:pt x="3128448" y="2177952"/>
                </a:lnTo>
                <a:lnTo>
                  <a:pt x="3111330" y="2176339"/>
                </a:lnTo>
                <a:cubicBezTo>
                  <a:pt x="3078956" y="2175816"/>
                  <a:pt x="3047075" y="2172858"/>
                  <a:pt x="3015903" y="2167348"/>
                </a:cubicBezTo>
                <a:cubicBezTo>
                  <a:pt x="3010326" y="2167764"/>
                  <a:pt x="3004997" y="2166823"/>
                  <a:pt x="2999687" y="2165820"/>
                </a:cubicBezTo>
                <a:lnTo>
                  <a:pt x="2999571" y="2164681"/>
                </a:lnTo>
                <a:cubicBezTo>
                  <a:pt x="2640719" y="2105749"/>
                  <a:pt x="2359680" y="1827177"/>
                  <a:pt x="2309405" y="1477083"/>
                </a:cubicBezTo>
                <a:cubicBezTo>
                  <a:pt x="2309237" y="1477030"/>
                  <a:pt x="2309069" y="1477026"/>
                  <a:pt x="2308899" y="1477021"/>
                </a:cubicBezTo>
                <a:lnTo>
                  <a:pt x="2308361" y="1470397"/>
                </a:lnTo>
                <a:cubicBezTo>
                  <a:pt x="2303302" y="1440385"/>
                  <a:pt x="2300852" y="1409736"/>
                  <a:pt x="2300894" y="1378647"/>
                </a:cubicBezTo>
                <a:cubicBezTo>
                  <a:pt x="2299582" y="1373063"/>
                  <a:pt x="2299523" y="1367441"/>
                  <a:pt x="2299523" y="1361805"/>
                </a:cubicBezTo>
                <a:close/>
                <a:moveTo>
                  <a:pt x="2299523" y="3010804"/>
                </a:moveTo>
                <a:cubicBezTo>
                  <a:pt x="2299523" y="3005122"/>
                  <a:pt x="2299582" y="2999453"/>
                  <a:pt x="2300894" y="2993823"/>
                </a:cubicBezTo>
                <a:cubicBezTo>
                  <a:pt x="2300852" y="2962495"/>
                  <a:pt x="2303301" y="2931610"/>
                  <a:pt x="2308358" y="2901366"/>
                </a:cubicBezTo>
                <a:lnTo>
                  <a:pt x="2308898" y="2894676"/>
                </a:lnTo>
                <a:cubicBezTo>
                  <a:pt x="2309067" y="2894671"/>
                  <a:pt x="2309236" y="2894666"/>
                  <a:pt x="2309404" y="2894613"/>
                </a:cubicBezTo>
                <a:cubicBezTo>
                  <a:pt x="2359680" y="2541747"/>
                  <a:pt x="2640719" y="2260970"/>
                  <a:pt x="2999570" y="2201572"/>
                </a:cubicBezTo>
                <a:lnTo>
                  <a:pt x="2999687" y="2200424"/>
                </a:lnTo>
                <a:cubicBezTo>
                  <a:pt x="3004995" y="2199414"/>
                  <a:pt x="3010323" y="2198466"/>
                  <a:pt x="3015899" y="2198885"/>
                </a:cubicBezTo>
                <a:cubicBezTo>
                  <a:pt x="3047083" y="2193328"/>
                  <a:pt x="3078975" y="2190347"/>
                  <a:pt x="3111361" y="2189820"/>
                </a:cubicBezTo>
                <a:lnTo>
                  <a:pt x="3128448" y="2188197"/>
                </a:lnTo>
                <a:lnTo>
                  <a:pt x="3128474" y="2188691"/>
                </a:lnTo>
                <a:lnTo>
                  <a:pt x="3128972" y="2188658"/>
                </a:lnTo>
                <a:lnTo>
                  <a:pt x="3129566" y="2200098"/>
                </a:lnTo>
                <a:cubicBezTo>
                  <a:pt x="3129566" y="2205779"/>
                  <a:pt x="3129508" y="2211446"/>
                  <a:pt x="3128196" y="2217074"/>
                </a:cubicBezTo>
                <a:cubicBezTo>
                  <a:pt x="3128238" y="2248409"/>
                  <a:pt x="3125787" y="2279300"/>
                  <a:pt x="3120729" y="2309550"/>
                </a:cubicBezTo>
                <a:lnTo>
                  <a:pt x="3120190" y="2316226"/>
                </a:lnTo>
                <a:cubicBezTo>
                  <a:pt x="3120021" y="2316231"/>
                  <a:pt x="3119852" y="2316236"/>
                  <a:pt x="3119685" y="2316289"/>
                </a:cubicBezTo>
                <a:cubicBezTo>
                  <a:pt x="3069409" y="2669154"/>
                  <a:pt x="2788370" y="2949931"/>
                  <a:pt x="2429519" y="3009330"/>
                </a:cubicBezTo>
                <a:lnTo>
                  <a:pt x="2429403" y="3010478"/>
                </a:lnTo>
                <a:cubicBezTo>
                  <a:pt x="2424092" y="3011489"/>
                  <a:pt x="2418763" y="3012437"/>
                  <a:pt x="2413186" y="3012018"/>
                </a:cubicBezTo>
                <a:cubicBezTo>
                  <a:pt x="2382014" y="3017572"/>
                  <a:pt x="2350134" y="3020553"/>
                  <a:pt x="2317760" y="3021080"/>
                </a:cubicBezTo>
                <a:lnTo>
                  <a:pt x="2300641" y="3022706"/>
                </a:lnTo>
                <a:lnTo>
                  <a:pt x="2300615" y="3022211"/>
                </a:lnTo>
                <a:lnTo>
                  <a:pt x="2300116" y="3022244"/>
                </a:lnTo>
                <a:cubicBezTo>
                  <a:pt x="2299550" y="3018442"/>
                  <a:pt x="2299523" y="3014626"/>
                  <a:pt x="2299523" y="3010804"/>
                </a:cubicBezTo>
                <a:close/>
                <a:moveTo>
                  <a:pt x="2299523" y="3058630"/>
                </a:moveTo>
                <a:lnTo>
                  <a:pt x="2300117" y="3047280"/>
                </a:lnTo>
                <a:lnTo>
                  <a:pt x="2300615" y="3047312"/>
                </a:lnTo>
                <a:lnTo>
                  <a:pt x="2300641" y="3046822"/>
                </a:lnTo>
                <a:lnTo>
                  <a:pt x="2317729" y="3048432"/>
                </a:lnTo>
                <a:cubicBezTo>
                  <a:pt x="2350114" y="3048955"/>
                  <a:pt x="2382007" y="3051913"/>
                  <a:pt x="2413190" y="3057426"/>
                </a:cubicBezTo>
                <a:cubicBezTo>
                  <a:pt x="2418766" y="3057010"/>
                  <a:pt x="2424094" y="3057951"/>
                  <a:pt x="2429403" y="3058953"/>
                </a:cubicBezTo>
                <a:lnTo>
                  <a:pt x="2429520" y="3060092"/>
                </a:lnTo>
                <a:cubicBezTo>
                  <a:pt x="2788370" y="3119024"/>
                  <a:pt x="3069409" y="3397595"/>
                  <a:pt x="3119686" y="3747690"/>
                </a:cubicBezTo>
                <a:cubicBezTo>
                  <a:pt x="3119853" y="3747743"/>
                  <a:pt x="3120023" y="3747748"/>
                  <a:pt x="3120191" y="3747753"/>
                </a:cubicBezTo>
                <a:lnTo>
                  <a:pt x="3120732" y="3754390"/>
                </a:lnTo>
                <a:cubicBezTo>
                  <a:pt x="3125788" y="3784397"/>
                  <a:pt x="3128238" y="3815039"/>
                  <a:pt x="3128196" y="3846121"/>
                </a:cubicBezTo>
                <a:cubicBezTo>
                  <a:pt x="3129508" y="3851707"/>
                  <a:pt x="3129566" y="3857331"/>
                  <a:pt x="3129566" y="3862969"/>
                </a:cubicBezTo>
                <a:cubicBezTo>
                  <a:pt x="3129566" y="3866761"/>
                  <a:pt x="3129539" y="3870547"/>
                  <a:pt x="3128973" y="3874319"/>
                </a:cubicBezTo>
                <a:lnTo>
                  <a:pt x="3128474" y="3874286"/>
                </a:lnTo>
                <a:lnTo>
                  <a:pt x="3128448" y="3874777"/>
                </a:lnTo>
                <a:lnTo>
                  <a:pt x="3111330" y="3873164"/>
                </a:lnTo>
                <a:cubicBezTo>
                  <a:pt x="3078956" y="3872641"/>
                  <a:pt x="3047075" y="3869683"/>
                  <a:pt x="3015903" y="3864173"/>
                </a:cubicBezTo>
                <a:cubicBezTo>
                  <a:pt x="3010326" y="3864589"/>
                  <a:pt x="3004997" y="3863648"/>
                  <a:pt x="2999687" y="3862645"/>
                </a:cubicBezTo>
                <a:lnTo>
                  <a:pt x="2999571" y="3861506"/>
                </a:lnTo>
                <a:cubicBezTo>
                  <a:pt x="2640719" y="3802574"/>
                  <a:pt x="2359680" y="3524002"/>
                  <a:pt x="2309405" y="3173908"/>
                </a:cubicBezTo>
                <a:cubicBezTo>
                  <a:pt x="2309237" y="3173856"/>
                  <a:pt x="2309069" y="3173851"/>
                  <a:pt x="2308899" y="3173846"/>
                </a:cubicBezTo>
                <a:lnTo>
                  <a:pt x="2308361" y="3167222"/>
                </a:lnTo>
                <a:cubicBezTo>
                  <a:pt x="2303302" y="3137210"/>
                  <a:pt x="2300852" y="3106561"/>
                  <a:pt x="2300894" y="3075472"/>
                </a:cubicBezTo>
                <a:cubicBezTo>
                  <a:pt x="2299582" y="3069889"/>
                  <a:pt x="2299523" y="3064266"/>
                  <a:pt x="2299523" y="3058630"/>
                </a:cubicBezTo>
                <a:close/>
                <a:moveTo>
                  <a:pt x="1601297" y="636203"/>
                </a:moveTo>
                <a:cubicBezTo>
                  <a:pt x="1654573" y="907109"/>
                  <a:pt x="1869416" y="1121906"/>
                  <a:pt x="2144606" y="1181049"/>
                </a:cubicBezTo>
                <a:cubicBezTo>
                  <a:pt x="2091331" y="910143"/>
                  <a:pt x="1876487" y="695346"/>
                  <a:pt x="1601297" y="636203"/>
                </a:cubicBezTo>
                <a:close/>
                <a:moveTo>
                  <a:pt x="1601297" y="2333028"/>
                </a:moveTo>
                <a:cubicBezTo>
                  <a:pt x="1654573" y="2603934"/>
                  <a:pt x="1869416" y="2818731"/>
                  <a:pt x="2144606" y="2877874"/>
                </a:cubicBezTo>
                <a:cubicBezTo>
                  <a:pt x="2091331" y="2606968"/>
                  <a:pt x="1876487" y="2392171"/>
                  <a:pt x="1601297" y="2333028"/>
                </a:cubicBezTo>
                <a:close/>
                <a:moveTo>
                  <a:pt x="1601295" y="2034258"/>
                </a:moveTo>
                <a:cubicBezTo>
                  <a:pt x="1876485" y="1975579"/>
                  <a:pt x="2091328" y="1762469"/>
                  <a:pt x="2144604" y="1493690"/>
                </a:cubicBezTo>
                <a:cubicBezTo>
                  <a:pt x="1869414" y="1552369"/>
                  <a:pt x="1654570" y="1765479"/>
                  <a:pt x="1601295" y="2034258"/>
                </a:cubicBezTo>
                <a:close/>
                <a:moveTo>
                  <a:pt x="1601295" y="3731083"/>
                </a:moveTo>
                <a:cubicBezTo>
                  <a:pt x="1876485" y="3672404"/>
                  <a:pt x="2091328" y="3459294"/>
                  <a:pt x="2144604" y="3190516"/>
                </a:cubicBezTo>
                <a:cubicBezTo>
                  <a:pt x="1869414" y="3249194"/>
                  <a:pt x="1654570" y="3462304"/>
                  <a:pt x="1601295" y="3731083"/>
                </a:cubicBezTo>
                <a:close/>
                <a:moveTo>
                  <a:pt x="1457930" y="503273"/>
                </a:moveTo>
                <a:lnTo>
                  <a:pt x="1458524" y="491833"/>
                </a:lnTo>
                <a:lnTo>
                  <a:pt x="1459022" y="491866"/>
                </a:lnTo>
                <a:lnTo>
                  <a:pt x="1459048" y="491372"/>
                </a:lnTo>
                <a:lnTo>
                  <a:pt x="1476135" y="492995"/>
                </a:lnTo>
                <a:cubicBezTo>
                  <a:pt x="1508521" y="493522"/>
                  <a:pt x="1540413" y="496503"/>
                  <a:pt x="1571597" y="502060"/>
                </a:cubicBezTo>
                <a:cubicBezTo>
                  <a:pt x="1577173" y="501641"/>
                  <a:pt x="1582501" y="502589"/>
                  <a:pt x="1587809" y="503599"/>
                </a:cubicBezTo>
                <a:lnTo>
                  <a:pt x="1587926" y="504747"/>
                </a:lnTo>
                <a:cubicBezTo>
                  <a:pt x="1946777" y="564145"/>
                  <a:pt x="2227816" y="844922"/>
                  <a:pt x="2278092" y="1197788"/>
                </a:cubicBezTo>
                <a:cubicBezTo>
                  <a:pt x="2278260" y="1197841"/>
                  <a:pt x="2278429" y="1197846"/>
                  <a:pt x="2278598" y="1197851"/>
                </a:cubicBezTo>
                <a:lnTo>
                  <a:pt x="2279138" y="1204541"/>
                </a:lnTo>
                <a:cubicBezTo>
                  <a:pt x="2284195" y="1234785"/>
                  <a:pt x="2286644" y="1265670"/>
                  <a:pt x="2286602" y="1296998"/>
                </a:cubicBezTo>
                <a:cubicBezTo>
                  <a:pt x="2287914" y="1302628"/>
                  <a:pt x="2287973" y="1308297"/>
                  <a:pt x="2287973" y="1313979"/>
                </a:cubicBezTo>
                <a:cubicBezTo>
                  <a:pt x="2287973" y="1317801"/>
                  <a:pt x="2287946" y="1321617"/>
                  <a:pt x="2287380" y="1325419"/>
                </a:cubicBezTo>
                <a:lnTo>
                  <a:pt x="2286881" y="1325386"/>
                </a:lnTo>
                <a:lnTo>
                  <a:pt x="2286855" y="1325881"/>
                </a:lnTo>
                <a:lnTo>
                  <a:pt x="2269736" y="1324255"/>
                </a:lnTo>
                <a:cubicBezTo>
                  <a:pt x="2237362" y="1323728"/>
                  <a:pt x="2205482" y="1320747"/>
                  <a:pt x="2174310" y="1315193"/>
                </a:cubicBezTo>
                <a:cubicBezTo>
                  <a:pt x="2168733" y="1315612"/>
                  <a:pt x="2163404" y="1314664"/>
                  <a:pt x="2158093" y="1313653"/>
                </a:cubicBezTo>
                <a:lnTo>
                  <a:pt x="2157977" y="1312505"/>
                </a:lnTo>
                <a:cubicBezTo>
                  <a:pt x="1799126" y="1253106"/>
                  <a:pt x="1518087" y="972329"/>
                  <a:pt x="1467811" y="619464"/>
                </a:cubicBezTo>
                <a:cubicBezTo>
                  <a:pt x="1467644" y="619411"/>
                  <a:pt x="1467475" y="619406"/>
                  <a:pt x="1467306" y="619401"/>
                </a:cubicBezTo>
                <a:lnTo>
                  <a:pt x="1466767" y="612725"/>
                </a:lnTo>
                <a:cubicBezTo>
                  <a:pt x="1461709" y="582475"/>
                  <a:pt x="1459258" y="551584"/>
                  <a:pt x="1459300" y="520249"/>
                </a:cubicBezTo>
                <a:cubicBezTo>
                  <a:pt x="1457988" y="514621"/>
                  <a:pt x="1457930" y="508954"/>
                  <a:pt x="1457930" y="503273"/>
                </a:cubicBezTo>
                <a:close/>
                <a:moveTo>
                  <a:pt x="1457930" y="2200098"/>
                </a:moveTo>
                <a:lnTo>
                  <a:pt x="1458524" y="2188658"/>
                </a:lnTo>
                <a:lnTo>
                  <a:pt x="1459022" y="2188691"/>
                </a:lnTo>
                <a:lnTo>
                  <a:pt x="1459048" y="2188197"/>
                </a:lnTo>
                <a:lnTo>
                  <a:pt x="1476135" y="2189820"/>
                </a:lnTo>
                <a:cubicBezTo>
                  <a:pt x="1508521" y="2190347"/>
                  <a:pt x="1540413" y="2193328"/>
                  <a:pt x="1571597" y="2198885"/>
                </a:cubicBezTo>
                <a:cubicBezTo>
                  <a:pt x="1577173" y="2198466"/>
                  <a:pt x="1582501" y="2199414"/>
                  <a:pt x="1587809" y="2200424"/>
                </a:cubicBezTo>
                <a:lnTo>
                  <a:pt x="1587926" y="2201572"/>
                </a:lnTo>
                <a:cubicBezTo>
                  <a:pt x="1946777" y="2260970"/>
                  <a:pt x="2227816" y="2541747"/>
                  <a:pt x="2278092" y="2894613"/>
                </a:cubicBezTo>
                <a:cubicBezTo>
                  <a:pt x="2278260" y="2894666"/>
                  <a:pt x="2278429" y="2894671"/>
                  <a:pt x="2278598" y="2894676"/>
                </a:cubicBezTo>
                <a:lnTo>
                  <a:pt x="2279138" y="2901366"/>
                </a:lnTo>
                <a:cubicBezTo>
                  <a:pt x="2284195" y="2931610"/>
                  <a:pt x="2286644" y="2962495"/>
                  <a:pt x="2286602" y="2993823"/>
                </a:cubicBezTo>
                <a:cubicBezTo>
                  <a:pt x="2287914" y="2999453"/>
                  <a:pt x="2287973" y="3005122"/>
                  <a:pt x="2287973" y="3010804"/>
                </a:cubicBezTo>
                <a:cubicBezTo>
                  <a:pt x="2287973" y="3014626"/>
                  <a:pt x="2287946" y="3018442"/>
                  <a:pt x="2287380" y="3022244"/>
                </a:cubicBezTo>
                <a:lnTo>
                  <a:pt x="2286881" y="3022211"/>
                </a:lnTo>
                <a:lnTo>
                  <a:pt x="2286855" y="3022706"/>
                </a:lnTo>
                <a:lnTo>
                  <a:pt x="2269736" y="3021080"/>
                </a:lnTo>
                <a:cubicBezTo>
                  <a:pt x="2237362" y="3020553"/>
                  <a:pt x="2205482" y="3017572"/>
                  <a:pt x="2174310" y="3012018"/>
                </a:cubicBezTo>
                <a:cubicBezTo>
                  <a:pt x="2168733" y="3012437"/>
                  <a:pt x="2163404" y="3011489"/>
                  <a:pt x="2158093" y="3010478"/>
                </a:cubicBezTo>
                <a:lnTo>
                  <a:pt x="2157977" y="3009330"/>
                </a:lnTo>
                <a:cubicBezTo>
                  <a:pt x="1799126" y="2949931"/>
                  <a:pt x="1518087" y="2669154"/>
                  <a:pt x="1467811" y="2316289"/>
                </a:cubicBezTo>
                <a:cubicBezTo>
                  <a:pt x="1467644" y="2316236"/>
                  <a:pt x="1467475" y="2316231"/>
                  <a:pt x="1467306" y="2316226"/>
                </a:cubicBezTo>
                <a:lnTo>
                  <a:pt x="1466767" y="2309550"/>
                </a:lnTo>
                <a:cubicBezTo>
                  <a:pt x="1461709" y="2279300"/>
                  <a:pt x="1459258" y="2248409"/>
                  <a:pt x="1459300" y="2217074"/>
                </a:cubicBezTo>
                <a:cubicBezTo>
                  <a:pt x="1457988" y="2211446"/>
                  <a:pt x="1457930" y="2205779"/>
                  <a:pt x="1457930" y="2200098"/>
                </a:cubicBezTo>
                <a:close/>
                <a:moveTo>
                  <a:pt x="1457930" y="3896923"/>
                </a:moveTo>
                <a:lnTo>
                  <a:pt x="1458524" y="3885483"/>
                </a:lnTo>
                <a:lnTo>
                  <a:pt x="1459022" y="3885516"/>
                </a:lnTo>
                <a:lnTo>
                  <a:pt x="1459048" y="3885022"/>
                </a:lnTo>
                <a:lnTo>
                  <a:pt x="1476135" y="3886645"/>
                </a:lnTo>
                <a:cubicBezTo>
                  <a:pt x="1508521" y="3887172"/>
                  <a:pt x="1540413" y="3890153"/>
                  <a:pt x="1571597" y="3895710"/>
                </a:cubicBezTo>
                <a:cubicBezTo>
                  <a:pt x="1577173" y="3895291"/>
                  <a:pt x="1582501" y="3896239"/>
                  <a:pt x="1587809" y="3897249"/>
                </a:cubicBezTo>
                <a:lnTo>
                  <a:pt x="1587926" y="3898397"/>
                </a:lnTo>
                <a:cubicBezTo>
                  <a:pt x="1821986" y="3937139"/>
                  <a:pt x="2022942" y="4070062"/>
                  <a:pt x="2148179" y="4255797"/>
                </a:cubicBezTo>
                <a:lnTo>
                  <a:pt x="2176624" y="4305008"/>
                </a:lnTo>
                <a:lnTo>
                  <a:pt x="2025574" y="4305008"/>
                </a:lnTo>
                <a:lnTo>
                  <a:pt x="1973451" y="4241205"/>
                </a:lnTo>
                <a:cubicBezTo>
                  <a:pt x="1876755" y="4136681"/>
                  <a:pt x="1747549" y="4061285"/>
                  <a:pt x="1601297" y="4029853"/>
                </a:cubicBezTo>
                <a:cubicBezTo>
                  <a:pt x="1618544" y="4117553"/>
                  <a:pt x="1652724" y="4199373"/>
                  <a:pt x="1700478" y="4271827"/>
                </a:cubicBezTo>
                <a:lnTo>
                  <a:pt x="1727160" y="4305008"/>
                </a:lnTo>
                <a:lnTo>
                  <a:pt x="1573050" y="4305008"/>
                </a:lnTo>
                <a:lnTo>
                  <a:pt x="1542929" y="4254710"/>
                </a:lnTo>
                <a:cubicBezTo>
                  <a:pt x="1505726" y="4179889"/>
                  <a:pt x="1479994" y="4098618"/>
                  <a:pt x="1467811" y="4013114"/>
                </a:cubicBezTo>
                <a:cubicBezTo>
                  <a:pt x="1467644" y="4013061"/>
                  <a:pt x="1467475" y="4013056"/>
                  <a:pt x="1467306" y="4013051"/>
                </a:cubicBezTo>
                <a:lnTo>
                  <a:pt x="1466767" y="4006375"/>
                </a:lnTo>
                <a:cubicBezTo>
                  <a:pt x="1461709" y="3976125"/>
                  <a:pt x="1459258" y="3945234"/>
                  <a:pt x="1459300" y="3913899"/>
                </a:cubicBezTo>
                <a:cubicBezTo>
                  <a:pt x="1457988" y="3908271"/>
                  <a:pt x="1457930" y="3902604"/>
                  <a:pt x="1457930" y="3896923"/>
                </a:cubicBezTo>
                <a:close/>
                <a:moveTo>
                  <a:pt x="1457928" y="469318"/>
                </a:moveTo>
                <a:cubicBezTo>
                  <a:pt x="1457928" y="463681"/>
                  <a:pt x="1457986" y="458057"/>
                  <a:pt x="1459298" y="452471"/>
                </a:cubicBezTo>
                <a:cubicBezTo>
                  <a:pt x="1459256" y="421389"/>
                  <a:pt x="1461706" y="390746"/>
                  <a:pt x="1466762" y="360740"/>
                </a:cubicBezTo>
                <a:lnTo>
                  <a:pt x="1467303" y="354103"/>
                </a:lnTo>
                <a:cubicBezTo>
                  <a:pt x="1467471" y="354098"/>
                  <a:pt x="1467641" y="354093"/>
                  <a:pt x="1467808" y="354040"/>
                </a:cubicBezTo>
                <a:cubicBezTo>
                  <a:pt x="1480960" y="262463"/>
                  <a:pt x="1509901" y="175780"/>
                  <a:pt x="1552022" y="96778"/>
                </a:cubicBezTo>
                <a:lnTo>
                  <a:pt x="1614656" y="0"/>
                </a:lnTo>
                <a:lnTo>
                  <a:pt x="1783031" y="0"/>
                </a:lnTo>
                <a:lnTo>
                  <a:pt x="1714803" y="76659"/>
                </a:lnTo>
                <a:cubicBezTo>
                  <a:pt x="1659536" y="153496"/>
                  <a:pt x="1620221" y="241952"/>
                  <a:pt x="1601295" y="337433"/>
                </a:cubicBezTo>
                <a:cubicBezTo>
                  <a:pt x="1784335" y="298404"/>
                  <a:pt x="1940676" y="191052"/>
                  <a:pt x="2040269" y="44350"/>
                </a:cubicBezTo>
                <a:lnTo>
                  <a:pt x="2062497" y="0"/>
                </a:lnTo>
                <a:lnTo>
                  <a:pt x="2211135" y="0"/>
                </a:lnTo>
                <a:lnTo>
                  <a:pt x="2159296" y="95636"/>
                </a:lnTo>
                <a:cubicBezTo>
                  <a:pt x="2035522" y="289169"/>
                  <a:pt x="1829330" y="428211"/>
                  <a:pt x="1587923" y="467856"/>
                </a:cubicBezTo>
                <a:lnTo>
                  <a:pt x="1587807" y="468995"/>
                </a:lnTo>
                <a:cubicBezTo>
                  <a:pt x="1582497" y="469998"/>
                  <a:pt x="1577168" y="470939"/>
                  <a:pt x="1571591" y="470523"/>
                </a:cubicBezTo>
                <a:cubicBezTo>
                  <a:pt x="1540419" y="476033"/>
                  <a:pt x="1508538" y="478991"/>
                  <a:pt x="1476164" y="479514"/>
                </a:cubicBezTo>
                <a:lnTo>
                  <a:pt x="1459046" y="481127"/>
                </a:lnTo>
                <a:lnTo>
                  <a:pt x="1459020" y="480636"/>
                </a:lnTo>
                <a:lnTo>
                  <a:pt x="1458521" y="480669"/>
                </a:lnTo>
                <a:cubicBezTo>
                  <a:pt x="1457955" y="476896"/>
                  <a:pt x="1457928" y="473110"/>
                  <a:pt x="1457928" y="469318"/>
                </a:cubicBezTo>
                <a:close/>
                <a:moveTo>
                  <a:pt x="1457928" y="2166144"/>
                </a:moveTo>
                <a:cubicBezTo>
                  <a:pt x="1457928" y="2160506"/>
                  <a:pt x="1457986" y="2154882"/>
                  <a:pt x="1459298" y="2149296"/>
                </a:cubicBezTo>
                <a:cubicBezTo>
                  <a:pt x="1459256" y="2118214"/>
                  <a:pt x="1461706" y="2087572"/>
                  <a:pt x="1466762" y="2057565"/>
                </a:cubicBezTo>
                <a:lnTo>
                  <a:pt x="1467303" y="2050928"/>
                </a:lnTo>
                <a:cubicBezTo>
                  <a:pt x="1467471" y="2050923"/>
                  <a:pt x="1467641" y="2050918"/>
                  <a:pt x="1467808" y="2050865"/>
                </a:cubicBezTo>
                <a:cubicBezTo>
                  <a:pt x="1518085" y="1700770"/>
                  <a:pt x="1799124" y="1422199"/>
                  <a:pt x="2157974" y="1363267"/>
                </a:cubicBezTo>
                <a:lnTo>
                  <a:pt x="2158091" y="1362128"/>
                </a:lnTo>
                <a:cubicBezTo>
                  <a:pt x="2163400" y="1361126"/>
                  <a:pt x="2168728" y="1360185"/>
                  <a:pt x="2174304" y="1360601"/>
                </a:cubicBezTo>
                <a:cubicBezTo>
                  <a:pt x="2205487" y="1355088"/>
                  <a:pt x="2237380" y="1352130"/>
                  <a:pt x="2269765" y="1351607"/>
                </a:cubicBezTo>
                <a:lnTo>
                  <a:pt x="2286853" y="1349997"/>
                </a:lnTo>
                <a:lnTo>
                  <a:pt x="2286879" y="1350487"/>
                </a:lnTo>
                <a:lnTo>
                  <a:pt x="2287377" y="1350455"/>
                </a:lnTo>
                <a:lnTo>
                  <a:pt x="2287971" y="1361805"/>
                </a:lnTo>
                <a:cubicBezTo>
                  <a:pt x="2287971" y="1367441"/>
                  <a:pt x="2287912" y="1373063"/>
                  <a:pt x="2286600" y="1378647"/>
                </a:cubicBezTo>
                <a:cubicBezTo>
                  <a:pt x="2286642" y="1409736"/>
                  <a:pt x="2284192" y="1440385"/>
                  <a:pt x="2279133" y="1470397"/>
                </a:cubicBezTo>
                <a:lnTo>
                  <a:pt x="2278595" y="1477021"/>
                </a:lnTo>
                <a:cubicBezTo>
                  <a:pt x="2278425" y="1477026"/>
                  <a:pt x="2278257" y="1477030"/>
                  <a:pt x="2278089" y="1477083"/>
                </a:cubicBezTo>
                <a:cubicBezTo>
                  <a:pt x="2227814" y="1827177"/>
                  <a:pt x="1946775" y="2105749"/>
                  <a:pt x="1587923" y="2164681"/>
                </a:cubicBezTo>
                <a:lnTo>
                  <a:pt x="1587807" y="2165820"/>
                </a:lnTo>
                <a:cubicBezTo>
                  <a:pt x="1582497" y="2166823"/>
                  <a:pt x="1577168" y="2167764"/>
                  <a:pt x="1571591" y="2167348"/>
                </a:cubicBezTo>
                <a:cubicBezTo>
                  <a:pt x="1540419" y="2172858"/>
                  <a:pt x="1508538" y="2175816"/>
                  <a:pt x="1476164" y="2176339"/>
                </a:cubicBezTo>
                <a:lnTo>
                  <a:pt x="1459046" y="2177952"/>
                </a:lnTo>
                <a:lnTo>
                  <a:pt x="1459020" y="2177461"/>
                </a:lnTo>
                <a:lnTo>
                  <a:pt x="1458521" y="2177494"/>
                </a:lnTo>
                <a:cubicBezTo>
                  <a:pt x="1457955" y="2173722"/>
                  <a:pt x="1457928" y="2169936"/>
                  <a:pt x="1457928" y="2166144"/>
                </a:cubicBezTo>
                <a:close/>
                <a:moveTo>
                  <a:pt x="1457928" y="3862969"/>
                </a:moveTo>
                <a:cubicBezTo>
                  <a:pt x="1457928" y="3857331"/>
                  <a:pt x="1457986" y="3851707"/>
                  <a:pt x="1459298" y="3846121"/>
                </a:cubicBezTo>
                <a:cubicBezTo>
                  <a:pt x="1459256" y="3815039"/>
                  <a:pt x="1461706" y="3784397"/>
                  <a:pt x="1466762" y="3754390"/>
                </a:cubicBezTo>
                <a:lnTo>
                  <a:pt x="1467303" y="3747753"/>
                </a:lnTo>
                <a:cubicBezTo>
                  <a:pt x="1467471" y="3747748"/>
                  <a:pt x="1467641" y="3747743"/>
                  <a:pt x="1467808" y="3747690"/>
                </a:cubicBezTo>
                <a:cubicBezTo>
                  <a:pt x="1518085" y="3397595"/>
                  <a:pt x="1799124" y="3119024"/>
                  <a:pt x="2157974" y="3060092"/>
                </a:cubicBezTo>
                <a:lnTo>
                  <a:pt x="2158091" y="3058953"/>
                </a:lnTo>
                <a:cubicBezTo>
                  <a:pt x="2163400" y="3057951"/>
                  <a:pt x="2168728" y="3057010"/>
                  <a:pt x="2174304" y="3057426"/>
                </a:cubicBezTo>
                <a:cubicBezTo>
                  <a:pt x="2205487" y="3051913"/>
                  <a:pt x="2237380" y="3048955"/>
                  <a:pt x="2269765" y="3048432"/>
                </a:cubicBezTo>
                <a:lnTo>
                  <a:pt x="2286853" y="3046822"/>
                </a:lnTo>
                <a:lnTo>
                  <a:pt x="2286879" y="3047312"/>
                </a:lnTo>
                <a:lnTo>
                  <a:pt x="2287377" y="3047280"/>
                </a:lnTo>
                <a:lnTo>
                  <a:pt x="2287971" y="3058630"/>
                </a:lnTo>
                <a:cubicBezTo>
                  <a:pt x="2287971" y="3064266"/>
                  <a:pt x="2287912" y="3069889"/>
                  <a:pt x="2286600" y="3075472"/>
                </a:cubicBezTo>
                <a:cubicBezTo>
                  <a:pt x="2286642" y="3106561"/>
                  <a:pt x="2284192" y="3137210"/>
                  <a:pt x="2279133" y="3167222"/>
                </a:cubicBezTo>
                <a:lnTo>
                  <a:pt x="2278595" y="3173846"/>
                </a:lnTo>
                <a:cubicBezTo>
                  <a:pt x="2278425" y="3173851"/>
                  <a:pt x="2278257" y="3173856"/>
                  <a:pt x="2278089" y="3173908"/>
                </a:cubicBezTo>
                <a:cubicBezTo>
                  <a:pt x="2227814" y="3524002"/>
                  <a:pt x="1946775" y="3802574"/>
                  <a:pt x="1587923" y="3861506"/>
                </a:cubicBezTo>
                <a:lnTo>
                  <a:pt x="1587807" y="3862645"/>
                </a:lnTo>
                <a:cubicBezTo>
                  <a:pt x="1582497" y="3863648"/>
                  <a:pt x="1577168" y="3864589"/>
                  <a:pt x="1571591" y="3864173"/>
                </a:cubicBezTo>
                <a:cubicBezTo>
                  <a:pt x="1540419" y="3869683"/>
                  <a:pt x="1508538" y="3872641"/>
                  <a:pt x="1476164" y="3873164"/>
                </a:cubicBezTo>
                <a:lnTo>
                  <a:pt x="1459046" y="3874777"/>
                </a:lnTo>
                <a:lnTo>
                  <a:pt x="1459020" y="3874286"/>
                </a:lnTo>
                <a:lnTo>
                  <a:pt x="1458521" y="3874319"/>
                </a:lnTo>
                <a:cubicBezTo>
                  <a:pt x="1457955" y="3870547"/>
                  <a:pt x="1457928" y="3866761"/>
                  <a:pt x="1457928" y="3862969"/>
                </a:cubicBezTo>
                <a:close/>
                <a:moveTo>
                  <a:pt x="750739" y="1181049"/>
                </a:moveTo>
                <a:cubicBezTo>
                  <a:pt x="1025929" y="1121906"/>
                  <a:pt x="1240772" y="907109"/>
                  <a:pt x="1294048" y="636203"/>
                </a:cubicBezTo>
                <a:cubicBezTo>
                  <a:pt x="1018858" y="695346"/>
                  <a:pt x="804014" y="910143"/>
                  <a:pt x="750739" y="1181049"/>
                </a:cubicBezTo>
                <a:close/>
                <a:moveTo>
                  <a:pt x="750739" y="1493690"/>
                </a:moveTo>
                <a:cubicBezTo>
                  <a:pt x="804015" y="1762469"/>
                  <a:pt x="1018858" y="1975579"/>
                  <a:pt x="1294048" y="2034258"/>
                </a:cubicBezTo>
                <a:cubicBezTo>
                  <a:pt x="1240773" y="1765479"/>
                  <a:pt x="1025929" y="1552369"/>
                  <a:pt x="750739" y="1493690"/>
                </a:cubicBezTo>
                <a:close/>
                <a:moveTo>
                  <a:pt x="750739" y="2877874"/>
                </a:moveTo>
                <a:cubicBezTo>
                  <a:pt x="1025929" y="2818731"/>
                  <a:pt x="1240772" y="2603934"/>
                  <a:pt x="1294048" y="2333028"/>
                </a:cubicBezTo>
                <a:cubicBezTo>
                  <a:pt x="1018858" y="2392171"/>
                  <a:pt x="804014" y="2606968"/>
                  <a:pt x="750739" y="2877874"/>
                </a:cubicBezTo>
                <a:close/>
                <a:moveTo>
                  <a:pt x="750739" y="3190516"/>
                </a:moveTo>
                <a:cubicBezTo>
                  <a:pt x="804015" y="3459294"/>
                  <a:pt x="1018858" y="3672404"/>
                  <a:pt x="1294048" y="3731083"/>
                </a:cubicBezTo>
                <a:cubicBezTo>
                  <a:pt x="1240773" y="3462304"/>
                  <a:pt x="1025929" y="3249194"/>
                  <a:pt x="750739" y="3190516"/>
                </a:cubicBezTo>
                <a:close/>
                <a:moveTo>
                  <a:pt x="718720" y="4305008"/>
                </a:moveTo>
                <a:lnTo>
                  <a:pt x="747165" y="4255797"/>
                </a:lnTo>
                <a:cubicBezTo>
                  <a:pt x="872402" y="4070062"/>
                  <a:pt x="1073359" y="3937139"/>
                  <a:pt x="1307418" y="3898397"/>
                </a:cubicBezTo>
                <a:lnTo>
                  <a:pt x="1307535" y="3897249"/>
                </a:lnTo>
                <a:cubicBezTo>
                  <a:pt x="1312844" y="3896239"/>
                  <a:pt x="1318172" y="3895291"/>
                  <a:pt x="1323748" y="3895710"/>
                </a:cubicBezTo>
                <a:cubicBezTo>
                  <a:pt x="1354931" y="3890153"/>
                  <a:pt x="1386824" y="3887172"/>
                  <a:pt x="1419209" y="3886645"/>
                </a:cubicBezTo>
                <a:lnTo>
                  <a:pt x="1436297" y="3885022"/>
                </a:lnTo>
                <a:lnTo>
                  <a:pt x="1436323" y="3885516"/>
                </a:lnTo>
                <a:lnTo>
                  <a:pt x="1436821" y="3885483"/>
                </a:lnTo>
                <a:lnTo>
                  <a:pt x="1437415" y="3896923"/>
                </a:lnTo>
                <a:cubicBezTo>
                  <a:pt x="1437415" y="3902604"/>
                  <a:pt x="1437356" y="3908271"/>
                  <a:pt x="1436044" y="3913899"/>
                </a:cubicBezTo>
                <a:cubicBezTo>
                  <a:pt x="1436086" y="3945234"/>
                  <a:pt x="1433636" y="3976125"/>
                  <a:pt x="1428577" y="4006375"/>
                </a:cubicBezTo>
                <a:lnTo>
                  <a:pt x="1428039" y="4013051"/>
                </a:lnTo>
                <a:cubicBezTo>
                  <a:pt x="1427869" y="4013056"/>
                  <a:pt x="1427701" y="4013061"/>
                  <a:pt x="1427533" y="4013114"/>
                </a:cubicBezTo>
                <a:cubicBezTo>
                  <a:pt x="1415351" y="4098618"/>
                  <a:pt x="1389619" y="4179889"/>
                  <a:pt x="1352416" y="4254710"/>
                </a:cubicBezTo>
                <a:lnTo>
                  <a:pt x="1322295" y="4305008"/>
                </a:lnTo>
                <a:lnTo>
                  <a:pt x="1168185" y="4305008"/>
                </a:lnTo>
                <a:lnTo>
                  <a:pt x="1194867" y="4271827"/>
                </a:lnTo>
                <a:cubicBezTo>
                  <a:pt x="1242622" y="4199373"/>
                  <a:pt x="1276801" y="4117553"/>
                  <a:pt x="1294048" y="4029853"/>
                </a:cubicBezTo>
                <a:cubicBezTo>
                  <a:pt x="1147796" y="4061285"/>
                  <a:pt x="1018589" y="4136681"/>
                  <a:pt x="921894" y="4241205"/>
                </a:cubicBezTo>
                <a:lnTo>
                  <a:pt x="869771" y="4305008"/>
                </a:lnTo>
                <a:close/>
                <a:moveTo>
                  <a:pt x="684209" y="0"/>
                </a:moveTo>
                <a:lnTo>
                  <a:pt x="832847" y="0"/>
                </a:lnTo>
                <a:lnTo>
                  <a:pt x="855075" y="44350"/>
                </a:lnTo>
                <a:cubicBezTo>
                  <a:pt x="954668" y="191053"/>
                  <a:pt x="1111009" y="298404"/>
                  <a:pt x="1294048" y="337433"/>
                </a:cubicBezTo>
                <a:cubicBezTo>
                  <a:pt x="1275123" y="241952"/>
                  <a:pt x="1235808" y="153496"/>
                  <a:pt x="1180541" y="76659"/>
                </a:cubicBezTo>
                <a:lnTo>
                  <a:pt x="1112313" y="0"/>
                </a:lnTo>
                <a:lnTo>
                  <a:pt x="1280688" y="0"/>
                </a:lnTo>
                <a:lnTo>
                  <a:pt x="1343322" y="96778"/>
                </a:lnTo>
                <a:cubicBezTo>
                  <a:pt x="1385443" y="175780"/>
                  <a:pt x="1414383" y="262463"/>
                  <a:pt x="1427534" y="354040"/>
                </a:cubicBezTo>
                <a:cubicBezTo>
                  <a:pt x="1427702" y="354093"/>
                  <a:pt x="1427871" y="354098"/>
                  <a:pt x="1428040" y="354102"/>
                </a:cubicBezTo>
                <a:lnTo>
                  <a:pt x="1428580" y="360740"/>
                </a:lnTo>
                <a:cubicBezTo>
                  <a:pt x="1433637" y="390746"/>
                  <a:pt x="1436086" y="421389"/>
                  <a:pt x="1436044" y="452471"/>
                </a:cubicBezTo>
                <a:cubicBezTo>
                  <a:pt x="1437356" y="458057"/>
                  <a:pt x="1437415" y="463681"/>
                  <a:pt x="1437415" y="469318"/>
                </a:cubicBezTo>
                <a:cubicBezTo>
                  <a:pt x="1437415" y="473111"/>
                  <a:pt x="1437388" y="476896"/>
                  <a:pt x="1436822" y="480669"/>
                </a:cubicBezTo>
                <a:lnTo>
                  <a:pt x="1436323" y="480636"/>
                </a:lnTo>
                <a:lnTo>
                  <a:pt x="1436297" y="481127"/>
                </a:lnTo>
                <a:lnTo>
                  <a:pt x="1419178" y="479514"/>
                </a:lnTo>
                <a:cubicBezTo>
                  <a:pt x="1386804" y="478991"/>
                  <a:pt x="1354924" y="476033"/>
                  <a:pt x="1323752" y="470523"/>
                </a:cubicBezTo>
                <a:cubicBezTo>
                  <a:pt x="1318175" y="470939"/>
                  <a:pt x="1312846" y="469998"/>
                  <a:pt x="1307535" y="468995"/>
                </a:cubicBezTo>
                <a:lnTo>
                  <a:pt x="1307419" y="467856"/>
                </a:lnTo>
                <a:cubicBezTo>
                  <a:pt x="1066014" y="428211"/>
                  <a:pt x="859822" y="289169"/>
                  <a:pt x="736048" y="95636"/>
                </a:cubicBezTo>
                <a:close/>
                <a:moveTo>
                  <a:pt x="607372" y="1313979"/>
                </a:moveTo>
                <a:cubicBezTo>
                  <a:pt x="607372" y="1308297"/>
                  <a:pt x="607430" y="1302628"/>
                  <a:pt x="608742" y="1296998"/>
                </a:cubicBezTo>
                <a:cubicBezTo>
                  <a:pt x="608700" y="1265670"/>
                  <a:pt x="611150" y="1234785"/>
                  <a:pt x="616206" y="1204541"/>
                </a:cubicBezTo>
                <a:lnTo>
                  <a:pt x="616747" y="1197851"/>
                </a:lnTo>
                <a:cubicBezTo>
                  <a:pt x="616915" y="1197846"/>
                  <a:pt x="617085" y="1197841"/>
                  <a:pt x="617252" y="1197788"/>
                </a:cubicBezTo>
                <a:cubicBezTo>
                  <a:pt x="667529" y="844922"/>
                  <a:pt x="948568" y="564145"/>
                  <a:pt x="1307418" y="504747"/>
                </a:cubicBezTo>
                <a:lnTo>
                  <a:pt x="1307535" y="503599"/>
                </a:lnTo>
                <a:cubicBezTo>
                  <a:pt x="1312844" y="502589"/>
                  <a:pt x="1318172" y="501641"/>
                  <a:pt x="1323748" y="502060"/>
                </a:cubicBezTo>
                <a:cubicBezTo>
                  <a:pt x="1354931" y="496503"/>
                  <a:pt x="1386824" y="493522"/>
                  <a:pt x="1419209" y="492995"/>
                </a:cubicBezTo>
                <a:lnTo>
                  <a:pt x="1436297" y="491372"/>
                </a:lnTo>
                <a:lnTo>
                  <a:pt x="1436323" y="491866"/>
                </a:lnTo>
                <a:lnTo>
                  <a:pt x="1436821" y="491833"/>
                </a:lnTo>
                <a:lnTo>
                  <a:pt x="1437415" y="503273"/>
                </a:lnTo>
                <a:cubicBezTo>
                  <a:pt x="1437415" y="508954"/>
                  <a:pt x="1437356" y="514621"/>
                  <a:pt x="1436044" y="520249"/>
                </a:cubicBezTo>
                <a:cubicBezTo>
                  <a:pt x="1436086" y="551584"/>
                  <a:pt x="1433636" y="582475"/>
                  <a:pt x="1428577" y="612725"/>
                </a:cubicBezTo>
                <a:lnTo>
                  <a:pt x="1428039" y="619401"/>
                </a:lnTo>
                <a:cubicBezTo>
                  <a:pt x="1427869" y="619406"/>
                  <a:pt x="1427701" y="619411"/>
                  <a:pt x="1427533" y="619464"/>
                </a:cubicBezTo>
                <a:cubicBezTo>
                  <a:pt x="1377258" y="972329"/>
                  <a:pt x="1096219" y="1253106"/>
                  <a:pt x="737367" y="1312505"/>
                </a:cubicBezTo>
                <a:lnTo>
                  <a:pt x="737251" y="1313653"/>
                </a:lnTo>
                <a:cubicBezTo>
                  <a:pt x="731941" y="1314664"/>
                  <a:pt x="726612" y="1315612"/>
                  <a:pt x="721035" y="1315193"/>
                </a:cubicBezTo>
                <a:cubicBezTo>
                  <a:pt x="689863" y="1320747"/>
                  <a:pt x="657982" y="1323728"/>
                  <a:pt x="625608" y="1324255"/>
                </a:cubicBezTo>
                <a:lnTo>
                  <a:pt x="608490" y="1325881"/>
                </a:lnTo>
                <a:lnTo>
                  <a:pt x="608464" y="1325386"/>
                </a:lnTo>
                <a:lnTo>
                  <a:pt x="607965" y="1325419"/>
                </a:lnTo>
                <a:cubicBezTo>
                  <a:pt x="607399" y="1321617"/>
                  <a:pt x="607372" y="1317801"/>
                  <a:pt x="607372" y="1313979"/>
                </a:cubicBezTo>
                <a:close/>
                <a:moveTo>
                  <a:pt x="607372" y="1361805"/>
                </a:moveTo>
                <a:lnTo>
                  <a:pt x="607966" y="1350455"/>
                </a:lnTo>
                <a:lnTo>
                  <a:pt x="608464" y="1350487"/>
                </a:lnTo>
                <a:lnTo>
                  <a:pt x="608490" y="1349997"/>
                </a:lnTo>
                <a:lnTo>
                  <a:pt x="625577" y="1351607"/>
                </a:lnTo>
                <a:cubicBezTo>
                  <a:pt x="657963" y="1352130"/>
                  <a:pt x="689855" y="1355088"/>
                  <a:pt x="721039" y="1360601"/>
                </a:cubicBezTo>
                <a:cubicBezTo>
                  <a:pt x="726615" y="1360185"/>
                  <a:pt x="731943" y="1361126"/>
                  <a:pt x="737251" y="1362128"/>
                </a:cubicBezTo>
                <a:lnTo>
                  <a:pt x="737368" y="1363267"/>
                </a:lnTo>
                <a:cubicBezTo>
                  <a:pt x="1096219" y="1422199"/>
                  <a:pt x="1377258" y="1700770"/>
                  <a:pt x="1427534" y="2050865"/>
                </a:cubicBezTo>
                <a:cubicBezTo>
                  <a:pt x="1427702" y="2050918"/>
                  <a:pt x="1427871" y="2050923"/>
                  <a:pt x="1428040" y="2050928"/>
                </a:cubicBezTo>
                <a:lnTo>
                  <a:pt x="1428580" y="2057565"/>
                </a:lnTo>
                <a:cubicBezTo>
                  <a:pt x="1433637" y="2087572"/>
                  <a:pt x="1436086" y="2118214"/>
                  <a:pt x="1436044" y="2149296"/>
                </a:cubicBezTo>
                <a:cubicBezTo>
                  <a:pt x="1437356" y="2154882"/>
                  <a:pt x="1437415" y="2160506"/>
                  <a:pt x="1437415" y="2166144"/>
                </a:cubicBezTo>
                <a:cubicBezTo>
                  <a:pt x="1437415" y="2169936"/>
                  <a:pt x="1437388" y="2173722"/>
                  <a:pt x="1436822" y="2177494"/>
                </a:cubicBezTo>
                <a:lnTo>
                  <a:pt x="1436323" y="2177461"/>
                </a:lnTo>
                <a:lnTo>
                  <a:pt x="1436297" y="2177952"/>
                </a:lnTo>
                <a:lnTo>
                  <a:pt x="1419178" y="2176339"/>
                </a:lnTo>
                <a:cubicBezTo>
                  <a:pt x="1386804" y="2175816"/>
                  <a:pt x="1354924" y="2172858"/>
                  <a:pt x="1323752" y="2167348"/>
                </a:cubicBezTo>
                <a:cubicBezTo>
                  <a:pt x="1318175" y="2167764"/>
                  <a:pt x="1312846" y="2166823"/>
                  <a:pt x="1307535" y="2165820"/>
                </a:cubicBezTo>
                <a:lnTo>
                  <a:pt x="1307419" y="2164681"/>
                </a:lnTo>
                <a:cubicBezTo>
                  <a:pt x="948568" y="2105749"/>
                  <a:pt x="667529" y="1827177"/>
                  <a:pt x="617253" y="1477083"/>
                </a:cubicBezTo>
                <a:cubicBezTo>
                  <a:pt x="617086" y="1477030"/>
                  <a:pt x="616917" y="1477026"/>
                  <a:pt x="616748" y="1477021"/>
                </a:cubicBezTo>
                <a:lnTo>
                  <a:pt x="616209" y="1470397"/>
                </a:lnTo>
                <a:cubicBezTo>
                  <a:pt x="611151" y="1440385"/>
                  <a:pt x="608700" y="1409736"/>
                  <a:pt x="608742" y="1378647"/>
                </a:cubicBezTo>
                <a:cubicBezTo>
                  <a:pt x="607430" y="1373063"/>
                  <a:pt x="607372" y="1367441"/>
                  <a:pt x="607372" y="1361805"/>
                </a:cubicBezTo>
                <a:close/>
                <a:moveTo>
                  <a:pt x="607372" y="3010804"/>
                </a:moveTo>
                <a:cubicBezTo>
                  <a:pt x="607372" y="3005122"/>
                  <a:pt x="607430" y="2999453"/>
                  <a:pt x="608742" y="2993823"/>
                </a:cubicBezTo>
                <a:cubicBezTo>
                  <a:pt x="608700" y="2962495"/>
                  <a:pt x="611150" y="2931610"/>
                  <a:pt x="616206" y="2901366"/>
                </a:cubicBezTo>
                <a:lnTo>
                  <a:pt x="616747" y="2894676"/>
                </a:lnTo>
                <a:cubicBezTo>
                  <a:pt x="616915" y="2894671"/>
                  <a:pt x="617085" y="2894666"/>
                  <a:pt x="617252" y="2894613"/>
                </a:cubicBezTo>
                <a:cubicBezTo>
                  <a:pt x="667529" y="2541747"/>
                  <a:pt x="948568" y="2260970"/>
                  <a:pt x="1307418" y="2201572"/>
                </a:cubicBezTo>
                <a:lnTo>
                  <a:pt x="1307535" y="2200424"/>
                </a:lnTo>
                <a:cubicBezTo>
                  <a:pt x="1312844" y="2199414"/>
                  <a:pt x="1318172" y="2198466"/>
                  <a:pt x="1323748" y="2198885"/>
                </a:cubicBezTo>
                <a:cubicBezTo>
                  <a:pt x="1354931" y="2193328"/>
                  <a:pt x="1386824" y="2190347"/>
                  <a:pt x="1419209" y="2189820"/>
                </a:cubicBezTo>
                <a:lnTo>
                  <a:pt x="1436297" y="2188197"/>
                </a:lnTo>
                <a:lnTo>
                  <a:pt x="1436323" y="2188691"/>
                </a:lnTo>
                <a:lnTo>
                  <a:pt x="1436821" y="2188658"/>
                </a:lnTo>
                <a:lnTo>
                  <a:pt x="1437415" y="2200098"/>
                </a:lnTo>
                <a:cubicBezTo>
                  <a:pt x="1437415" y="2205779"/>
                  <a:pt x="1437356" y="2211446"/>
                  <a:pt x="1436044" y="2217074"/>
                </a:cubicBezTo>
                <a:cubicBezTo>
                  <a:pt x="1436086" y="2248409"/>
                  <a:pt x="1433636" y="2279300"/>
                  <a:pt x="1428577" y="2309550"/>
                </a:cubicBezTo>
                <a:lnTo>
                  <a:pt x="1428039" y="2316226"/>
                </a:lnTo>
                <a:cubicBezTo>
                  <a:pt x="1427869" y="2316231"/>
                  <a:pt x="1427701" y="2316236"/>
                  <a:pt x="1427533" y="2316289"/>
                </a:cubicBezTo>
                <a:cubicBezTo>
                  <a:pt x="1377258" y="2669154"/>
                  <a:pt x="1096219" y="2949931"/>
                  <a:pt x="737367" y="3009330"/>
                </a:cubicBezTo>
                <a:lnTo>
                  <a:pt x="737251" y="3010478"/>
                </a:lnTo>
                <a:cubicBezTo>
                  <a:pt x="731941" y="3011489"/>
                  <a:pt x="726612" y="3012437"/>
                  <a:pt x="721035" y="3012018"/>
                </a:cubicBezTo>
                <a:cubicBezTo>
                  <a:pt x="689863" y="3017572"/>
                  <a:pt x="657982" y="3020553"/>
                  <a:pt x="625608" y="3021080"/>
                </a:cubicBezTo>
                <a:lnTo>
                  <a:pt x="608490" y="3022706"/>
                </a:lnTo>
                <a:lnTo>
                  <a:pt x="608464" y="3022211"/>
                </a:lnTo>
                <a:lnTo>
                  <a:pt x="607965" y="3022244"/>
                </a:lnTo>
                <a:cubicBezTo>
                  <a:pt x="607399" y="3018442"/>
                  <a:pt x="607372" y="3014626"/>
                  <a:pt x="607372" y="3010804"/>
                </a:cubicBezTo>
                <a:close/>
                <a:moveTo>
                  <a:pt x="607372" y="3058630"/>
                </a:moveTo>
                <a:lnTo>
                  <a:pt x="607966" y="3047280"/>
                </a:lnTo>
                <a:lnTo>
                  <a:pt x="608464" y="3047312"/>
                </a:lnTo>
                <a:lnTo>
                  <a:pt x="608490" y="3046822"/>
                </a:lnTo>
                <a:lnTo>
                  <a:pt x="625577" y="3048432"/>
                </a:lnTo>
                <a:cubicBezTo>
                  <a:pt x="657963" y="3048955"/>
                  <a:pt x="689855" y="3051913"/>
                  <a:pt x="721039" y="3057426"/>
                </a:cubicBezTo>
                <a:cubicBezTo>
                  <a:pt x="726615" y="3057010"/>
                  <a:pt x="731943" y="3057951"/>
                  <a:pt x="737251" y="3058953"/>
                </a:cubicBezTo>
                <a:lnTo>
                  <a:pt x="737368" y="3060092"/>
                </a:lnTo>
                <a:cubicBezTo>
                  <a:pt x="1096219" y="3119024"/>
                  <a:pt x="1377258" y="3397595"/>
                  <a:pt x="1427534" y="3747690"/>
                </a:cubicBezTo>
                <a:cubicBezTo>
                  <a:pt x="1427702" y="3747743"/>
                  <a:pt x="1427871" y="3747748"/>
                  <a:pt x="1428040" y="3747753"/>
                </a:cubicBezTo>
                <a:lnTo>
                  <a:pt x="1428580" y="3754390"/>
                </a:lnTo>
                <a:cubicBezTo>
                  <a:pt x="1433637" y="3784397"/>
                  <a:pt x="1436086" y="3815039"/>
                  <a:pt x="1436044" y="3846121"/>
                </a:cubicBezTo>
                <a:cubicBezTo>
                  <a:pt x="1437356" y="3851707"/>
                  <a:pt x="1437415" y="3857331"/>
                  <a:pt x="1437415" y="3862969"/>
                </a:cubicBezTo>
                <a:cubicBezTo>
                  <a:pt x="1437415" y="3866761"/>
                  <a:pt x="1437388" y="3870547"/>
                  <a:pt x="1436822" y="3874319"/>
                </a:cubicBezTo>
                <a:lnTo>
                  <a:pt x="1436323" y="3874286"/>
                </a:lnTo>
                <a:lnTo>
                  <a:pt x="1436297" y="3874777"/>
                </a:lnTo>
                <a:lnTo>
                  <a:pt x="1419178" y="3873164"/>
                </a:lnTo>
                <a:cubicBezTo>
                  <a:pt x="1386804" y="3872641"/>
                  <a:pt x="1354924" y="3869683"/>
                  <a:pt x="1323752" y="3864173"/>
                </a:cubicBezTo>
                <a:cubicBezTo>
                  <a:pt x="1318175" y="3864589"/>
                  <a:pt x="1312846" y="3863648"/>
                  <a:pt x="1307535" y="3862645"/>
                </a:cubicBezTo>
                <a:lnTo>
                  <a:pt x="1307419" y="3861506"/>
                </a:lnTo>
                <a:cubicBezTo>
                  <a:pt x="948568" y="3802574"/>
                  <a:pt x="667529" y="3524002"/>
                  <a:pt x="617253" y="3173908"/>
                </a:cubicBezTo>
                <a:cubicBezTo>
                  <a:pt x="617086" y="3173856"/>
                  <a:pt x="616917" y="3173851"/>
                  <a:pt x="616748" y="3173846"/>
                </a:cubicBezTo>
                <a:lnTo>
                  <a:pt x="616209" y="3167222"/>
                </a:lnTo>
                <a:cubicBezTo>
                  <a:pt x="611151" y="3137210"/>
                  <a:pt x="608700" y="3106561"/>
                  <a:pt x="608742" y="3075472"/>
                </a:cubicBezTo>
                <a:cubicBezTo>
                  <a:pt x="607430" y="3069889"/>
                  <a:pt x="607372" y="3064266"/>
                  <a:pt x="607372" y="3058630"/>
                </a:cubicBezTo>
                <a:close/>
                <a:moveTo>
                  <a:pt x="0" y="116373"/>
                </a:moveTo>
                <a:lnTo>
                  <a:pt x="0" y="0"/>
                </a:lnTo>
                <a:lnTo>
                  <a:pt x="90880" y="0"/>
                </a:lnTo>
                <a:lnTo>
                  <a:pt x="22652" y="76659"/>
                </a:lnTo>
                <a:close/>
                <a:moveTo>
                  <a:pt x="0" y="443121"/>
                </a:moveTo>
                <a:lnTo>
                  <a:pt x="0" y="311637"/>
                </a:lnTo>
                <a:lnTo>
                  <a:pt x="82171" y="276703"/>
                </a:lnTo>
                <a:cubicBezTo>
                  <a:pt x="190106" y="222464"/>
                  <a:pt x="281723" y="142152"/>
                  <a:pt x="348118" y="44350"/>
                </a:cubicBezTo>
                <a:lnTo>
                  <a:pt x="370347" y="0"/>
                </a:lnTo>
                <a:lnTo>
                  <a:pt x="518984" y="0"/>
                </a:lnTo>
                <a:lnTo>
                  <a:pt x="467145" y="95636"/>
                </a:lnTo>
                <a:cubicBezTo>
                  <a:pt x="364000" y="256913"/>
                  <a:pt x="203621" y="380350"/>
                  <a:pt x="13323" y="439959"/>
                </a:cubicBezTo>
                <a:close/>
                <a:moveTo>
                  <a:pt x="0" y="1070142"/>
                </a:moveTo>
                <a:lnTo>
                  <a:pt x="0" y="862064"/>
                </a:lnTo>
                <a:lnTo>
                  <a:pt x="31905" y="912052"/>
                </a:lnTo>
                <a:cubicBezTo>
                  <a:pt x="132041" y="1046318"/>
                  <a:pt x="280461" y="1144085"/>
                  <a:pt x="452455" y="1181049"/>
                </a:cubicBezTo>
                <a:cubicBezTo>
                  <a:pt x="405840" y="944006"/>
                  <a:pt x="235523" y="749922"/>
                  <a:pt x="9316" y="665484"/>
                </a:cubicBezTo>
                <a:lnTo>
                  <a:pt x="0" y="662760"/>
                </a:lnTo>
                <a:lnTo>
                  <a:pt x="0" y="530567"/>
                </a:lnTo>
                <a:lnTo>
                  <a:pt x="26399" y="537107"/>
                </a:lnTo>
                <a:cubicBezTo>
                  <a:pt x="321280" y="635466"/>
                  <a:pt x="541950" y="889030"/>
                  <a:pt x="585941" y="1197788"/>
                </a:cubicBezTo>
                <a:cubicBezTo>
                  <a:pt x="586109" y="1197841"/>
                  <a:pt x="586278" y="1197846"/>
                  <a:pt x="586447" y="1197851"/>
                </a:cubicBezTo>
                <a:lnTo>
                  <a:pt x="586987" y="1204541"/>
                </a:lnTo>
                <a:cubicBezTo>
                  <a:pt x="592044" y="1234785"/>
                  <a:pt x="594493" y="1265670"/>
                  <a:pt x="594451" y="1296998"/>
                </a:cubicBezTo>
                <a:cubicBezTo>
                  <a:pt x="595763" y="1302628"/>
                  <a:pt x="595822" y="1308297"/>
                  <a:pt x="595822" y="1313979"/>
                </a:cubicBezTo>
                <a:cubicBezTo>
                  <a:pt x="595822" y="1317801"/>
                  <a:pt x="595795" y="1321617"/>
                  <a:pt x="595229" y="1325419"/>
                </a:cubicBezTo>
                <a:lnTo>
                  <a:pt x="594730" y="1325386"/>
                </a:lnTo>
                <a:lnTo>
                  <a:pt x="594704" y="1325881"/>
                </a:lnTo>
                <a:lnTo>
                  <a:pt x="577585" y="1324255"/>
                </a:lnTo>
                <a:cubicBezTo>
                  <a:pt x="545211" y="1323728"/>
                  <a:pt x="513331" y="1320747"/>
                  <a:pt x="482159" y="1315193"/>
                </a:cubicBezTo>
                <a:cubicBezTo>
                  <a:pt x="476582" y="1315612"/>
                  <a:pt x="471253" y="1314664"/>
                  <a:pt x="465942" y="1313653"/>
                </a:cubicBezTo>
                <a:lnTo>
                  <a:pt x="465826" y="1312505"/>
                </a:lnTo>
                <a:cubicBezTo>
                  <a:pt x="286401" y="1282806"/>
                  <a:pt x="126428" y="1197762"/>
                  <a:pt x="5028" y="1076034"/>
                </a:cubicBezTo>
                <a:close/>
                <a:moveTo>
                  <a:pt x="0" y="2139063"/>
                </a:moveTo>
                <a:lnTo>
                  <a:pt x="0" y="2007909"/>
                </a:lnTo>
                <a:lnTo>
                  <a:pt x="9314" y="2005207"/>
                </a:lnTo>
                <a:cubicBezTo>
                  <a:pt x="235521" y="1921432"/>
                  <a:pt x="405837" y="1728872"/>
                  <a:pt x="452453" y="1493690"/>
                </a:cubicBezTo>
                <a:cubicBezTo>
                  <a:pt x="280459" y="1530364"/>
                  <a:pt x="132038" y="1627363"/>
                  <a:pt x="31903" y="1760575"/>
                </a:cubicBezTo>
                <a:lnTo>
                  <a:pt x="0" y="1810167"/>
                </a:lnTo>
                <a:lnTo>
                  <a:pt x="0" y="1603724"/>
                </a:lnTo>
                <a:lnTo>
                  <a:pt x="5025" y="1597880"/>
                </a:lnTo>
                <a:cubicBezTo>
                  <a:pt x="126426" y="1477109"/>
                  <a:pt x="286398" y="1392733"/>
                  <a:pt x="465823" y="1363267"/>
                </a:cubicBezTo>
                <a:lnTo>
                  <a:pt x="465940" y="1362128"/>
                </a:lnTo>
                <a:cubicBezTo>
                  <a:pt x="471249" y="1361126"/>
                  <a:pt x="476577" y="1360185"/>
                  <a:pt x="482153" y="1360601"/>
                </a:cubicBezTo>
                <a:cubicBezTo>
                  <a:pt x="513336" y="1355088"/>
                  <a:pt x="545229" y="1352130"/>
                  <a:pt x="577614" y="1351607"/>
                </a:cubicBezTo>
                <a:lnTo>
                  <a:pt x="594702" y="1349997"/>
                </a:lnTo>
                <a:lnTo>
                  <a:pt x="594728" y="1350487"/>
                </a:lnTo>
                <a:lnTo>
                  <a:pt x="595226" y="1350455"/>
                </a:lnTo>
                <a:lnTo>
                  <a:pt x="595820" y="1361805"/>
                </a:lnTo>
                <a:cubicBezTo>
                  <a:pt x="595820" y="1367441"/>
                  <a:pt x="595761" y="1373063"/>
                  <a:pt x="594449" y="1378647"/>
                </a:cubicBezTo>
                <a:cubicBezTo>
                  <a:pt x="594491" y="1409736"/>
                  <a:pt x="592041" y="1440385"/>
                  <a:pt x="586982" y="1470397"/>
                </a:cubicBezTo>
                <a:lnTo>
                  <a:pt x="586444" y="1477021"/>
                </a:lnTo>
                <a:cubicBezTo>
                  <a:pt x="586274" y="1477026"/>
                  <a:pt x="586106" y="1477030"/>
                  <a:pt x="585938" y="1477083"/>
                </a:cubicBezTo>
                <a:cubicBezTo>
                  <a:pt x="541948" y="1783415"/>
                  <a:pt x="321278" y="2034989"/>
                  <a:pt x="26396" y="2132575"/>
                </a:cubicBezTo>
                <a:close/>
                <a:moveTo>
                  <a:pt x="0" y="2766967"/>
                </a:moveTo>
                <a:lnTo>
                  <a:pt x="0" y="2558889"/>
                </a:lnTo>
                <a:lnTo>
                  <a:pt x="31905" y="2608877"/>
                </a:lnTo>
                <a:cubicBezTo>
                  <a:pt x="132041" y="2743143"/>
                  <a:pt x="280461" y="2840910"/>
                  <a:pt x="452455" y="2877874"/>
                </a:cubicBezTo>
                <a:cubicBezTo>
                  <a:pt x="405840" y="2640831"/>
                  <a:pt x="235523" y="2446747"/>
                  <a:pt x="9316" y="2362309"/>
                </a:cubicBezTo>
                <a:lnTo>
                  <a:pt x="0" y="2359585"/>
                </a:lnTo>
                <a:lnTo>
                  <a:pt x="0" y="2227392"/>
                </a:lnTo>
                <a:lnTo>
                  <a:pt x="26399" y="2233932"/>
                </a:lnTo>
                <a:cubicBezTo>
                  <a:pt x="321280" y="2332291"/>
                  <a:pt x="541950" y="2585855"/>
                  <a:pt x="585941" y="2894613"/>
                </a:cubicBezTo>
                <a:cubicBezTo>
                  <a:pt x="586109" y="2894666"/>
                  <a:pt x="586278" y="2894671"/>
                  <a:pt x="586447" y="2894676"/>
                </a:cubicBezTo>
                <a:lnTo>
                  <a:pt x="586987" y="2901366"/>
                </a:lnTo>
                <a:cubicBezTo>
                  <a:pt x="592044" y="2931610"/>
                  <a:pt x="594493" y="2962495"/>
                  <a:pt x="594451" y="2993823"/>
                </a:cubicBezTo>
                <a:cubicBezTo>
                  <a:pt x="595763" y="2999453"/>
                  <a:pt x="595822" y="3005122"/>
                  <a:pt x="595822" y="3010804"/>
                </a:cubicBezTo>
                <a:cubicBezTo>
                  <a:pt x="595822" y="3014626"/>
                  <a:pt x="595795" y="3018442"/>
                  <a:pt x="595229" y="3022244"/>
                </a:cubicBezTo>
                <a:lnTo>
                  <a:pt x="594730" y="3022211"/>
                </a:lnTo>
                <a:lnTo>
                  <a:pt x="594704" y="3022706"/>
                </a:lnTo>
                <a:lnTo>
                  <a:pt x="577585" y="3021080"/>
                </a:lnTo>
                <a:cubicBezTo>
                  <a:pt x="545211" y="3020553"/>
                  <a:pt x="513331" y="3017572"/>
                  <a:pt x="482159" y="3012018"/>
                </a:cubicBezTo>
                <a:cubicBezTo>
                  <a:pt x="476582" y="3012437"/>
                  <a:pt x="471253" y="3011489"/>
                  <a:pt x="465942" y="3010478"/>
                </a:cubicBezTo>
                <a:lnTo>
                  <a:pt x="465826" y="3009330"/>
                </a:lnTo>
                <a:cubicBezTo>
                  <a:pt x="286401" y="2979630"/>
                  <a:pt x="126428" y="2894586"/>
                  <a:pt x="5028" y="2772859"/>
                </a:cubicBezTo>
                <a:close/>
                <a:moveTo>
                  <a:pt x="0" y="3835888"/>
                </a:moveTo>
                <a:lnTo>
                  <a:pt x="0" y="3704734"/>
                </a:lnTo>
                <a:lnTo>
                  <a:pt x="9314" y="3702032"/>
                </a:lnTo>
                <a:cubicBezTo>
                  <a:pt x="235521" y="3618257"/>
                  <a:pt x="405837" y="3425697"/>
                  <a:pt x="452453" y="3190516"/>
                </a:cubicBezTo>
                <a:cubicBezTo>
                  <a:pt x="280459" y="3227190"/>
                  <a:pt x="132038" y="3324188"/>
                  <a:pt x="31903" y="3457400"/>
                </a:cubicBezTo>
                <a:lnTo>
                  <a:pt x="0" y="3506992"/>
                </a:lnTo>
                <a:lnTo>
                  <a:pt x="0" y="3300549"/>
                </a:lnTo>
                <a:lnTo>
                  <a:pt x="5025" y="3294705"/>
                </a:lnTo>
                <a:cubicBezTo>
                  <a:pt x="126426" y="3173934"/>
                  <a:pt x="286398" y="3089558"/>
                  <a:pt x="465823" y="3060092"/>
                </a:cubicBezTo>
                <a:lnTo>
                  <a:pt x="465940" y="3058953"/>
                </a:lnTo>
                <a:cubicBezTo>
                  <a:pt x="471249" y="3057951"/>
                  <a:pt x="476577" y="3057010"/>
                  <a:pt x="482153" y="3057426"/>
                </a:cubicBezTo>
                <a:cubicBezTo>
                  <a:pt x="513336" y="3051913"/>
                  <a:pt x="545229" y="3048955"/>
                  <a:pt x="577614" y="3048432"/>
                </a:cubicBezTo>
                <a:lnTo>
                  <a:pt x="594702" y="3046822"/>
                </a:lnTo>
                <a:lnTo>
                  <a:pt x="594728" y="3047312"/>
                </a:lnTo>
                <a:lnTo>
                  <a:pt x="595226" y="3047280"/>
                </a:lnTo>
                <a:lnTo>
                  <a:pt x="595820" y="3058630"/>
                </a:lnTo>
                <a:cubicBezTo>
                  <a:pt x="595820" y="3064266"/>
                  <a:pt x="595761" y="3069889"/>
                  <a:pt x="594449" y="3075472"/>
                </a:cubicBezTo>
                <a:cubicBezTo>
                  <a:pt x="594491" y="3106561"/>
                  <a:pt x="592041" y="3137210"/>
                  <a:pt x="586982" y="3167222"/>
                </a:cubicBezTo>
                <a:lnTo>
                  <a:pt x="586444" y="3173846"/>
                </a:lnTo>
                <a:cubicBezTo>
                  <a:pt x="586274" y="3173851"/>
                  <a:pt x="586106" y="3173856"/>
                  <a:pt x="585938" y="3173908"/>
                </a:cubicBezTo>
                <a:cubicBezTo>
                  <a:pt x="541948" y="3480240"/>
                  <a:pt x="321278" y="3731813"/>
                  <a:pt x="26396" y="3829400"/>
                </a:cubicBezTo>
                <a:close/>
                <a:moveTo>
                  <a:pt x="0" y="4056079"/>
                </a:moveTo>
                <a:lnTo>
                  <a:pt x="0" y="3923091"/>
                </a:lnTo>
                <a:lnTo>
                  <a:pt x="9850" y="3925425"/>
                </a:lnTo>
                <a:cubicBezTo>
                  <a:pt x="194718" y="3982914"/>
                  <a:pt x="351664" y="4101018"/>
                  <a:pt x="456028" y="4255797"/>
                </a:cubicBezTo>
                <a:lnTo>
                  <a:pt x="484473" y="4305008"/>
                </a:lnTo>
                <a:lnTo>
                  <a:pt x="333423" y="4305008"/>
                </a:lnTo>
                <a:lnTo>
                  <a:pt x="281300" y="4241205"/>
                </a:lnTo>
                <a:cubicBezTo>
                  <a:pt x="223282" y="4178491"/>
                  <a:pt x="153561" y="4126262"/>
                  <a:pt x="75476" y="4087725"/>
                </a:cubicBezTo>
                <a:close/>
                <a:moveTo>
                  <a:pt x="0" y="4305008"/>
                </a:moveTo>
                <a:lnTo>
                  <a:pt x="0" y="4256099"/>
                </a:lnTo>
                <a:lnTo>
                  <a:pt x="8327" y="4271827"/>
                </a:lnTo>
                <a:lnTo>
                  <a:pt x="35009" y="4305008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Rectangle 11">
            <a:extLst>
              <a:ext uri="{FF2B5EF4-FFF2-40B4-BE49-F238E27FC236}">
                <a16:creationId xmlns:a16="http://schemas.microsoft.com/office/drawing/2014/main" id="{1B26E892-1320-40AA-9CA1-246721C187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28592" y="620720"/>
            <a:ext cx="7323231" cy="559316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472142" y="1027382"/>
            <a:ext cx="6661021" cy="2547112"/>
          </a:xfrm>
        </p:spPr>
        <p:txBody>
          <a:bodyPr anchor="ctr">
            <a:normAutofit/>
          </a:bodyPr>
          <a:lstStyle/>
          <a:p>
            <a:pPr algn="l">
              <a:spcBef>
                <a:spcPts val="1200"/>
              </a:spcBef>
              <a:spcAft>
                <a:spcPts val="2400"/>
              </a:spcAft>
            </a:pPr>
            <a:r>
              <a:rPr lang="en-US" sz="4400" dirty="0">
                <a:solidFill>
                  <a:schemeClr val="tx1"/>
                </a:solidFill>
                <a:latin typeface="Avenir Next LT Pro"/>
                <a:cs typeface="Calibri Light"/>
              </a:rPr>
              <a:t>Inclusive Response Practices</a:t>
            </a:r>
            <a:br>
              <a:rPr lang="en-US" sz="4800" dirty="0">
                <a:solidFill>
                  <a:schemeClr val="tx1"/>
                </a:solidFill>
                <a:latin typeface="Avenir Next LT Pro"/>
                <a:cs typeface="Calibri Light"/>
              </a:rPr>
            </a:br>
            <a:br>
              <a:rPr lang="en-US" sz="1000" dirty="0">
                <a:solidFill>
                  <a:schemeClr val="tx1"/>
                </a:solidFill>
                <a:latin typeface="Avenir Next LT Pro"/>
                <a:cs typeface="Calibri Light"/>
              </a:rPr>
            </a:br>
            <a:r>
              <a:rPr lang="en-US" sz="2600" b="1" cap="none" dirty="0">
                <a:solidFill>
                  <a:schemeClr val="bg1"/>
                </a:solidFill>
                <a:latin typeface="Avenir Next LT Pro"/>
                <a:cs typeface="Calibri Light"/>
              </a:rPr>
              <a:t>Key Findings from a Mixed Methods Study of Asynchronous Feedback Uptake</a:t>
            </a:r>
            <a:endParaRPr lang="en-US" sz="2600" b="1" dirty="0">
              <a:solidFill>
                <a:schemeClr val="bg1"/>
              </a:solidFill>
              <a:latin typeface="Avenir Next LT Pro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72142" y="3428677"/>
            <a:ext cx="6353968" cy="608712"/>
          </a:xfrm>
        </p:spPr>
        <p:txBody>
          <a:bodyPr anchor="t">
            <a:normAutofit/>
          </a:bodyPr>
          <a:lstStyle/>
          <a:p>
            <a:r>
              <a:rPr lang="en-US" sz="3000" dirty="0">
                <a:solidFill>
                  <a:schemeClr val="tx1"/>
                </a:solidFill>
                <a:latin typeface="Avenir Next LT Pro" panose="020B0504020202020204" pitchFamily="34" charset="0"/>
              </a:rPr>
              <a:t>Laura Hardin Marshall, Ph.D.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C9A1F79C-E4D1-4AAE-BA11-3A09005252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842932" y="4214336"/>
            <a:ext cx="5120640" cy="0"/>
          </a:xfrm>
          <a:prstGeom prst="line">
            <a:avLst/>
          </a:prstGeom>
          <a:ln w="1905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C170DF7D-4686-4BD5-A9CD-C896492846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64000" y="-2"/>
            <a:ext cx="164592" cy="685800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66D38985-8C83-407F-BDA4-1841370B1330}"/>
              </a:ext>
            </a:extLst>
          </p:cNvPr>
          <p:cNvSpPr txBox="1">
            <a:spLocks/>
          </p:cNvSpPr>
          <p:nvPr/>
        </p:nvSpPr>
        <p:spPr>
          <a:xfrm>
            <a:off x="5031675" y="5038457"/>
            <a:ext cx="6353968" cy="608712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Tw Cen MT" panose="020B0602020104020603" pitchFamily="34" charset="0"/>
              <a:buNone/>
              <a:defRPr sz="1800" kern="120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2000" b="1" dirty="0">
                <a:solidFill>
                  <a:schemeClr val="bg1"/>
                </a:solidFill>
                <a:latin typeface="Avenir Next LT Pro" panose="020B0504020202020204" pitchFamily="34" charset="0"/>
              </a:rPr>
              <a:t>Perspectives on Asynchronous Tutoring</a:t>
            </a:r>
          </a:p>
          <a:p>
            <a:pPr algn="r"/>
            <a:r>
              <a:rPr lang="en-US" sz="2000" b="1" dirty="0">
                <a:solidFill>
                  <a:schemeClr val="bg1"/>
                </a:solidFill>
                <a:latin typeface="Avenir Next LT Pro" panose="020B0504020202020204" pitchFamily="34" charset="0"/>
              </a:rPr>
              <a:t>Online Writing Centers Association</a:t>
            </a:r>
          </a:p>
          <a:p>
            <a:pPr algn="r"/>
            <a:r>
              <a:rPr lang="en-US" sz="2000" b="1" dirty="0">
                <a:solidFill>
                  <a:schemeClr val="bg1"/>
                </a:solidFill>
                <a:latin typeface="Avenir Next LT Pro" panose="020B0504020202020204" pitchFamily="34" charset="0"/>
              </a:rPr>
              <a:t>Webinar Series, May 2023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6D6C712-B87C-449C-85EE-5C773462D0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C61657BD-3333-446A-A16A-CBDC77C8E5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92000" cy="4572002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2CAFF06-4D3A-42A5-8614-B1FA47EA0F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467" y="643467"/>
            <a:ext cx="10905066" cy="5571066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image14.png" descr="Cross-trained comment functions: disarming at 2% and session setting at 3%">
            <a:extLst>
              <a:ext uri="{FF2B5EF4-FFF2-40B4-BE49-F238E27FC236}">
                <a16:creationId xmlns:a16="http://schemas.microsoft.com/office/drawing/2014/main" id="{13AC5604-4168-45BB-ADA5-9F70F5EF750F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6054299" y="1730215"/>
            <a:ext cx="5486400" cy="3398358"/>
          </a:xfrm>
          <a:prstGeom prst="rect">
            <a:avLst/>
          </a:prstGeom>
          <a:ln/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AEB0B90F-D04D-43F2-A9B3-60A04890D5C1}"/>
              </a:ext>
            </a:extLst>
          </p:cNvPr>
          <p:cNvSpPr txBox="1"/>
          <p:nvPr/>
        </p:nvSpPr>
        <p:spPr>
          <a:xfrm>
            <a:off x="2265529" y="5122670"/>
            <a:ext cx="944600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>
                <a:solidFill>
                  <a:srgbClr val="980000"/>
                </a:solidFill>
                <a:latin typeface="Avenir Next LT Pro" panose="020B0504020202020204" pitchFamily="34" charset="0"/>
              </a:rPr>
              <a:t>Minimal use of </a:t>
            </a:r>
            <a:r>
              <a:rPr lang="en-US" sz="3000" b="1" dirty="0">
                <a:solidFill>
                  <a:srgbClr val="980000"/>
                </a:solidFill>
                <a:latin typeface="Avenir Next LT Pro" panose="020B0504020202020204" pitchFamily="34" charset="0"/>
              </a:rPr>
              <a:t>disarming</a:t>
            </a:r>
            <a:r>
              <a:rPr lang="en-US" sz="3000" dirty="0">
                <a:solidFill>
                  <a:srgbClr val="980000"/>
                </a:solidFill>
                <a:latin typeface="Avenir Next LT Pro" panose="020B0504020202020204" pitchFamily="34" charset="0"/>
              </a:rPr>
              <a:t> or </a:t>
            </a:r>
            <a:r>
              <a:rPr lang="en-US" sz="3000" b="1" dirty="0">
                <a:solidFill>
                  <a:srgbClr val="980000"/>
                </a:solidFill>
                <a:latin typeface="Avenir Next LT Pro" panose="020B0504020202020204" pitchFamily="34" charset="0"/>
              </a:rPr>
              <a:t>session setting</a:t>
            </a:r>
            <a:endParaRPr lang="en-US" sz="3000" dirty="0">
              <a:solidFill>
                <a:srgbClr val="980000"/>
              </a:solidFill>
              <a:latin typeface="Avenir Next LT Pro" panose="020B0504020202020204" pitchFamily="34" charset="0"/>
            </a:endParaRPr>
          </a:p>
        </p:txBody>
      </p:sp>
      <p:pic>
        <p:nvPicPr>
          <p:cNvPr id="13" name="Picture 2" descr="Instructor comment functions: disarming at 2% and session setting at 1%">
            <a:extLst>
              <a:ext uri="{FF2B5EF4-FFF2-40B4-BE49-F238E27FC236}">
                <a16:creationId xmlns:a16="http://schemas.microsoft.com/office/drawing/2014/main" id="{ABACAE46-FA89-46CF-BAA4-A1D40527823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43467" y="1741233"/>
            <a:ext cx="5486400" cy="33878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Oval 14">
            <a:extLst>
              <a:ext uri="{FF2B5EF4-FFF2-40B4-BE49-F238E27FC236}">
                <a16:creationId xmlns:a16="http://schemas.microsoft.com/office/drawing/2014/main" id="{E41CE192-F432-4AFB-9CFF-5B7871A7B6F9}"/>
              </a:ext>
            </a:extLst>
          </p:cNvPr>
          <p:cNvSpPr/>
          <p:nvPr/>
        </p:nvSpPr>
        <p:spPr>
          <a:xfrm>
            <a:off x="1447148" y="3969120"/>
            <a:ext cx="2988374" cy="1205763"/>
          </a:xfrm>
          <a:prstGeom prst="ellipse">
            <a:avLst/>
          </a:prstGeom>
          <a:noFill/>
          <a:ln w="57150">
            <a:solidFill>
              <a:srgbClr val="98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EE525BB6-636C-4089-81AE-54D2E0784522}"/>
              </a:ext>
            </a:extLst>
          </p:cNvPr>
          <p:cNvSpPr/>
          <p:nvPr/>
        </p:nvSpPr>
        <p:spPr>
          <a:xfrm>
            <a:off x="6773335" y="3943849"/>
            <a:ext cx="2988374" cy="1205763"/>
          </a:xfrm>
          <a:prstGeom prst="ellipse">
            <a:avLst/>
          </a:prstGeom>
          <a:noFill/>
          <a:ln w="57150">
            <a:solidFill>
              <a:srgbClr val="98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CF51911-9B9C-4154-84BC-EF6C6CBE34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79585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>
            <a:extLst>
              <a:ext uri="{FF2B5EF4-FFF2-40B4-BE49-F238E27FC236}">
                <a16:creationId xmlns:a16="http://schemas.microsoft.com/office/drawing/2014/main" id="{C61657BD-3333-446A-A16A-CBDC77C8E5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92000" cy="4572002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52CAFF06-4D3A-42A5-8614-B1FA47EA0F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467" y="643467"/>
            <a:ext cx="10905066" cy="5571066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image2.png" descr="Consultant suggesting comments: minimal marking 27% (of suggestions)">
            <a:extLst>
              <a:ext uri="{FF2B5EF4-FFF2-40B4-BE49-F238E27FC236}">
                <a16:creationId xmlns:a16="http://schemas.microsoft.com/office/drawing/2014/main" id="{0EEC2AA8-8DC8-4B47-92AD-A05A8FC27C1A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1845527" y="804333"/>
            <a:ext cx="8500942" cy="5249331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89A95C8-236B-4D0C-8D11-A2007DAA6A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242661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C61657BD-3333-446A-A16A-CBDC77C8E5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92000" cy="4572002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2CAFF06-4D3A-42A5-8614-B1FA47EA0F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467" y="643467"/>
            <a:ext cx="10905066" cy="5571066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EB0B90F-D04D-43F2-A9B3-60A04890D5C1}"/>
              </a:ext>
            </a:extLst>
          </p:cNvPr>
          <p:cNvSpPr txBox="1"/>
          <p:nvPr/>
        </p:nvSpPr>
        <p:spPr>
          <a:xfrm>
            <a:off x="3616657" y="5098849"/>
            <a:ext cx="944600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u="sng" dirty="0">
                <a:solidFill>
                  <a:srgbClr val="980000"/>
                </a:solidFill>
                <a:latin typeface="Avenir Next LT Pro" panose="020B0504020202020204" pitchFamily="34" charset="0"/>
              </a:rPr>
              <a:t>No</a:t>
            </a:r>
            <a:r>
              <a:rPr lang="en-US" sz="3000" dirty="0">
                <a:solidFill>
                  <a:srgbClr val="980000"/>
                </a:solidFill>
                <a:latin typeface="Avenir Next LT Pro" panose="020B0504020202020204" pitchFamily="34" charset="0"/>
              </a:rPr>
              <a:t> use of </a:t>
            </a:r>
            <a:r>
              <a:rPr lang="en-US" sz="3000" b="1" dirty="0">
                <a:solidFill>
                  <a:srgbClr val="980000"/>
                </a:solidFill>
                <a:latin typeface="Avenir Next LT Pro" panose="020B0504020202020204" pitchFamily="34" charset="0"/>
              </a:rPr>
              <a:t>minimal marking</a:t>
            </a:r>
            <a:endParaRPr lang="en-US" sz="3000" dirty="0">
              <a:solidFill>
                <a:srgbClr val="980000"/>
              </a:solidFill>
              <a:latin typeface="Avenir Next LT Pro" panose="020B0504020202020204" pitchFamily="34" charset="0"/>
            </a:endParaRPr>
          </a:p>
        </p:txBody>
      </p:sp>
      <p:pic>
        <p:nvPicPr>
          <p:cNvPr id="8" name="image23.png" descr="Instructors minimal marking = 0">
            <a:extLst>
              <a:ext uri="{FF2B5EF4-FFF2-40B4-BE49-F238E27FC236}">
                <a16:creationId xmlns:a16="http://schemas.microsoft.com/office/drawing/2014/main" id="{5BD34219-3216-47AC-B69B-FBE7BCC464C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651301" y="1448978"/>
            <a:ext cx="5486400" cy="3398358"/>
          </a:xfrm>
          <a:prstGeom prst="rect">
            <a:avLst/>
          </a:prstGeom>
          <a:ln/>
        </p:spPr>
      </p:pic>
      <p:pic>
        <p:nvPicPr>
          <p:cNvPr id="11" name="image26.png" descr="Cross-trained minimal marking = 0">
            <a:extLst>
              <a:ext uri="{FF2B5EF4-FFF2-40B4-BE49-F238E27FC236}">
                <a16:creationId xmlns:a16="http://schemas.microsoft.com/office/drawing/2014/main" id="{4507BEC0-ECD3-4375-9385-1CB0295917FF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6024349" y="1477397"/>
            <a:ext cx="5486400" cy="3386999"/>
          </a:xfrm>
          <a:prstGeom prst="rect">
            <a:avLst/>
          </a:prstGeom>
          <a:ln/>
        </p:spPr>
      </p:pic>
      <p:sp>
        <p:nvSpPr>
          <p:cNvPr id="14" name="Oval 13">
            <a:extLst>
              <a:ext uri="{FF2B5EF4-FFF2-40B4-BE49-F238E27FC236}">
                <a16:creationId xmlns:a16="http://schemas.microsoft.com/office/drawing/2014/main" id="{243F7C37-141C-484A-98FA-E81AAB2C9644}"/>
              </a:ext>
            </a:extLst>
          </p:cNvPr>
          <p:cNvSpPr/>
          <p:nvPr/>
        </p:nvSpPr>
        <p:spPr>
          <a:xfrm>
            <a:off x="1256080" y="4111132"/>
            <a:ext cx="1664541" cy="753263"/>
          </a:xfrm>
          <a:prstGeom prst="ellipse">
            <a:avLst/>
          </a:prstGeom>
          <a:noFill/>
          <a:ln w="57150">
            <a:solidFill>
              <a:srgbClr val="98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98D1F9DA-404C-482B-B369-1B11AB57F99B}"/>
              </a:ext>
            </a:extLst>
          </p:cNvPr>
          <p:cNvSpPr/>
          <p:nvPr/>
        </p:nvSpPr>
        <p:spPr>
          <a:xfrm>
            <a:off x="6629128" y="4160531"/>
            <a:ext cx="1664541" cy="753263"/>
          </a:xfrm>
          <a:prstGeom prst="ellipse">
            <a:avLst/>
          </a:prstGeom>
          <a:noFill/>
          <a:ln w="57150">
            <a:solidFill>
              <a:srgbClr val="98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2FE9E5C-09CF-4888-A2D9-F0615D465F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215061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1C24A6-E556-820E-5C77-90834FA9C0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cap="none" dirty="0">
                <a:solidFill>
                  <a:schemeClr val="accent1"/>
                </a:solidFill>
                <a:latin typeface="Avenir Next LT Pro" panose="020B0504020202020204" pitchFamily="34" charset="0"/>
              </a:rPr>
              <a:t>Inclusion and Access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1D42CA-5836-ABB7-F253-6D3550590D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1934547"/>
            <a:ext cx="9720073" cy="4374813"/>
          </a:xfrm>
        </p:spPr>
        <p:txBody>
          <a:bodyPr>
            <a:normAutofit/>
          </a:bodyPr>
          <a:lstStyle/>
          <a:p>
            <a:pPr marL="234950" indent="-2349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3000" dirty="0">
                <a:latin typeface="Avenir Next LT Pro" panose="020B0504020202020204" pitchFamily="34" charset="0"/>
              </a:rPr>
              <a:t>Transparency and guidance about asynchronous feedback</a:t>
            </a:r>
          </a:p>
          <a:p>
            <a:pPr marL="234950" indent="-2349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3000" dirty="0">
                <a:latin typeface="Avenir Next LT Pro" panose="020B0504020202020204" pitchFamily="34" charset="0"/>
              </a:rPr>
              <a:t>Assist writers in processing the feedback and potential next steps</a:t>
            </a:r>
          </a:p>
          <a:p>
            <a:pPr marL="234950" indent="-2349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3000" dirty="0">
                <a:latin typeface="Avenir Next LT Pro" panose="020B0504020202020204" pitchFamily="34" charset="0"/>
              </a:rPr>
              <a:t>Potentially assist writers in </a:t>
            </a:r>
            <a:r>
              <a:rPr lang="en-US" sz="3000" b="1" dirty="0">
                <a:latin typeface="Avenir Next LT Pro" panose="020B0504020202020204" pitchFamily="34" charset="0"/>
              </a:rPr>
              <a:t>acting</a:t>
            </a:r>
            <a:r>
              <a:rPr lang="en-US" sz="3000" dirty="0">
                <a:latin typeface="Avenir Next LT Pro" panose="020B0504020202020204" pitchFamily="34" charset="0"/>
              </a:rPr>
              <a:t> on feedback</a:t>
            </a:r>
          </a:p>
          <a:p>
            <a:pPr marL="234950" indent="-234950">
              <a:spcAft>
                <a:spcPts val="1200"/>
              </a:spcAft>
              <a:buFont typeface="Arial" panose="020B0604020202020204" pitchFamily="34" charset="0"/>
              <a:buChar char="•"/>
            </a:pPr>
            <a:endParaRPr lang="en-US" sz="3000" dirty="0">
              <a:latin typeface="Avenir Next LT Pro" panose="020B0504020202020204" pitchFamily="34" charset="0"/>
            </a:endParaRPr>
          </a:p>
          <a:p>
            <a:pPr marL="0" indent="0">
              <a:spcAft>
                <a:spcPts val="1200"/>
              </a:spcAft>
              <a:buNone/>
            </a:pPr>
            <a:endParaRPr lang="en-US" sz="3400" dirty="0">
              <a:latin typeface="Avenir Next LT Pro" panose="020B050402020202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723A65C-B50B-4B5C-BF64-1C00B9AB70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0768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1C24A6-E556-820E-5C77-90834FA9C0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>
            <a:normAutofit/>
          </a:bodyPr>
          <a:lstStyle/>
          <a:p>
            <a:r>
              <a:rPr lang="en-US" cap="none" dirty="0">
                <a:solidFill>
                  <a:schemeClr val="accent1"/>
                </a:solidFill>
                <a:latin typeface="Avenir Next LT Pro" panose="020B0504020202020204" pitchFamily="34" charset="0"/>
              </a:rPr>
              <a:t>Revision Findings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FEFDF7D-B17C-4F16-B8BE-C55FFC7E29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8BC53A6F-5DEC-4B2B-9C97-8C460184FA8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56416914"/>
              </p:ext>
            </p:extLst>
          </p:nvPr>
        </p:nvGraphicFramePr>
        <p:xfrm>
          <a:off x="1796519" y="1903060"/>
          <a:ext cx="8175290" cy="43697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C0BAC11-342F-4FF7-B630-0D085F15E4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18361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C61657BD-3333-446A-A16A-CBDC77C8E5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92000" cy="4572002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2CAFF06-4D3A-42A5-8614-B1FA47EA0F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467" y="643467"/>
            <a:ext cx="10905066" cy="5571066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image11.png" descr="Revision trends for revisable comments: attempt for instructors is 42% whereas no attempt rates for instructors are 48% ">
            <a:extLst>
              <a:ext uri="{FF2B5EF4-FFF2-40B4-BE49-F238E27FC236}">
                <a16:creationId xmlns:a16="http://schemas.microsoft.com/office/drawing/2014/main" id="{DB9BCAAA-4CF2-3729-0C50-408CA95C960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1206853" y="804333"/>
            <a:ext cx="8474661" cy="5249331"/>
          </a:xfrm>
          <a:prstGeom prst="rect">
            <a:avLst/>
          </a:prstGeom>
          <a:ln/>
        </p:spPr>
      </p:pic>
      <p:sp>
        <p:nvSpPr>
          <p:cNvPr id="4" name="Oval 3">
            <a:extLst>
              <a:ext uri="{FF2B5EF4-FFF2-40B4-BE49-F238E27FC236}">
                <a16:creationId xmlns:a16="http://schemas.microsoft.com/office/drawing/2014/main" id="{71EB76E0-B346-07BB-27B8-7DC49A6243A7}"/>
              </a:ext>
            </a:extLst>
          </p:cNvPr>
          <p:cNvSpPr/>
          <p:nvPr/>
        </p:nvSpPr>
        <p:spPr>
          <a:xfrm>
            <a:off x="2266015" y="3104626"/>
            <a:ext cx="749905" cy="607066"/>
          </a:xfrm>
          <a:prstGeom prst="ellipse">
            <a:avLst/>
          </a:prstGeom>
          <a:noFill/>
          <a:ln w="57150">
            <a:solidFill>
              <a:srgbClr val="98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DDA1E6C2-28B4-9710-1354-66CC30F94755}"/>
              </a:ext>
            </a:extLst>
          </p:cNvPr>
          <p:cNvSpPr/>
          <p:nvPr/>
        </p:nvSpPr>
        <p:spPr>
          <a:xfrm>
            <a:off x="7476657" y="2821933"/>
            <a:ext cx="749905" cy="607066"/>
          </a:xfrm>
          <a:prstGeom prst="ellipse">
            <a:avLst/>
          </a:prstGeom>
          <a:noFill/>
          <a:ln w="57150">
            <a:solidFill>
              <a:srgbClr val="98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E0FC0D1-6E12-65AC-8D98-2E4CD77DF43E}"/>
              </a:ext>
            </a:extLst>
          </p:cNvPr>
          <p:cNvSpPr txBox="1"/>
          <p:nvPr/>
        </p:nvSpPr>
        <p:spPr>
          <a:xfrm>
            <a:off x="3577865" y="2150201"/>
            <a:ext cx="7407279" cy="5300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868680">
              <a:spcAft>
                <a:spcPts val="600"/>
              </a:spcAft>
            </a:pPr>
            <a:r>
              <a:rPr lang="en-US" sz="2850" kern="1200">
                <a:solidFill>
                  <a:srgbClr val="5891AD"/>
                </a:solidFill>
                <a:latin typeface="Avenir Next LT Pro" panose="020B0504020202020204" pitchFamily="34" charset="0"/>
                <a:ea typeface="+mn-ea"/>
                <a:cs typeface="+mn-cs"/>
              </a:rPr>
              <a:t>Instructors: 42% attempt vs </a:t>
            </a:r>
            <a:r>
              <a:rPr lang="en-US" sz="2850" kern="1200">
                <a:solidFill>
                  <a:srgbClr val="980000"/>
                </a:solidFill>
                <a:latin typeface="Avenir Next LT Pro" panose="020B0504020202020204" pitchFamily="34" charset="0"/>
                <a:ea typeface="+mn-ea"/>
                <a:cs typeface="+mn-cs"/>
              </a:rPr>
              <a:t>48% no attempt</a:t>
            </a:r>
            <a:endParaRPr lang="en-US" sz="3000">
              <a:solidFill>
                <a:srgbClr val="980000"/>
              </a:solidFill>
              <a:latin typeface="Avenir Next LT Pro" panose="020B05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6A8413B-5F35-4B33-9330-72A3F0563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102441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C61657BD-3333-446A-A16A-CBDC77C8E5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92000" cy="4572002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2CAFF06-4D3A-42A5-8614-B1FA47EA0F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467" y="643467"/>
            <a:ext cx="10905066" cy="5571066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image11.png" descr="Revision trends for revisable comments: attempt for consultants/cross-trained are 63% and 61%. No attempt rates are 26% for consultants and 33% for cross-trained">
            <a:extLst>
              <a:ext uri="{FF2B5EF4-FFF2-40B4-BE49-F238E27FC236}">
                <a16:creationId xmlns:a16="http://schemas.microsoft.com/office/drawing/2014/main" id="{DB9BCAAA-4CF2-3729-0C50-408CA95C960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1858668" y="804333"/>
            <a:ext cx="8474661" cy="5249331"/>
          </a:xfrm>
          <a:prstGeom prst="rect">
            <a:avLst/>
          </a:prstGeom>
          <a:ln/>
        </p:spPr>
      </p:pic>
      <p:sp>
        <p:nvSpPr>
          <p:cNvPr id="2" name="Oval 1">
            <a:extLst>
              <a:ext uri="{FF2B5EF4-FFF2-40B4-BE49-F238E27FC236}">
                <a16:creationId xmlns:a16="http://schemas.microsoft.com/office/drawing/2014/main" id="{0C94A4A2-584C-22FC-4280-ECEF0A3A15AD}"/>
              </a:ext>
            </a:extLst>
          </p:cNvPr>
          <p:cNvSpPr/>
          <p:nvPr/>
        </p:nvSpPr>
        <p:spPr>
          <a:xfrm>
            <a:off x="3418758" y="2206063"/>
            <a:ext cx="1071293" cy="696339"/>
          </a:xfrm>
          <a:prstGeom prst="ellipse">
            <a:avLst/>
          </a:prstGeom>
          <a:noFill/>
          <a:ln w="57150">
            <a:solidFill>
              <a:srgbClr val="98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E8515FF5-D1BD-28F2-210F-4065BECB7846}"/>
              </a:ext>
            </a:extLst>
          </p:cNvPr>
          <p:cNvSpPr/>
          <p:nvPr/>
        </p:nvSpPr>
        <p:spPr>
          <a:xfrm>
            <a:off x="8527234" y="3605191"/>
            <a:ext cx="1210917" cy="824298"/>
          </a:xfrm>
          <a:prstGeom prst="ellipse">
            <a:avLst/>
          </a:prstGeom>
          <a:noFill/>
          <a:ln w="57150">
            <a:solidFill>
              <a:srgbClr val="98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7263F31-6648-213E-6754-D19FB947C16A}"/>
              </a:ext>
            </a:extLst>
          </p:cNvPr>
          <p:cNvSpPr txBox="1"/>
          <p:nvPr/>
        </p:nvSpPr>
        <p:spPr>
          <a:xfrm>
            <a:off x="4773674" y="2289203"/>
            <a:ext cx="5276033" cy="5300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868680">
              <a:spcAft>
                <a:spcPts val="600"/>
              </a:spcAft>
            </a:pPr>
            <a:r>
              <a:rPr lang="en-US" sz="2850" kern="1200">
                <a:solidFill>
                  <a:srgbClr val="004561"/>
                </a:solidFill>
                <a:latin typeface="Avenir Next LT Pro" panose="020B0504020202020204" pitchFamily="34" charset="0"/>
                <a:ea typeface="+mn-ea"/>
                <a:cs typeface="+mn-cs"/>
              </a:rPr>
              <a:t>Consultants</a:t>
            </a:r>
            <a:r>
              <a:rPr lang="en-US" sz="2850" kern="1200">
                <a:solidFill>
                  <a:srgbClr val="5891AD"/>
                </a:solidFill>
                <a:latin typeface="Avenir Next LT Pro" panose="020B0504020202020204" pitchFamily="34" charset="0"/>
                <a:ea typeface="+mn-ea"/>
                <a:cs typeface="+mn-cs"/>
              </a:rPr>
              <a:t> </a:t>
            </a:r>
            <a:r>
              <a:rPr lang="en-US" sz="2850" kern="1200">
                <a:solidFill>
                  <a:schemeClr val="tx1"/>
                </a:solidFill>
                <a:latin typeface="Avenir Next LT Pro" panose="020B0504020202020204" pitchFamily="34" charset="0"/>
                <a:ea typeface="+mn-ea"/>
                <a:cs typeface="+mn-cs"/>
              </a:rPr>
              <a:t>and</a:t>
            </a:r>
            <a:r>
              <a:rPr lang="en-US" sz="2850" kern="1200">
                <a:solidFill>
                  <a:srgbClr val="5891AD"/>
                </a:solidFill>
                <a:latin typeface="Avenir Next LT Pro" panose="020B0504020202020204" pitchFamily="34" charset="0"/>
                <a:ea typeface="+mn-ea"/>
                <a:cs typeface="+mn-cs"/>
              </a:rPr>
              <a:t> </a:t>
            </a:r>
            <a:r>
              <a:rPr lang="en-US" sz="2850" kern="1200">
                <a:solidFill>
                  <a:srgbClr val="1C7685"/>
                </a:solidFill>
                <a:latin typeface="Avenir Next LT Pro" panose="020B0504020202020204" pitchFamily="34" charset="0"/>
                <a:ea typeface="+mn-ea"/>
                <a:cs typeface="+mn-cs"/>
              </a:rPr>
              <a:t>cross-trained</a:t>
            </a:r>
            <a:endParaRPr lang="en-US" sz="3000">
              <a:solidFill>
                <a:srgbClr val="1C7685"/>
              </a:solidFill>
              <a:latin typeface="Avenir Next LT Pro" panose="020B0504020202020204" pitchFamily="34" charset="0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EB029D-6896-4009-823F-E75C7BC6EE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554215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1C24A6-E556-820E-5C77-90834FA9C0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585216"/>
            <a:ext cx="10284574" cy="1499616"/>
          </a:xfrm>
        </p:spPr>
        <p:txBody>
          <a:bodyPr>
            <a:normAutofit/>
          </a:bodyPr>
          <a:lstStyle/>
          <a:p>
            <a:r>
              <a:rPr lang="en-US" cap="none" dirty="0">
                <a:solidFill>
                  <a:schemeClr val="accent1"/>
                </a:solidFill>
                <a:latin typeface="Avenir Next LT Pro" panose="020B0504020202020204" pitchFamily="34" charset="0"/>
              </a:rPr>
              <a:t>Subthemes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8BC53A6F-5DEC-4B2B-9C97-8C460184FA8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18688757"/>
              </p:ext>
            </p:extLst>
          </p:nvPr>
        </p:nvGraphicFramePr>
        <p:xfrm>
          <a:off x="1023938" y="1773382"/>
          <a:ext cx="10284574" cy="468774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0A4462F-48D9-42A5-BA5B-5487442F62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895709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>
            <a:extLst>
              <a:ext uri="{FF2B5EF4-FFF2-40B4-BE49-F238E27FC236}">
                <a16:creationId xmlns:a16="http://schemas.microsoft.com/office/drawing/2014/main" id="{C61657BD-3333-446A-A16A-CBDC77C8E5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92000" cy="4572002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52CAFF06-4D3A-42A5-8614-B1FA47EA0F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467" y="643467"/>
            <a:ext cx="10905066" cy="5571066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image4.png" descr="Consultant suggesting and revision correlation: minimal marking attempted 92%; questions attempted 81%; statements attempted 50%">
            <a:extLst>
              <a:ext uri="{FF2B5EF4-FFF2-40B4-BE49-F238E27FC236}">
                <a16:creationId xmlns:a16="http://schemas.microsoft.com/office/drawing/2014/main" id="{C160A5AF-08A3-4A59-A25F-46A47FB531B2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1845527" y="804333"/>
            <a:ext cx="8500942" cy="5249331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3DE7EF4-9D3E-442F-BEDF-D76CFD717E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031391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C61657BD-3333-446A-A16A-CBDC77C8E5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92000" cy="4572002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52CAFF06-4D3A-42A5-8614-B1FA47EA0F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467" y="643467"/>
            <a:ext cx="10905066" cy="5571066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image2.png" descr="Consultant subcodes for telling: editing was 50/50 but only TWO comments. Explicit telling comments were 52% attempted. Implicit telling comments were 68% attempted.">
            <a:extLst>
              <a:ext uri="{FF2B5EF4-FFF2-40B4-BE49-F238E27FC236}">
                <a16:creationId xmlns:a16="http://schemas.microsoft.com/office/drawing/2014/main" id="{5172F091-6693-4FC3-8E8A-99265F71A127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1845527" y="804333"/>
            <a:ext cx="8500942" cy="5249331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2F8B0A27-D1FF-40C0-BA12-0C632AC9C8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82733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1C24A6-E556-820E-5C77-90834FA9C0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cap="none" dirty="0">
                <a:solidFill>
                  <a:schemeClr val="accent1"/>
                </a:solidFill>
                <a:latin typeface="Avenir Next LT Pro" panose="020B0504020202020204" pitchFamily="34" charset="0"/>
              </a:rPr>
              <a:t>Mixed Methods Study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1D42CA-5836-ABB7-F253-6D3550590D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1934547"/>
            <a:ext cx="9720073" cy="4374813"/>
          </a:xfrm>
        </p:spPr>
        <p:txBody>
          <a:bodyPr>
            <a:normAutofit/>
          </a:bodyPr>
          <a:lstStyle/>
          <a:p>
            <a:pPr marL="234950" indent="-2349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3000" dirty="0">
                <a:latin typeface="Avenir Next LT Pro" panose="020B0504020202020204" pitchFamily="34" charset="0"/>
              </a:rPr>
              <a:t>Site: Saint Louis University</a:t>
            </a:r>
          </a:p>
          <a:p>
            <a:pPr marL="234950" indent="-2349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3000" dirty="0">
                <a:latin typeface="Avenir Next LT Pro" panose="020B0504020202020204" pitchFamily="34" charset="0"/>
              </a:rPr>
              <a:t>Context: required first-year composition course (ENGL 1900)</a:t>
            </a:r>
          </a:p>
          <a:p>
            <a:pPr marL="234950" indent="-2349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3000" dirty="0">
                <a:latin typeface="Avenir Next LT Pro" panose="020B0504020202020204" pitchFamily="34" charset="0"/>
              </a:rPr>
              <a:t>Collected students’ rough drafts</a:t>
            </a:r>
            <a:r>
              <a:rPr lang="en-US" sz="3000" b="1" dirty="0">
                <a:latin typeface="Avenir Next LT Pro" panose="020B0504020202020204" pitchFamily="34" charset="0"/>
              </a:rPr>
              <a:t> </a:t>
            </a:r>
            <a:r>
              <a:rPr lang="en-US" sz="3000" b="1" dirty="0">
                <a:solidFill>
                  <a:schemeClr val="accent1"/>
                </a:solidFill>
                <a:latin typeface="Avenir Next LT Pro" panose="020B0504020202020204" pitchFamily="34" charset="0"/>
              </a:rPr>
              <a:t>(with comments)</a:t>
            </a:r>
            <a:r>
              <a:rPr lang="en-US" sz="3000" b="1" dirty="0">
                <a:latin typeface="Avenir Next LT Pro" panose="020B0504020202020204" pitchFamily="34" charset="0"/>
              </a:rPr>
              <a:t> </a:t>
            </a:r>
            <a:r>
              <a:rPr lang="en-US" sz="3000" dirty="0">
                <a:latin typeface="Avenir Next LT Pro" panose="020B0504020202020204" pitchFamily="34" charset="0"/>
              </a:rPr>
              <a:t>and final drafts</a:t>
            </a:r>
          </a:p>
          <a:p>
            <a:pPr marL="234950" indent="-2349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3000" dirty="0">
                <a:latin typeface="Avenir Next LT Pro" panose="020B0504020202020204" pitchFamily="34" charset="0"/>
              </a:rPr>
              <a:t>Surveyed teachers and writing consultants about their pedagogical training</a:t>
            </a:r>
          </a:p>
          <a:p>
            <a:pPr marL="234950" indent="-234950">
              <a:spcAft>
                <a:spcPts val="1200"/>
              </a:spcAft>
              <a:buFont typeface="Arial" panose="020B0604020202020204" pitchFamily="34" charset="0"/>
              <a:buChar char="•"/>
            </a:pPr>
            <a:endParaRPr lang="en-US" sz="3000" dirty="0">
              <a:latin typeface="Avenir Next LT Pro" panose="020B0504020202020204" pitchFamily="34" charset="0"/>
            </a:endParaRPr>
          </a:p>
          <a:p>
            <a:pPr marL="0" indent="0">
              <a:spcAft>
                <a:spcPts val="1200"/>
              </a:spcAft>
              <a:buNone/>
            </a:pPr>
            <a:endParaRPr lang="en-US" sz="3400" dirty="0">
              <a:latin typeface="Avenir Next LT Pro" panose="020B050402020202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0513E35-CB72-4F21-A268-3255D1F797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080877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1C24A6-E556-820E-5C77-90834FA9C0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>
            <a:normAutofit/>
          </a:bodyPr>
          <a:lstStyle/>
          <a:p>
            <a:r>
              <a:rPr lang="en-US" cap="none" dirty="0">
                <a:solidFill>
                  <a:schemeClr val="accent1"/>
                </a:solidFill>
                <a:latin typeface="Avenir Next LT Pro" panose="020B0504020202020204" pitchFamily="34" charset="0"/>
              </a:rPr>
              <a:t>Consultants’ Successes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FEFDF7D-B17C-4F16-B8BE-C55FFC7E29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7563AB0A-E9D8-4BA0-B93A-7BA46FEE4BA8}"/>
              </a:ext>
            </a:extLst>
          </p:cNvPr>
          <p:cNvSpPr txBox="1">
            <a:spLocks/>
          </p:cNvSpPr>
          <p:nvPr/>
        </p:nvSpPr>
        <p:spPr>
          <a:xfrm>
            <a:off x="1024128" y="1934547"/>
            <a:ext cx="9720073" cy="4374813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3000" dirty="0">
                <a:latin typeface="Avenir Next LT Pro" panose="020B0504020202020204" pitchFamily="34" charset="0"/>
              </a:rPr>
              <a:t>Minimal Marking (Suggesting) – 92%</a:t>
            </a:r>
          </a:p>
          <a:p>
            <a:pPr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3000" dirty="0">
                <a:latin typeface="Avenir Next LT Pro" panose="020B0504020202020204" pitchFamily="34" charset="0"/>
              </a:rPr>
              <a:t>Questions (Suggesting) – 81%</a:t>
            </a:r>
          </a:p>
          <a:p>
            <a:pPr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3000" dirty="0">
                <a:latin typeface="Avenir Next LT Pro" panose="020B0504020202020204" pitchFamily="34" charset="0"/>
              </a:rPr>
              <a:t>Implicit (Telling) – 68%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BA468E8-CBEA-4A13-98F5-28BBF4EE82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153848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>
            <a:extLst>
              <a:ext uri="{FF2B5EF4-FFF2-40B4-BE49-F238E27FC236}">
                <a16:creationId xmlns:a16="http://schemas.microsoft.com/office/drawing/2014/main" id="{C61657BD-3333-446A-A16A-CBDC77C8E5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92000" cy="4572002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52CAFF06-4D3A-42A5-8614-B1FA47EA0F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467" y="643467"/>
            <a:ext cx="10905066" cy="5571066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image21.png" descr="Instructors' suggesting and revision correlation: 0% minimal marking; questions 68% unattempted; statements 50% attempted.">
            <a:extLst>
              <a:ext uri="{FF2B5EF4-FFF2-40B4-BE49-F238E27FC236}">
                <a16:creationId xmlns:a16="http://schemas.microsoft.com/office/drawing/2014/main" id="{8301731E-60C7-429E-B181-A9D53E1A71B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1537663"/>
            <a:ext cx="5486400" cy="3387852"/>
          </a:xfrm>
          <a:prstGeom prst="rect">
            <a:avLst/>
          </a:prstGeom>
        </p:spPr>
      </p:pic>
      <p:pic>
        <p:nvPicPr>
          <p:cNvPr id="8" name="image3.png" descr="Instructors' telling and revision correlation: editing 57% unattempted (only 6 comments); explicit telling comments 72% attempted; implicit 38% attempted and 38% unattempted.">
            <a:extLst>
              <a:ext uri="{FF2B5EF4-FFF2-40B4-BE49-F238E27FC236}">
                <a16:creationId xmlns:a16="http://schemas.microsoft.com/office/drawing/2014/main" id="{85120839-350D-40B2-ACEC-33A03F85B27A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6062133" y="1527157"/>
            <a:ext cx="5486400" cy="3398358"/>
          </a:xfrm>
          <a:prstGeom prst="rect">
            <a:avLst/>
          </a:prstGeom>
          <a:ln/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FC2CE60D-C953-4C92-A940-A91C922AAD83}"/>
              </a:ext>
            </a:extLst>
          </p:cNvPr>
          <p:cNvSpPr txBox="1"/>
          <p:nvPr/>
        </p:nvSpPr>
        <p:spPr>
          <a:xfrm>
            <a:off x="643467" y="4938470"/>
            <a:ext cx="5649403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>
                <a:solidFill>
                  <a:srgbClr val="CC0000"/>
                </a:solidFill>
                <a:latin typeface="Avenir Next LT Pro" panose="020B0504020202020204" pitchFamily="34" charset="0"/>
              </a:rPr>
              <a:t>Questions 68% </a:t>
            </a:r>
            <a:r>
              <a:rPr lang="en-US" sz="3000" dirty="0" err="1">
                <a:solidFill>
                  <a:srgbClr val="CC0000"/>
                </a:solidFill>
                <a:latin typeface="Avenir Next LT Pro" panose="020B0504020202020204" pitchFamily="34" charset="0"/>
              </a:rPr>
              <a:t>unattempted</a:t>
            </a:r>
            <a:endParaRPr lang="en-US" sz="3000" dirty="0">
              <a:solidFill>
                <a:srgbClr val="CC0000"/>
              </a:solidFill>
              <a:latin typeface="Avenir Next LT Pro" panose="020B050402020202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A077F82-A870-4875-8EF6-A40DF5231296}"/>
              </a:ext>
            </a:extLst>
          </p:cNvPr>
          <p:cNvSpPr txBox="1"/>
          <p:nvPr/>
        </p:nvSpPr>
        <p:spPr>
          <a:xfrm>
            <a:off x="6220863" y="4938470"/>
            <a:ext cx="5649403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>
                <a:solidFill>
                  <a:schemeClr val="accent6">
                    <a:lumMod val="75000"/>
                  </a:schemeClr>
                </a:solidFill>
                <a:latin typeface="Avenir Next LT Pro" panose="020B0504020202020204" pitchFamily="34" charset="0"/>
              </a:rPr>
              <a:t>Explicit telling 72% attempted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C044F5CF-0616-4211-9792-407DC20E178C}"/>
              </a:ext>
            </a:extLst>
          </p:cNvPr>
          <p:cNvSpPr txBox="1">
            <a:spLocks/>
          </p:cNvSpPr>
          <p:nvPr/>
        </p:nvSpPr>
        <p:spPr>
          <a:xfrm>
            <a:off x="778468" y="815598"/>
            <a:ext cx="10284574" cy="1499616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sz="5000" kern="1200" cap="all" spc="100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cap="none" dirty="0">
                <a:solidFill>
                  <a:schemeClr val="accent1"/>
                </a:solidFill>
                <a:latin typeface="Avenir Next LT Pro" panose="020B0504020202020204" pitchFamily="34" charset="0"/>
              </a:rPr>
              <a:t>Instructors’ Trends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9394636-4F3F-43EE-BFC2-DE0B420A62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119269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>
            <a:extLst>
              <a:ext uri="{FF2B5EF4-FFF2-40B4-BE49-F238E27FC236}">
                <a16:creationId xmlns:a16="http://schemas.microsoft.com/office/drawing/2014/main" id="{C61657BD-3333-446A-A16A-CBDC77C8E5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92000" cy="4572002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52CAFF06-4D3A-42A5-8614-B1FA47EA0F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467" y="643467"/>
            <a:ext cx="10905066" cy="5571066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C2CE60D-C953-4C92-A940-A91C922AAD83}"/>
              </a:ext>
            </a:extLst>
          </p:cNvPr>
          <p:cNvSpPr txBox="1"/>
          <p:nvPr/>
        </p:nvSpPr>
        <p:spPr>
          <a:xfrm>
            <a:off x="643467" y="4938470"/>
            <a:ext cx="564940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chemeClr val="accent6">
                    <a:lumMod val="75000"/>
                  </a:schemeClr>
                </a:solidFill>
                <a:latin typeface="Avenir Next LT Pro" panose="020B0504020202020204" pitchFamily="34" charset="0"/>
              </a:rPr>
              <a:t>Suggesting statements 74% attempted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A077F82-A870-4875-8EF6-A40DF5231296}"/>
              </a:ext>
            </a:extLst>
          </p:cNvPr>
          <p:cNvSpPr txBox="1"/>
          <p:nvPr/>
        </p:nvSpPr>
        <p:spPr>
          <a:xfrm>
            <a:off x="6220864" y="4938470"/>
            <a:ext cx="531890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chemeClr val="accent6">
                    <a:lumMod val="75000"/>
                  </a:schemeClr>
                </a:solidFill>
                <a:latin typeface="Avenir Next LT Pro" panose="020B0504020202020204" pitchFamily="34" charset="0"/>
              </a:rPr>
              <a:t>Explicit and implicit telling both successful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C044F5CF-0616-4211-9792-407DC20E178C}"/>
              </a:ext>
            </a:extLst>
          </p:cNvPr>
          <p:cNvSpPr txBox="1">
            <a:spLocks/>
          </p:cNvSpPr>
          <p:nvPr/>
        </p:nvSpPr>
        <p:spPr>
          <a:xfrm>
            <a:off x="778468" y="815598"/>
            <a:ext cx="10284574" cy="1499616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sz="5000" kern="1200" cap="all" spc="100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cap="none" dirty="0">
                <a:solidFill>
                  <a:schemeClr val="accent1"/>
                </a:solidFill>
                <a:latin typeface="Avenir Next LT Pro" panose="020B0504020202020204" pitchFamily="34" charset="0"/>
              </a:rPr>
              <a:t>Cross-trained Teachers’ Trends</a:t>
            </a:r>
          </a:p>
        </p:txBody>
      </p:sp>
      <p:pic>
        <p:nvPicPr>
          <p:cNvPr id="12" name="image7.png" descr="Cross-trained teachers' suggesting and revision correlation: 0% minimal marking; questions 56% attempted; statements 74% attempted.">
            <a:extLst>
              <a:ext uri="{FF2B5EF4-FFF2-40B4-BE49-F238E27FC236}">
                <a16:creationId xmlns:a16="http://schemas.microsoft.com/office/drawing/2014/main" id="{2A656A50-7941-429B-BFB2-4B58511E5494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649274" y="1565406"/>
            <a:ext cx="5486400" cy="3398358"/>
          </a:xfrm>
          <a:prstGeom prst="rect">
            <a:avLst/>
          </a:prstGeom>
          <a:ln/>
        </p:spPr>
      </p:pic>
      <p:pic>
        <p:nvPicPr>
          <p:cNvPr id="13" name="image22.png" descr="Cross-trained teachers' telling and revision correlation: editing 54% unattempted; explicit telling comments 66% attempted; implicit 72% attempted.">
            <a:extLst>
              <a:ext uri="{FF2B5EF4-FFF2-40B4-BE49-F238E27FC236}">
                <a16:creationId xmlns:a16="http://schemas.microsoft.com/office/drawing/2014/main" id="{1F7A390C-E5F6-4A7E-A139-3F71B0C9AFAB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6025363" y="1565406"/>
            <a:ext cx="5486400" cy="3398358"/>
          </a:xfrm>
          <a:prstGeom prst="rect">
            <a:avLst/>
          </a:prstGeom>
          <a:ln/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ED3683E-D774-464D-A9AB-08890196CF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976424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C23416DF-B283-4D9F-A625-146552CA9E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Oval 5">
            <a:extLst>
              <a:ext uri="{FF2B5EF4-FFF2-40B4-BE49-F238E27FC236}">
                <a16:creationId xmlns:a16="http://schemas.microsoft.com/office/drawing/2014/main" id="{73834904-4D9B-41F7-8DA6-0709FD9F7E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C00D1207-ECAF-48E9-8834-2CE4D21982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>
            <a:extLst>
              <a:ext uri="{FF2B5EF4-FFF2-40B4-BE49-F238E27FC236}">
                <a16:creationId xmlns:a16="http://schemas.microsoft.com/office/drawing/2014/main" id="{6DC2B03A-99C8-41EC-9E10-848CC09465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726" cy="68589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8C6FF6D-4F5D-C2C0-435A-885E5946FF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4276" y="640080"/>
            <a:ext cx="4973818" cy="3034857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>
                <a:solidFill>
                  <a:schemeClr val="tx1"/>
                </a:solidFill>
                <a:latin typeface="Avenir Next LT Pro" panose="020B0504020202020204" pitchFamily="34" charset="0"/>
              </a:rPr>
              <a:t>What was going on there?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62390F-C16C-43FD-7ECD-665484C5D8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8921" y="3849539"/>
            <a:ext cx="4969173" cy="2359417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11E9621E-D18D-45F5-8B91-2FA8EBB096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04609" y="3765314"/>
            <a:ext cx="4663440" cy="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ectangle 21">
            <a:extLst>
              <a:ext uri="{FF2B5EF4-FFF2-40B4-BE49-F238E27FC236}">
                <a16:creationId xmlns:a16="http://schemas.microsoft.com/office/drawing/2014/main" id="{DF395312-E11B-4CEE-B99D-1C6A091C07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83275" y="0"/>
            <a:ext cx="6105451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CA277E21-4A22-4F4B-A859-7EC231AEA5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5009" y="321731"/>
            <a:ext cx="3932506" cy="366223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Graphic 6" descr="Question mark">
            <a:extLst>
              <a:ext uri="{FF2B5EF4-FFF2-40B4-BE49-F238E27FC236}">
                <a16:creationId xmlns:a16="http://schemas.microsoft.com/office/drawing/2014/main" id="{297AAA23-26C3-7C21-70C5-3C47421AE09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702482" y="484068"/>
            <a:ext cx="3337560" cy="3337560"/>
          </a:xfrm>
          <a:prstGeom prst="rect">
            <a:avLst/>
          </a:prstGeom>
        </p:spPr>
      </p:pic>
      <p:sp>
        <p:nvSpPr>
          <p:cNvPr id="26" name="Rectangle 25">
            <a:extLst>
              <a:ext uri="{FF2B5EF4-FFF2-40B4-BE49-F238E27FC236}">
                <a16:creationId xmlns:a16="http://schemas.microsoft.com/office/drawing/2014/main" id="{54C05C7E-2D18-45A2-93F7-CDDC4526FB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509128" y="321732"/>
            <a:ext cx="1352695" cy="3668542"/>
          </a:xfrm>
          <a:prstGeom prst="rect">
            <a:avLst/>
          </a:prstGeom>
          <a:solidFill>
            <a:srgbClr val="FFFFFF">
              <a:alpha val="3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F920AD80-D6EE-4F0C-8E89-B6263C2F25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5008" y="4157447"/>
            <a:ext cx="2104750" cy="2312282"/>
          </a:xfrm>
          <a:prstGeom prst="rect">
            <a:avLst/>
          </a:prstGeom>
          <a:solidFill>
            <a:schemeClr val="accent2">
              <a:lumMod val="7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6A045B26-F98C-4031-BC85-36A5A9E935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70625" y="4157447"/>
            <a:ext cx="3206709" cy="2312282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Graphic 4" descr="Person shrugging (confused)">
            <a:extLst>
              <a:ext uri="{FF2B5EF4-FFF2-40B4-BE49-F238E27FC236}">
                <a16:creationId xmlns:a16="http://schemas.microsoft.com/office/drawing/2014/main" id="{866972DE-375F-4518-6E4C-57C2FAF7B98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281855" y="4321464"/>
            <a:ext cx="1984248" cy="1984248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20CC2C1-7E49-4F42-9B62-8060583928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158066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1C24A6-E556-820E-5C77-90834FA9C0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>
            <a:normAutofit/>
          </a:bodyPr>
          <a:lstStyle/>
          <a:p>
            <a:r>
              <a:rPr lang="en-US" cap="none" dirty="0">
                <a:solidFill>
                  <a:schemeClr val="accent1"/>
                </a:solidFill>
                <a:latin typeface="Avenir Next LT Pro" panose="020B0504020202020204" pitchFamily="34" charset="0"/>
              </a:rPr>
              <a:t>Inclusive Response Practices</a:t>
            </a:r>
            <a:endParaRPr lang="en-US" cap="none" dirty="0">
              <a:latin typeface="Avenir Next LT Pro" panose="020B0504020202020204" pitchFamily="34" charset="0"/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33D40CCE-ECEA-166B-53BC-4E042070AE2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67472525"/>
              </p:ext>
            </p:extLst>
          </p:nvPr>
        </p:nvGraphicFramePr>
        <p:xfrm>
          <a:off x="1023938" y="2286000"/>
          <a:ext cx="9720262" cy="40227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E5F4647-0B84-40E6-BF34-9A9E50886D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11194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>
            <a:extLst>
              <a:ext uri="{FF2B5EF4-FFF2-40B4-BE49-F238E27FC236}">
                <a16:creationId xmlns:a16="http://schemas.microsoft.com/office/drawing/2014/main" id="{C23416DF-B283-4D9F-A625-146552CA9E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5" name="Oval 5">
            <a:extLst>
              <a:ext uri="{FF2B5EF4-FFF2-40B4-BE49-F238E27FC236}">
                <a16:creationId xmlns:a16="http://schemas.microsoft.com/office/drawing/2014/main" id="{73834904-4D9B-41F7-8DA6-0709FD9F7E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C00D1207-ECAF-48E9-8834-2CE4D21982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Rectangle 28">
            <a:extLst>
              <a:ext uri="{FF2B5EF4-FFF2-40B4-BE49-F238E27FC236}">
                <a16:creationId xmlns:a16="http://schemas.microsoft.com/office/drawing/2014/main" id="{6DC2B03A-99C8-41EC-9E10-848CC09465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726" cy="68589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8C6FF6D-4F5D-C2C0-435A-885E5946FF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75" y="640080"/>
            <a:ext cx="5604820" cy="3034857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3600" dirty="0">
                <a:solidFill>
                  <a:schemeClr val="tx1"/>
                </a:solidFill>
                <a:latin typeface="Avenir Next LT Pro" panose="020B0504020202020204" pitchFamily="34" charset="0"/>
              </a:rPr>
              <a:t>What comments or </a:t>
            </a:r>
            <a:r>
              <a:rPr lang="en-US" sz="3600" b="1" dirty="0">
                <a:solidFill>
                  <a:schemeClr val="tx1"/>
                </a:solidFill>
                <a:latin typeface="Avenir Next LT Pro" panose="020B0504020202020204" pitchFamily="34" charset="0"/>
              </a:rPr>
              <a:t>whose</a:t>
            </a:r>
            <a:r>
              <a:rPr lang="en-US" sz="3600" dirty="0">
                <a:solidFill>
                  <a:schemeClr val="tx1"/>
                </a:solidFill>
                <a:latin typeface="Avenir Next LT Pro" panose="020B0504020202020204" pitchFamily="34" charset="0"/>
              </a:rPr>
              <a:t> comments prompt revision?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62390F-C16C-43FD-7ECD-665484C5D8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8921" y="3849539"/>
            <a:ext cx="4969173" cy="2359417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11E9621E-D18D-45F5-8B91-2FA8EBB096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04609" y="3765314"/>
            <a:ext cx="4663440" cy="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Rectangle 32">
            <a:extLst>
              <a:ext uri="{FF2B5EF4-FFF2-40B4-BE49-F238E27FC236}">
                <a16:creationId xmlns:a16="http://schemas.microsoft.com/office/drawing/2014/main" id="{DF395312-E11B-4CEE-B99D-1C6A091C07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83275" y="0"/>
            <a:ext cx="6105451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CA277E21-4A22-4F4B-A859-7EC231AEA5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5009" y="321731"/>
            <a:ext cx="3932506" cy="366223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Graphic 6" descr="Chat bubble with ellipsis">
            <a:extLst>
              <a:ext uri="{FF2B5EF4-FFF2-40B4-BE49-F238E27FC236}">
                <a16:creationId xmlns:a16="http://schemas.microsoft.com/office/drawing/2014/main" id="{297AAA23-26C3-7C21-70C5-3C47421AE09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6702482" y="484068"/>
            <a:ext cx="3337560" cy="3337560"/>
          </a:xfrm>
          <a:prstGeom prst="rect">
            <a:avLst/>
          </a:prstGeom>
        </p:spPr>
      </p:pic>
      <p:sp>
        <p:nvSpPr>
          <p:cNvPr id="37" name="Rectangle 36">
            <a:extLst>
              <a:ext uri="{FF2B5EF4-FFF2-40B4-BE49-F238E27FC236}">
                <a16:creationId xmlns:a16="http://schemas.microsoft.com/office/drawing/2014/main" id="{54C05C7E-2D18-45A2-93F7-CDDC4526FB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509128" y="321732"/>
            <a:ext cx="1352695" cy="3668542"/>
          </a:xfrm>
          <a:prstGeom prst="rect">
            <a:avLst/>
          </a:prstGeom>
          <a:solidFill>
            <a:srgbClr val="FFFFFF">
              <a:alpha val="3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F920AD80-D6EE-4F0C-8E89-B6263C2F25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5008" y="4157447"/>
            <a:ext cx="2104750" cy="2312282"/>
          </a:xfrm>
          <a:prstGeom prst="rect">
            <a:avLst/>
          </a:prstGeom>
          <a:solidFill>
            <a:schemeClr val="accent2">
              <a:lumMod val="7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6A045B26-F98C-4031-BC85-36A5A9E935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70625" y="4157447"/>
            <a:ext cx="3206709" cy="2312282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Graphic 4" descr="Group of people">
            <a:extLst>
              <a:ext uri="{FF2B5EF4-FFF2-40B4-BE49-F238E27FC236}">
                <a16:creationId xmlns:a16="http://schemas.microsoft.com/office/drawing/2014/main" id="{866972DE-375F-4518-6E4C-57C2FAF7B98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/>
        </p:blipFill>
        <p:spPr>
          <a:xfrm>
            <a:off x="9281855" y="4321464"/>
            <a:ext cx="1984248" cy="1984248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6DD3F8D-5E13-422A-946E-1A8D4BE5E2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46725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>
            <a:extLst>
              <a:ext uri="{FF2B5EF4-FFF2-40B4-BE49-F238E27FC236}">
                <a16:creationId xmlns:a16="http://schemas.microsoft.com/office/drawing/2014/main" id="{C71035DA-0E59-451B-BB53-5BD2AF1836B0}"/>
              </a:ext>
            </a:extLst>
          </p:cNvPr>
          <p:cNvSpPr/>
          <p:nvPr/>
        </p:nvSpPr>
        <p:spPr>
          <a:xfrm>
            <a:off x="4364778" y="1378225"/>
            <a:ext cx="3346962" cy="3087758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b="1" dirty="0">
                <a:solidFill>
                  <a:schemeClr val="tx1"/>
                </a:solidFill>
                <a:latin typeface="Avenir Next LT Pro" panose="020B0504020202020204" pitchFamily="34" charset="0"/>
              </a:rPr>
              <a:t>Teachers and Consultants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7B299F0-AD02-4659-BF9F-C4FBEC81DD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0466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Box 20">
            <a:extLst>
              <a:ext uri="{FF2B5EF4-FFF2-40B4-BE49-F238E27FC236}">
                <a16:creationId xmlns:a16="http://schemas.microsoft.com/office/drawing/2014/main" id="{2DD75306-1481-40F5-8E9B-5F5183FE078C}"/>
              </a:ext>
            </a:extLst>
          </p:cNvPr>
          <p:cNvSpPr txBox="1"/>
          <p:nvPr/>
        </p:nvSpPr>
        <p:spPr>
          <a:xfrm>
            <a:off x="566387" y="1197909"/>
            <a:ext cx="3949192" cy="193899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000" b="1" u="sng" dirty="0">
                <a:latin typeface="Avenir Next LT Pro" panose="020B0504020202020204" pitchFamily="34" charset="0"/>
              </a:rPr>
              <a:t>Instructors</a:t>
            </a:r>
          </a:p>
          <a:p>
            <a:pPr algn="ctr"/>
            <a:r>
              <a:rPr lang="en-US" sz="3000" dirty="0">
                <a:latin typeface="Avenir Next LT Pro" panose="020B0504020202020204" pitchFamily="34" charset="0"/>
              </a:rPr>
              <a:t>Classroom pedagogy experience or training only</a:t>
            </a:r>
          </a:p>
        </p:txBody>
      </p:sp>
      <p:pic>
        <p:nvPicPr>
          <p:cNvPr id="10" name="Graphic 9" descr="Classroom with teacher pointing to a board">
            <a:extLst>
              <a:ext uri="{FF2B5EF4-FFF2-40B4-BE49-F238E27FC236}">
                <a16:creationId xmlns:a16="http://schemas.microsoft.com/office/drawing/2014/main" id="{1E44E990-D412-4EA2-B57C-14D898793E1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858687" y="0"/>
            <a:ext cx="1352019" cy="1352019"/>
          </a:xfrm>
          <a:prstGeom prst="rect">
            <a:avLst/>
          </a:prstGeom>
        </p:spPr>
      </p:pic>
      <p:sp>
        <p:nvSpPr>
          <p:cNvPr id="2" name="Oval 1">
            <a:extLst>
              <a:ext uri="{FF2B5EF4-FFF2-40B4-BE49-F238E27FC236}">
                <a16:creationId xmlns:a16="http://schemas.microsoft.com/office/drawing/2014/main" id="{C71035DA-0E59-451B-BB53-5BD2AF1836B0}"/>
              </a:ext>
            </a:extLst>
          </p:cNvPr>
          <p:cNvSpPr/>
          <p:nvPr/>
        </p:nvSpPr>
        <p:spPr>
          <a:xfrm>
            <a:off x="4364778" y="1378225"/>
            <a:ext cx="3346962" cy="3087758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b="1" dirty="0">
                <a:solidFill>
                  <a:schemeClr val="tx1"/>
                </a:solidFill>
                <a:latin typeface="Avenir Next LT Pro" panose="020B0504020202020204" pitchFamily="34" charset="0"/>
              </a:rPr>
              <a:t>Teachers and Consultants</a:t>
            </a:r>
          </a:p>
        </p:txBody>
      </p:sp>
      <p:pic>
        <p:nvPicPr>
          <p:cNvPr id="4" name="Graphic 3" descr="Arrow: Clockwise curve with solid fill">
            <a:extLst>
              <a:ext uri="{FF2B5EF4-FFF2-40B4-BE49-F238E27FC236}">
                <a16:creationId xmlns:a16="http://schemas.microsoft.com/office/drawing/2014/main" id="{CF20A8F3-A510-4ED3-B846-88833E944C6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16200000" flipH="1">
            <a:off x="3900111" y="394300"/>
            <a:ext cx="1304873" cy="1304873"/>
          </a:xfrm>
          <a:prstGeom prst="rect">
            <a:avLst/>
          </a:prstGeom>
        </p:spPr>
      </p:pic>
      <p:sp>
        <p:nvSpPr>
          <p:cNvPr id="24" name="TextBox 23">
            <a:extLst>
              <a:ext uri="{FF2B5EF4-FFF2-40B4-BE49-F238E27FC236}">
                <a16:creationId xmlns:a16="http://schemas.microsoft.com/office/drawing/2014/main" id="{0CA43147-83B3-4604-8483-2429C868D9A6}"/>
              </a:ext>
            </a:extLst>
          </p:cNvPr>
          <p:cNvSpPr txBox="1"/>
          <p:nvPr/>
        </p:nvSpPr>
        <p:spPr>
          <a:xfrm>
            <a:off x="880765" y="3080238"/>
            <a:ext cx="3169636" cy="55399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000" i="1" dirty="0">
                <a:latin typeface="Avenir Next LT Pro" panose="020B0504020202020204" pitchFamily="34" charset="0"/>
              </a:rPr>
              <a:t>(usually faculty)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B0AAE7D-D5F4-4D69-B250-EFFDAF09D3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27186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Graphic 16" descr="Arrow: Clockwise curve with solid fill">
            <a:extLst>
              <a:ext uri="{FF2B5EF4-FFF2-40B4-BE49-F238E27FC236}">
                <a16:creationId xmlns:a16="http://schemas.microsoft.com/office/drawing/2014/main" id="{6CAF63EE-96AF-494E-9AB2-BAA5075B52B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5400000">
            <a:off x="6587254" y="394300"/>
            <a:ext cx="1304873" cy="1304873"/>
          </a:xfrm>
          <a:prstGeom prst="rect">
            <a:avLst/>
          </a:prstGeom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AEC84A5D-EC17-4891-B979-B812896D29CE}"/>
              </a:ext>
            </a:extLst>
          </p:cNvPr>
          <p:cNvSpPr txBox="1"/>
          <p:nvPr/>
        </p:nvSpPr>
        <p:spPr>
          <a:xfrm>
            <a:off x="7565339" y="1187666"/>
            <a:ext cx="3872887" cy="193899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000" b="1" u="sng" dirty="0">
                <a:latin typeface="Avenir Next LT Pro" panose="020B0504020202020204" pitchFamily="34" charset="0"/>
              </a:rPr>
              <a:t>Consultants</a:t>
            </a:r>
          </a:p>
          <a:p>
            <a:pPr algn="ctr"/>
            <a:r>
              <a:rPr lang="en-US" sz="3000" dirty="0">
                <a:latin typeface="Avenir Next LT Pro" panose="020B0504020202020204" pitchFamily="34" charset="0"/>
              </a:rPr>
              <a:t>Writing center pedagogy training or experience only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2DD75306-1481-40F5-8E9B-5F5183FE078C}"/>
              </a:ext>
            </a:extLst>
          </p:cNvPr>
          <p:cNvSpPr txBox="1"/>
          <p:nvPr/>
        </p:nvSpPr>
        <p:spPr>
          <a:xfrm>
            <a:off x="566387" y="1197909"/>
            <a:ext cx="3949192" cy="193899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000" b="1" u="sng" dirty="0">
                <a:latin typeface="Avenir Next LT Pro" panose="020B0504020202020204" pitchFamily="34" charset="0"/>
              </a:rPr>
              <a:t>Instructors</a:t>
            </a:r>
          </a:p>
          <a:p>
            <a:pPr algn="ctr"/>
            <a:r>
              <a:rPr lang="en-US" sz="3000" dirty="0">
                <a:latin typeface="Avenir Next LT Pro" panose="020B0504020202020204" pitchFamily="34" charset="0"/>
              </a:rPr>
              <a:t>Classroom pedagogy experience or training only</a:t>
            </a:r>
          </a:p>
        </p:txBody>
      </p:sp>
      <p:pic>
        <p:nvPicPr>
          <p:cNvPr id="10" name="Graphic 9" descr="Classroom with teacher pointing to a board">
            <a:extLst>
              <a:ext uri="{FF2B5EF4-FFF2-40B4-BE49-F238E27FC236}">
                <a16:creationId xmlns:a16="http://schemas.microsoft.com/office/drawing/2014/main" id="{1E44E990-D412-4EA2-B57C-14D898793E1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858687" y="0"/>
            <a:ext cx="1352019" cy="1352019"/>
          </a:xfrm>
          <a:prstGeom prst="rect">
            <a:avLst/>
          </a:prstGeom>
        </p:spPr>
      </p:pic>
      <p:sp>
        <p:nvSpPr>
          <p:cNvPr id="2" name="Oval 1">
            <a:extLst>
              <a:ext uri="{FF2B5EF4-FFF2-40B4-BE49-F238E27FC236}">
                <a16:creationId xmlns:a16="http://schemas.microsoft.com/office/drawing/2014/main" id="{C71035DA-0E59-451B-BB53-5BD2AF1836B0}"/>
              </a:ext>
            </a:extLst>
          </p:cNvPr>
          <p:cNvSpPr/>
          <p:nvPr/>
        </p:nvSpPr>
        <p:spPr>
          <a:xfrm>
            <a:off x="4364778" y="1378225"/>
            <a:ext cx="3346962" cy="3087758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b="1" dirty="0">
                <a:solidFill>
                  <a:schemeClr val="tx1"/>
                </a:solidFill>
                <a:latin typeface="Avenir Next LT Pro" panose="020B0504020202020204" pitchFamily="34" charset="0"/>
              </a:rPr>
              <a:t>Teachers and Consultants</a:t>
            </a:r>
          </a:p>
        </p:txBody>
      </p:sp>
      <p:pic>
        <p:nvPicPr>
          <p:cNvPr id="4" name="Graphic 3" descr="Arrow: Clockwise curve with solid fill">
            <a:extLst>
              <a:ext uri="{FF2B5EF4-FFF2-40B4-BE49-F238E27FC236}">
                <a16:creationId xmlns:a16="http://schemas.microsoft.com/office/drawing/2014/main" id="{CF20A8F3-A510-4ED3-B846-88833E944C6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16200000" flipH="1">
            <a:off x="3900111" y="394300"/>
            <a:ext cx="1304873" cy="1304873"/>
          </a:xfrm>
          <a:prstGeom prst="rect">
            <a:avLst/>
          </a:prstGeom>
        </p:spPr>
      </p:pic>
      <p:pic>
        <p:nvPicPr>
          <p:cNvPr id="23" name="Graphic 22" descr="Two people sitting at a table">
            <a:extLst>
              <a:ext uri="{FF2B5EF4-FFF2-40B4-BE49-F238E27FC236}">
                <a16:creationId xmlns:a16="http://schemas.microsoft.com/office/drawing/2014/main" id="{18416180-AA9D-44F1-8684-3757F67D9800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8538708" y="-293487"/>
            <a:ext cx="1938991" cy="1938991"/>
          </a:xfrm>
          <a:prstGeom prst="rect">
            <a:avLst/>
          </a:prstGeom>
        </p:spPr>
      </p:pic>
      <p:sp>
        <p:nvSpPr>
          <p:cNvPr id="24" name="TextBox 23">
            <a:extLst>
              <a:ext uri="{FF2B5EF4-FFF2-40B4-BE49-F238E27FC236}">
                <a16:creationId xmlns:a16="http://schemas.microsoft.com/office/drawing/2014/main" id="{0CA43147-83B3-4604-8483-2429C868D9A6}"/>
              </a:ext>
            </a:extLst>
          </p:cNvPr>
          <p:cNvSpPr txBox="1"/>
          <p:nvPr/>
        </p:nvSpPr>
        <p:spPr>
          <a:xfrm>
            <a:off x="880765" y="3080238"/>
            <a:ext cx="3169636" cy="55399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000" i="1" dirty="0">
                <a:latin typeface="Avenir Next LT Pro" panose="020B0504020202020204" pitchFamily="34" charset="0"/>
              </a:rPr>
              <a:t>(usually faculty)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752E4561-9278-48E6-AE7D-96F57F9E4F74}"/>
              </a:ext>
            </a:extLst>
          </p:cNvPr>
          <p:cNvSpPr txBox="1"/>
          <p:nvPr/>
        </p:nvSpPr>
        <p:spPr>
          <a:xfrm>
            <a:off x="7711740" y="3040032"/>
            <a:ext cx="427099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i="1" dirty="0">
                <a:latin typeface="Avenir Next LT Pro" panose="020B0504020202020204" pitchFamily="34" charset="0"/>
              </a:rPr>
              <a:t>(usually undergraduate students)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D5B9395-4F0C-4D7F-A52F-B16BD4F8EB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62409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Graphic 13" descr="Person squatting with a weight bar; the icons for the classroom and the two-person meeting are hovering over the weights at each end of the bar">
            <a:extLst>
              <a:ext uri="{FF2B5EF4-FFF2-40B4-BE49-F238E27FC236}">
                <a16:creationId xmlns:a16="http://schemas.microsoft.com/office/drawing/2014/main" id="{079CC091-81BF-40B2-9218-4EBAC169A93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715122" y="4328684"/>
            <a:ext cx="2021742" cy="2021742"/>
          </a:xfrm>
          <a:prstGeom prst="rect">
            <a:avLst/>
          </a:prstGeom>
        </p:spPr>
      </p:pic>
      <p:pic>
        <p:nvPicPr>
          <p:cNvPr id="15" name="Graphic 14" descr="Classroom with teacher pointing to a board">
            <a:extLst>
              <a:ext uri="{FF2B5EF4-FFF2-40B4-BE49-F238E27FC236}">
                <a16:creationId xmlns:a16="http://schemas.microsoft.com/office/drawing/2014/main" id="{517AF300-5D8E-41ED-A7BC-517D398EC84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727677" y="3937989"/>
            <a:ext cx="622988" cy="622988"/>
          </a:xfrm>
          <a:prstGeom prst="rect">
            <a:avLst/>
          </a:prstGeom>
        </p:spPr>
      </p:pic>
      <p:pic>
        <p:nvPicPr>
          <p:cNvPr id="16" name="Graphic 15" descr="Two people sitting at a table">
            <a:extLst>
              <a:ext uri="{FF2B5EF4-FFF2-40B4-BE49-F238E27FC236}">
                <a16:creationId xmlns:a16="http://schemas.microsoft.com/office/drawing/2014/main" id="{5FC67214-F7BB-473E-82D4-6B325D124760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3942935" y="3829583"/>
            <a:ext cx="867511" cy="867511"/>
          </a:xfrm>
          <a:prstGeom prst="rect">
            <a:avLst/>
          </a:prstGeom>
        </p:spPr>
      </p:pic>
      <p:pic>
        <p:nvPicPr>
          <p:cNvPr id="17" name="Graphic 16">
            <a:extLst>
              <a:ext uri="{FF2B5EF4-FFF2-40B4-BE49-F238E27FC236}">
                <a16:creationId xmlns:a16="http://schemas.microsoft.com/office/drawing/2014/main" id="{6CAF63EE-96AF-494E-9AB2-BAA5075B52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 rot="5400000">
            <a:off x="6587254" y="394300"/>
            <a:ext cx="1304873" cy="1304873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541688CB-9FB6-41CE-97C4-BC753AE14C5F}"/>
              </a:ext>
            </a:extLst>
          </p:cNvPr>
          <p:cNvSpPr txBox="1"/>
          <p:nvPr/>
        </p:nvSpPr>
        <p:spPr>
          <a:xfrm>
            <a:off x="5604748" y="4465983"/>
            <a:ext cx="4824260" cy="147732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000" b="1" u="sng" dirty="0">
                <a:latin typeface="Avenir Next LT Pro" panose="020B0504020202020204" pitchFamily="34" charset="0"/>
              </a:rPr>
              <a:t>Cross-Trained</a:t>
            </a:r>
          </a:p>
          <a:p>
            <a:pPr algn="ctr"/>
            <a:r>
              <a:rPr lang="en-US" sz="3000" dirty="0">
                <a:latin typeface="Avenir Next LT Pro" panose="020B0504020202020204" pitchFamily="34" charset="0"/>
              </a:rPr>
              <a:t>Training or experience in BOTH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AEC84A5D-EC17-4891-B979-B812896D29CE}"/>
              </a:ext>
            </a:extLst>
          </p:cNvPr>
          <p:cNvSpPr txBox="1"/>
          <p:nvPr/>
        </p:nvSpPr>
        <p:spPr>
          <a:xfrm>
            <a:off x="7565339" y="1187666"/>
            <a:ext cx="3872887" cy="193899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000" b="1" u="sng" dirty="0">
                <a:latin typeface="Avenir Next LT Pro" panose="020B0504020202020204" pitchFamily="34" charset="0"/>
              </a:rPr>
              <a:t>Consultants</a:t>
            </a:r>
          </a:p>
          <a:p>
            <a:pPr algn="ctr"/>
            <a:r>
              <a:rPr lang="en-US" sz="3000" dirty="0">
                <a:latin typeface="Avenir Next LT Pro" panose="020B0504020202020204" pitchFamily="34" charset="0"/>
              </a:rPr>
              <a:t>Writing center pedagogy training or experience only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2DD75306-1481-40F5-8E9B-5F5183FE078C}"/>
              </a:ext>
            </a:extLst>
          </p:cNvPr>
          <p:cNvSpPr txBox="1"/>
          <p:nvPr/>
        </p:nvSpPr>
        <p:spPr>
          <a:xfrm>
            <a:off x="566387" y="1197909"/>
            <a:ext cx="3949192" cy="193899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000" b="1" u="sng" dirty="0">
                <a:latin typeface="Avenir Next LT Pro" panose="020B0504020202020204" pitchFamily="34" charset="0"/>
              </a:rPr>
              <a:t>Instructors</a:t>
            </a:r>
          </a:p>
          <a:p>
            <a:pPr algn="ctr"/>
            <a:r>
              <a:rPr lang="en-US" sz="3000" dirty="0">
                <a:latin typeface="Avenir Next LT Pro" panose="020B0504020202020204" pitchFamily="34" charset="0"/>
              </a:rPr>
              <a:t>Classroom pedagogy experience or training only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93F04DF4-7D6B-4D09-BFA5-08675C05190E}"/>
              </a:ext>
            </a:extLst>
          </p:cNvPr>
          <p:cNvSpPr txBox="1"/>
          <p:nvPr/>
        </p:nvSpPr>
        <p:spPr>
          <a:xfrm>
            <a:off x="5122255" y="5889074"/>
            <a:ext cx="553974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i="1" dirty="0">
                <a:latin typeface="Avenir Next LT Pro" panose="020B0504020202020204" pitchFamily="34" charset="0"/>
              </a:rPr>
              <a:t>(usually graduate students)</a:t>
            </a:r>
          </a:p>
        </p:txBody>
      </p:sp>
      <p:pic>
        <p:nvPicPr>
          <p:cNvPr id="10" name="Graphic 9" descr="Classroom with teacher pointing to a board">
            <a:extLst>
              <a:ext uri="{FF2B5EF4-FFF2-40B4-BE49-F238E27FC236}">
                <a16:creationId xmlns:a16="http://schemas.microsoft.com/office/drawing/2014/main" id="{1E44E990-D412-4EA2-B57C-14D898793E12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1858687" y="0"/>
            <a:ext cx="1352019" cy="1352019"/>
          </a:xfrm>
          <a:prstGeom prst="rect">
            <a:avLst/>
          </a:prstGeom>
        </p:spPr>
      </p:pic>
      <p:sp>
        <p:nvSpPr>
          <p:cNvPr id="2" name="Oval 1">
            <a:extLst>
              <a:ext uri="{FF2B5EF4-FFF2-40B4-BE49-F238E27FC236}">
                <a16:creationId xmlns:a16="http://schemas.microsoft.com/office/drawing/2014/main" id="{C71035DA-0E59-451B-BB53-5BD2AF1836B0}"/>
              </a:ext>
            </a:extLst>
          </p:cNvPr>
          <p:cNvSpPr/>
          <p:nvPr/>
        </p:nvSpPr>
        <p:spPr>
          <a:xfrm>
            <a:off x="4364778" y="1378225"/>
            <a:ext cx="3346962" cy="3087758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b="1" dirty="0">
                <a:solidFill>
                  <a:schemeClr val="tx1"/>
                </a:solidFill>
                <a:latin typeface="Avenir Next LT Pro" panose="020B0504020202020204" pitchFamily="34" charset="0"/>
              </a:rPr>
              <a:t>Teachers and Consultants</a:t>
            </a:r>
          </a:p>
        </p:txBody>
      </p:sp>
      <p:pic>
        <p:nvPicPr>
          <p:cNvPr id="4" name="Graphic 3">
            <a:extLst>
              <a:ext uri="{FF2B5EF4-FFF2-40B4-BE49-F238E27FC236}">
                <a16:creationId xmlns:a16="http://schemas.microsoft.com/office/drawing/2014/main" id="{CF20A8F3-A510-4ED3-B846-88833E944C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 rot="16200000" flipH="1">
            <a:off x="3900111" y="394300"/>
            <a:ext cx="1304873" cy="1304873"/>
          </a:xfrm>
          <a:prstGeom prst="rect">
            <a:avLst/>
          </a:prstGeom>
        </p:spPr>
      </p:pic>
      <p:pic>
        <p:nvPicPr>
          <p:cNvPr id="23" name="Graphic 22" descr="Two people sitting at a table">
            <a:extLst>
              <a:ext uri="{FF2B5EF4-FFF2-40B4-BE49-F238E27FC236}">
                <a16:creationId xmlns:a16="http://schemas.microsoft.com/office/drawing/2014/main" id="{18416180-AA9D-44F1-8684-3757F67D9800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8538708" y="-293487"/>
            <a:ext cx="1938991" cy="1938991"/>
          </a:xfrm>
          <a:prstGeom prst="rect">
            <a:avLst/>
          </a:prstGeom>
        </p:spPr>
      </p:pic>
      <p:pic>
        <p:nvPicPr>
          <p:cNvPr id="18" name="Graphic 17">
            <a:extLst>
              <a:ext uri="{FF2B5EF4-FFF2-40B4-BE49-F238E27FC236}">
                <a16:creationId xmlns:a16="http://schemas.microsoft.com/office/drawing/2014/main" id="{7D17CC92-D5FE-4556-A74A-E3550AE1CF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 rot="16200000">
            <a:off x="4579852" y="4328684"/>
            <a:ext cx="1304873" cy="1304873"/>
          </a:xfrm>
          <a:prstGeom prst="rect">
            <a:avLst/>
          </a:prstGeom>
        </p:spPr>
      </p:pic>
      <p:sp>
        <p:nvSpPr>
          <p:cNvPr id="24" name="TextBox 23">
            <a:extLst>
              <a:ext uri="{FF2B5EF4-FFF2-40B4-BE49-F238E27FC236}">
                <a16:creationId xmlns:a16="http://schemas.microsoft.com/office/drawing/2014/main" id="{0CA43147-83B3-4604-8483-2429C868D9A6}"/>
              </a:ext>
            </a:extLst>
          </p:cNvPr>
          <p:cNvSpPr txBox="1"/>
          <p:nvPr/>
        </p:nvSpPr>
        <p:spPr>
          <a:xfrm>
            <a:off x="880765" y="3080238"/>
            <a:ext cx="3169636" cy="55399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000" i="1" dirty="0">
                <a:latin typeface="Avenir Next LT Pro" panose="020B0504020202020204" pitchFamily="34" charset="0"/>
              </a:rPr>
              <a:t>(usually faculty)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752E4561-9278-48E6-AE7D-96F57F9E4F74}"/>
              </a:ext>
            </a:extLst>
          </p:cNvPr>
          <p:cNvSpPr txBox="1"/>
          <p:nvPr/>
        </p:nvSpPr>
        <p:spPr>
          <a:xfrm>
            <a:off x="7711740" y="3040032"/>
            <a:ext cx="427099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i="1" dirty="0">
                <a:latin typeface="Avenir Next LT Pro" panose="020B0504020202020204" pitchFamily="34" charset="0"/>
              </a:rPr>
              <a:t>(usually undergraduate students)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8168465-9DB4-4C77-AB60-1EAA3A1A8F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36967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1C24A6-E556-820E-5C77-90834FA9C0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585216"/>
            <a:ext cx="10284574" cy="1499616"/>
          </a:xfrm>
        </p:spPr>
        <p:txBody>
          <a:bodyPr>
            <a:normAutofit/>
          </a:bodyPr>
          <a:lstStyle/>
          <a:p>
            <a:r>
              <a:rPr lang="en-US" cap="none" dirty="0">
                <a:solidFill>
                  <a:schemeClr val="accent1"/>
                </a:solidFill>
                <a:latin typeface="Avenir Next LT Pro" panose="020B0504020202020204" pitchFamily="34" charset="0"/>
              </a:rPr>
              <a:t>Comment Analysis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8BC53A6F-5DEC-4B2B-9C97-8C460184FA8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27352268"/>
              </p:ext>
            </p:extLst>
          </p:nvPr>
        </p:nvGraphicFramePr>
        <p:xfrm>
          <a:off x="1023938" y="1773382"/>
          <a:ext cx="10284574" cy="468774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C322C3B-D112-4392-9A7D-E56AB378C3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50095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C61657BD-3333-446A-A16A-CBDC77C8E5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92000" cy="4572002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2CAFF06-4D3A-42A5-8614-B1FA47EA0F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467" y="643467"/>
            <a:ext cx="10905066" cy="5571066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 descr="Consultant comment functions: Suggesting at 34%, disarming at 7% and session setting at 8%">
            <a:extLst>
              <a:ext uri="{FF2B5EF4-FFF2-40B4-BE49-F238E27FC236}">
                <a16:creationId xmlns:a16="http://schemas.microsoft.com/office/drawing/2014/main" id="{6EDDED80-BA1E-432C-AF16-8E290EE174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62668" y="804333"/>
            <a:ext cx="8466661" cy="5249331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AF7ABB2-BFE8-4A3E-A315-0951C8C364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194103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Custom 2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1EA8B3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4221</TotalTime>
  <Words>361</Words>
  <Application>Microsoft Office PowerPoint</Application>
  <PresentationFormat>Widescreen</PresentationFormat>
  <Paragraphs>106</Paragraphs>
  <Slides>24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1" baseType="lpstr">
      <vt:lpstr>Arial</vt:lpstr>
      <vt:lpstr>Avenir Next LT Pro</vt:lpstr>
      <vt:lpstr>Calibri</vt:lpstr>
      <vt:lpstr>Tw Cen MT</vt:lpstr>
      <vt:lpstr>Tw Cen MT Condensed</vt:lpstr>
      <vt:lpstr>Wingdings 3</vt:lpstr>
      <vt:lpstr>Integral</vt:lpstr>
      <vt:lpstr>Inclusive Response Practices  Key Findings from a Mixed Methods Study of Asynchronous Feedback Uptake</vt:lpstr>
      <vt:lpstr>Mixed Methods Study</vt:lpstr>
      <vt:lpstr>What comments or whose comments prompt revision?</vt:lpstr>
      <vt:lpstr>PowerPoint Presentation</vt:lpstr>
      <vt:lpstr>PowerPoint Presentation</vt:lpstr>
      <vt:lpstr>PowerPoint Presentation</vt:lpstr>
      <vt:lpstr>PowerPoint Presentation</vt:lpstr>
      <vt:lpstr>Comment Analysis</vt:lpstr>
      <vt:lpstr>PowerPoint Presentation</vt:lpstr>
      <vt:lpstr>PowerPoint Presentation</vt:lpstr>
      <vt:lpstr>PowerPoint Presentation</vt:lpstr>
      <vt:lpstr>PowerPoint Presentation</vt:lpstr>
      <vt:lpstr>Inclusion and Access</vt:lpstr>
      <vt:lpstr>Revision Findings</vt:lpstr>
      <vt:lpstr>PowerPoint Presentation</vt:lpstr>
      <vt:lpstr>PowerPoint Presentation</vt:lpstr>
      <vt:lpstr>Subthemes</vt:lpstr>
      <vt:lpstr>PowerPoint Presentation</vt:lpstr>
      <vt:lpstr>PowerPoint Presentation</vt:lpstr>
      <vt:lpstr>Consultants’ Successes</vt:lpstr>
      <vt:lpstr>PowerPoint Presentation</vt:lpstr>
      <vt:lpstr>PowerPoint Presentation</vt:lpstr>
      <vt:lpstr>What was going on there?</vt:lpstr>
      <vt:lpstr>Inclusive Response Practices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</dc:title>
  <dc:creator>Laura Hardin Marshall</dc:creator>
  <cp:lastModifiedBy>l hm</cp:lastModifiedBy>
  <cp:revision>21</cp:revision>
  <dcterms:created xsi:type="dcterms:W3CDTF">2023-03-20T18:19:06Z</dcterms:created>
  <dcterms:modified xsi:type="dcterms:W3CDTF">2023-05-08T19:09:13Z</dcterms:modified>
</cp:coreProperties>
</file>