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3"/>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Roboto"/>
      <p:regular r:id="rId23"/>
      <p:bold r:id="rId24"/>
      <p:italic r:id="rId25"/>
      <p:boldItalic r:id="rId26"/>
    </p:embeddedFont>
    <p:embeddedFont>
      <p:font typeface="Lato"/>
      <p:regular r:id="rId27"/>
      <p:bold r:id="rId28"/>
      <p:italic r:id="rId29"/>
      <p:boldItalic r:id="rId30"/>
    </p:embeddedFont>
    <p:embeddedFont>
      <p:font typeface="Gill Sans"/>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illSans-regular.fntdata"/><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GillSans-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000000"/>
                </a:solidFill>
                <a:latin typeface="Gill Sans"/>
                <a:ea typeface="Gill Sans"/>
                <a:cs typeface="Gill Sans"/>
                <a:sym typeface="Gill Sans"/>
              </a:defRPr>
            </a:lvl1pPr>
            <a:lvl2pPr lvl="1"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000000"/>
                </a:solidFill>
                <a:latin typeface="Gill Sans"/>
                <a:ea typeface="Gill Sans"/>
                <a:cs typeface="Gill Sans"/>
                <a:sym typeface="Gill Sans"/>
              </a:defRPr>
            </a:lvl1pPr>
            <a:lvl2pPr lvl="1"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000000"/>
                </a:solidFill>
                <a:latin typeface="Gill Sans"/>
                <a:ea typeface="Gill Sans"/>
                <a:cs typeface="Gill Sans"/>
                <a:sym typeface="Gill Sans"/>
              </a:defRPr>
            </a:lvl1pPr>
            <a:lvl2pPr lvl="1"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42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4200" u="none" cap="none" strike="noStrike">
                <a:solidFill>
                  <a:srgbClr val="000000"/>
                </a:solidFill>
                <a:latin typeface="Gill Sans"/>
                <a:ea typeface="Gill Sans"/>
                <a:cs typeface="Gill Sans"/>
                <a:sym typeface="Gill Sans"/>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Gill Sans"/>
                <a:ea typeface="Gill Sans"/>
                <a:cs typeface="Gill Sans"/>
                <a:sym typeface="Gill Sans"/>
              </a:rPr>
              <a:t>‹#›</a:t>
            </a:fld>
            <a:endParaRPr b="0" i="0" sz="1200" u="none" cap="none" strike="noStrike">
              <a:solidFill>
                <a:srgbClr val="000000"/>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rgbClr val="000000"/>
              </a:buClr>
              <a:buSzPts val="1200"/>
              <a:buFont typeface="Arial"/>
              <a:buChar char="•"/>
            </a:pPr>
            <a:r>
              <a:rPr b="0" i="0" lang="en-US">
                <a:solidFill>
                  <a:srgbClr val="000000"/>
                </a:solidFill>
                <a:latin typeface="Lato"/>
                <a:ea typeface="Lato"/>
                <a:cs typeface="Lato"/>
                <a:sym typeface="Lato"/>
              </a:rPr>
              <a:t>Hello, everybody. My name is Nadia Moraglio, and I am a Writing Specialist at the Writing Skills Improvement Program at the University of Arizona. My presentation is about Empowering Learners through Feedback in Online Environments.</a:t>
            </a:r>
            <a:br>
              <a:rPr b="0" i="0" lang="en-US">
                <a:solidFill>
                  <a:srgbClr val="000000"/>
                </a:solidFill>
                <a:latin typeface="Lato"/>
                <a:ea typeface="Lato"/>
                <a:cs typeface="Lato"/>
                <a:sym typeface="Lato"/>
              </a:rPr>
            </a:br>
            <a:endParaRPr b="0" i="0">
              <a:solidFill>
                <a:srgbClr val="000000"/>
              </a:solidFill>
              <a:latin typeface="Lato"/>
              <a:ea typeface="Lato"/>
              <a:cs typeface="Lato"/>
              <a:sym typeface="Lato"/>
            </a:endParaRPr>
          </a:p>
          <a:p>
            <a:pPr indent="0" lvl="0" marL="0" rtl="0" algn="l">
              <a:spcBef>
                <a:spcPts val="0"/>
              </a:spcBef>
              <a:spcAft>
                <a:spcPts val="0"/>
              </a:spcAft>
              <a:buNone/>
            </a:pPr>
            <a:r>
              <a:t/>
            </a:r>
            <a:endParaRPr/>
          </a:p>
        </p:txBody>
      </p:sp>
      <p:sp>
        <p:nvSpPr>
          <p:cNvPr id="166" name="Google Shape;16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But at the same time, we do not want to make negative comments; we can turn those into engaging questions.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For example,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 do not understand what you're saying,” could be as I'm not sure I'm not following your argument. Can you explain your claims in a different way? </a:t>
            </a:r>
            <a:endParaRPr/>
          </a:p>
          <a:p>
            <a:pPr indent="0" lvl="0" marL="0" marR="0" rtl="0" algn="l">
              <a:lnSpc>
                <a:spcPct val="100000"/>
              </a:lnSpc>
              <a:spcBef>
                <a:spcPts val="0"/>
              </a:spcBef>
              <a:spcAft>
                <a:spcPts val="0"/>
              </a:spcAft>
              <a:buClr>
                <a:schemeClr val="dk1"/>
              </a:buClr>
              <a:buSzPts val="1200"/>
              <a:buFont typeface="Calibri"/>
              <a:buNone/>
            </a:pPr>
            <a:r>
              <a:rPr lang="en-US"/>
              <a:t>“You're off-topic.” What is the purpose of your assignment? Who is your audience? What are you trying to convey? Or, </a:t>
            </a:r>
            <a:endParaRPr/>
          </a:p>
          <a:p>
            <a:pPr indent="0" lvl="0" marL="0" marR="0" rtl="0" algn="l">
              <a:lnSpc>
                <a:spcPct val="100000"/>
              </a:lnSpc>
              <a:spcBef>
                <a:spcPts val="0"/>
              </a:spcBef>
              <a:spcAft>
                <a:spcPts val="0"/>
              </a:spcAft>
              <a:buClr>
                <a:schemeClr val="dk1"/>
              </a:buClr>
              <a:buSzPts val="1200"/>
              <a:buFont typeface="Calibri"/>
              <a:buNone/>
            </a:pPr>
            <a:r>
              <a:rPr lang="en-US"/>
              <a:t>“There is no logic.” What is the main point? What are you trying to prove? What is your evidence? Try to brainstorm or make a chart.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Such questions help students to think about what they want to say so that they can express that through their writing.</a:t>
            </a:r>
            <a:endParaRPr/>
          </a:p>
        </p:txBody>
      </p:sp>
      <p:sp>
        <p:nvSpPr>
          <p:cNvPr id="237" name="Google Shape;23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Such feedback can be given in a variety of different modalities, and when we work online in synchronous meetings, we use Zoom or Google Meet in conjunction with Google Docs or screen share. </a:t>
            </a:r>
            <a:endParaRPr/>
          </a:p>
          <a:p>
            <a:pPr indent="0" lvl="0" marL="0" rtl="0" algn="l">
              <a:spcBef>
                <a:spcPts val="0"/>
              </a:spcBef>
              <a:spcAft>
                <a:spcPts val="0"/>
              </a:spcAft>
              <a:buNone/>
            </a:pPr>
            <a:r>
              <a:rPr lang="en-US"/>
              <a:t>Synchronous meetings are great because we can make recordings and the transcript, and we can share those later with the students so that they can review the meeting, ideas, and feedback. </a:t>
            </a:r>
            <a:endParaRPr/>
          </a:p>
          <a:p>
            <a:pPr indent="0" lvl="0" marL="0" rtl="0" algn="l">
              <a:spcBef>
                <a:spcPts val="0"/>
              </a:spcBef>
              <a:spcAft>
                <a:spcPts val="0"/>
              </a:spcAft>
              <a:buNone/>
            </a:pPr>
            <a:r>
              <a:rPr lang="en-US"/>
              <a:t>Such transcripts could be great for students who suffer from Writer’s Block because it could be the start of their brainstorming. </a:t>
            </a:r>
            <a:endParaRPr/>
          </a:p>
          <a:p>
            <a:pPr indent="0" lvl="0" marL="0" rtl="0" algn="l">
              <a:spcBef>
                <a:spcPts val="0"/>
              </a:spcBef>
              <a:spcAft>
                <a:spcPts val="0"/>
              </a:spcAft>
              <a:buNone/>
            </a:pPr>
            <a:r>
              <a:rPr lang="en-US"/>
              <a:t>Google Docs is excellent for collaboration through the use of in-text feedback, When that is done in suggesting mode and bubble comments, students can see their text not being altered, but they can see the comments that refer to what they wrote. </a:t>
            </a:r>
            <a:endParaRPr/>
          </a:p>
          <a:p>
            <a:pPr indent="0" lvl="0" marL="0" rtl="0" algn="l">
              <a:spcBef>
                <a:spcPts val="0"/>
              </a:spcBef>
              <a:spcAft>
                <a:spcPts val="0"/>
              </a:spcAft>
              <a:buNone/>
            </a:pPr>
            <a:r>
              <a:rPr lang="en-US"/>
              <a:t>And when we do screen shares, students make their own changes based on the discussion. So that's great because we're completely hands-off with their writing.</a:t>
            </a:r>
            <a:endParaRPr/>
          </a:p>
        </p:txBody>
      </p:sp>
      <p:sp>
        <p:nvSpPr>
          <p:cNvPr id="245" name="Google Shape;24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It's important to notice the difference between editing and commenting. Editing can be synchronous and asynchronous. Students passively accept comments, and there are no revisions needed as the tutor initiates the revision.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will read one sentence as an example: </a:t>
            </a:r>
            <a:endParaRPr/>
          </a:p>
          <a:p>
            <a:pPr indent="0" lvl="0" marL="0" rtl="0" algn="l">
              <a:spcBef>
                <a:spcPts val="0"/>
              </a:spcBef>
              <a:spcAft>
                <a:spcPts val="0"/>
              </a:spcAft>
              <a:buNone/>
            </a:pPr>
            <a:r>
              <a:rPr lang="en-US"/>
              <a:t>Stephen Haynes developed a theory to study what is known in behavioral psychology as verbal behavior. The theory developed by Haynes was named the Theory of Relational Frames.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My comments in Google Docs are in suggesting mode, but I’m already providing the students with the answer. I’m telling them to cross out the second sentence and to move the name of the theory in the first sentence. Students only need to accept their comments, so there is no action required on their end in terms of thinking about what sentences they want to write.</a:t>
            </a:r>
            <a:endParaRPr/>
          </a:p>
        </p:txBody>
      </p:sp>
      <p:sp>
        <p:nvSpPr>
          <p:cNvPr id="253" name="Google Shape;25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similar way to address the same sentence could be to make a comment that helps them to think and actually write.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I could say: to avoid repeating theory, try to connect the 2 sentences. Use the name of the theory right when you introduce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this way, the students have their own agency to write their own sentences based on the comment.</a:t>
            </a:r>
            <a:endParaRPr/>
          </a:p>
        </p:txBody>
      </p:sp>
      <p:sp>
        <p:nvSpPr>
          <p:cNvPr id="262" name="Google Shape;26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Provide non-equality feedback comments to foster growth.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another example, and I will read the sample sentence first.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“Currently, English is a universal language, and it is extremely important to develop written skills as well as oral skills, which are often difficult for people who are not familiar with the language they are learning. However, there are strategies that help improve written skills in this language. This writing is about the importance of academic writing in English.”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My first comment is on “currently”: </a:t>
            </a:r>
            <a:r>
              <a:rPr b="0" i="0" lang="en-US">
                <a:solidFill>
                  <a:srgbClr val="444746"/>
                </a:solidFill>
                <a:latin typeface="Arial"/>
                <a:ea typeface="Arial"/>
                <a:cs typeface="Arial"/>
                <a:sym typeface="Arial"/>
              </a:rPr>
              <a:t>English has been a predominant language for a long time. Thus, "Currently" might not be the best transition word to introduce your paragraph. Think about what should stand out in the sentence - that English is the predominant language? Or that it is extremely important to develop written English skills because English is the dominant language? Also, since the context is academic writing, you can frame the use of English in an academic context.</a:t>
            </a:r>
            <a:endParaRPr/>
          </a:p>
          <a:p>
            <a:pPr indent="0" lvl="0" marL="0" rtl="0" algn="l">
              <a:spcBef>
                <a:spcPts val="0"/>
              </a:spcBef>
              <a:spcAft>
                <a:spcPts val="0"/>
              </a:spcAft>
              <a:buNone/>
            </a:pPr>
            <a:br>
              <a:rPr lang="en-US"/>
            </a:br>
            <a:r>
              <a:rPr lang="en-US"/>
              <a:t>My second comment is related to grammar, whom: “</a:t>
            </a:r>
            <a:r>
              <a:rPr b="0" i="0" lang="en-US">
                <a:solidFill>
                  <a:srgbClr val="444746"/>
                </a:solidFill>
                <a:latin typeface="Arial"/>
                <a:ea typeface="Arial"/>
                <a:cs typeface="Arial"/>
                <a:sym typeface="Arial"/>
              </a:rPr>
              <a:t>Whom” is correct, but its use is declining. "Who" tends to take over "whom" when grammar allows it.</a:t>
            </a:r>
            <a:endParaRPr/>
          </a:p>
          <a:p>
            <a:pPr indent="0" lvl="0" marL="0" rtl="0" algn="l">
              <a:spcBef>
                <a:spcPts val="0"/>
              </a:spcBef>
              <a:spcAft>
                <a:spcPts val="0"/>
              </a:spcAft>
              <a:buNone/>
            </a:pPr>
            <a:br>
              <a:rPr b="0" i="0" lang="en-US">
                <a:solidFill>
                  <a:srgbClr val="000000"/>
                </a:solidFill>
                <a:latin typeface="Roboto"/>
                <a:ea typeface="Roboto"/>
                <a:cs typeface="Roboto"/>
                <a:sym typeface="Roboto"/>
              </a:rPr>
            </a:br>
            <a:r>
              <a:rPr b="0" i="0" lang="en-US">
                <a:solidFill>
                  <a:srgbClr val="000000"/>
                </a:solidFill>
                <a:latin typeface="Roboto"/>
                <a:ea typeface="Roboto"/>
                <a:cs typeface="Roboto"/>
                <a:sym typeface="Roboto"/>
              </a:rPr>
              <a:t>A</a:t>
            </a:r>
            <a:r>
              <a:rPr lang="en-US"/>
              <a:t>nd my final comment is on the last sentence: </a:t>
            </a:r>
            <a:r>
              <a:rPr b="0" i="0" lang="en-US">
                <a:solidFill>
                  <a:srgbClr val="444746"/>
                </a:solidFill>
                <a:latin typeface="Arial"/>
                <a:ea typeface="Arial"/>
                <a:cs typeface="Arial"/>
                <a:sym typeface="Arial"/>
              </a:rPr>
              <a:t>This sentence is clear and indicates what your readers will learn next in your writing. However, the goal of this writing is a reflection about your own strategies while writing, not a general overview of academic writing in English. Put emphasis on where you are at in the writing process. Think about what has worked and what might need change.</a:t>
            </a:r>
            <a:endParaRPr/>
          </a:p>
          <a:p>
            <a:pPr indent="0" lvl="0" marL="0" rtl="0" algn="l">
              <a:spcBef>
                <a:spcPts val="0"/>
              </a:spcBef>
              <a:spcAft>
                <a:spcPts val="0"/>
              </a:spcAft>
              <a:buNone/>
            </a:pPr>
            <a:br>
              <a:rPr b="0" i="0" lang="en-US">
                <a:solidFill>
                  <a:srgbClr val="000000"/>
                </a:solidFill>
                <a:latin typeface="Roboto"/>
                <a:ea typeface="Roboto"/>
                <a:cs typeface="Roboto"/>
                <a:sym typeface="Roboto"/>
              </a:rPr>
            </a:br>
            <a:r>
              <a:rPr lang="en-US"/>
              <a:t>In this way, students have some basis to get started to think about how they want to change their paragraph.</a:t>
            </a:r>
            <a:endParaRPr/>
          </a:p>
        </p:txBody>
      </p:sp>
      <p:sp>
        <p:nvSpPr>
          <p:cNvPr id="271" name="Google Shape;27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finally, effective feedback goes beyond its delivery, it includes: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Knowing your students’ background needs concerns or goals</a:t>
            </a:r>
            <a:endParaRPr/>
          </a:p>
          <a:p>
            <a:pPr indent="0" lvl="0" marL="0" rtl="0" algn="l">
              <a:spcBef>
                <a:spcPts val="0"/>
              </a:spcBef>
              <a:spcAft>
                <a:spcPts val="0"/>
              </a:spcAft>
              <a:buNone/>
            </a:pPr>
            <a:r>
              <a:rPr lang="en-US"/>
              <a:t>Understanding their voices</a:t>
            </a:r>
            <a:endParaRPr/>
          </a:p>
          <a:p>
            <a:pPr indent="0" lvl="0" marL="0" rtl="0" algn="l">
              <a:spcBef>
                <a:spcPts val="0"/>
              </a:spcBef>
              <a:spcAft>
                <a:spcPts val="0"/>
              </a:spcAft>
              <a:buNone/>
            </a:pPr>
            <a:r>
              <a:rPr lang="en-US"/>
              <a:t>Offering different types of feedback depending on need (for example, local sentences, grammar patterns, or global structure or organization). </a:t>
            </a:r>
            <a:endParaRPr/>
          </a:p>
          <a:p>
            <a:pPr indent="0" lvl="0" marL="0" rtl="0" algn="l">
              <a:spcBef>
                <a:spcPts val="0"/>
              </a:spcBef>
              <a:spcAft>
                <a:spcPts val="0"/>
              </a:spcAft>
              <a:buNone/>
            </a:pPr>
            <a:r>
              <a:rPr lang="en-US"/>
              <a:t>Providing information that students can put into practice on their own. </a:t>
            </a:r>
            <a:endParaRPr/>
          </a:p>
          <a:p>
            <a:pPr indent="0" lvl="0" marL="0" rtl="0" algn="l">
              <a:spcBef>
                <a:spcPts val="0"/>
              </a:spcBef>
              <a:spcAft>
                <a:spcPts val="0"/>
              </a:spcAft>
              <a:buNone/>
            </a:pPr>
            <a:r>
              <a:rPr lang="en-US"/>
              <a:t>Using the modality that best fits your student’s needs. </a:t>
            </a:r>
            <a:endParaRPr/>
          </a:p>
        </p:txBody>
      </p:sp>
      <p:sp>
        <p:nvSpPr>
          <p:cNvPr id="287" name="Google Shape;28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thank you for attending my presentation. This is my information and what our program offers.</a:t>
            </a:r>
            <a:endParaRPr/>
          </a:p>
        </p:txBody>
      </p:sp>
      <p:sp>
        <p:nvSpPr>
          <p:cNvPr id="295" name="Google Shape;29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And we have the reference page. Thank you!</a:t>
            </a:r>
            <a:endParaRPr b="0" i="0" sz="1200" u="none" cap="none" strike="noStrike">
              <a:solidFill>
                <a:schemeClr val="dk1"/>
              </a:solidFill>
              <a:latin typeface="Calibri"/>
              <a:ea typeface="Calibri"/>
              <a:cs typeface="Calibri"/>
              <a:sym typeface="Calibri"/>
            </a:endParaRPr>
          </a:p>
        </p:txBody>
      </p:sp>
      <p:sp>
        <p:nvSpPr>
          <p:cNvPr id="303" name="Google Shape;30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will discuss my tutoring roles, our students’ needs and their voices, and also how non-evaluative feedback helps foster students’ agency.</a:t>
            </a:r>
            <a:endParaRPr/>
          </a:p>
        </p:txBody>
      </p:sp>
      <p:sp>
        <p:nvSpPr>
          <p:cNvPr id="175" name="Google Shape;17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My role as a tutor is to:</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Listen to and understand student voices and needs. </a:t>
            </a:r>
            <a:endParaRPr/>
          </a:p>
          <a:p>
            <a:pPr indent="0" lvl="0" marL="0" rtl="0" algn="l">
              <a:spcBef>
                <a:spcPts val="0"/>
              </a:spcBef>
              <a:spcAft>
                <a:spcPts val="0"/>
              </a:spcAft>
              <a:buClr>
                <a:schemeClr val="dk1"/>
              </a:buClr>
              <a:buSzPts val="1200"/>
              <a:buFont typeface="Calibri"/>
              <a:buNone/>
            </a:pPr>
            <a:r>
              <a:rPr lang="en-US"/>
              <a:t>Act as students’ audience for their writing, and especially, </a:t>
            </a:r>
            <a:endParaRPr/>
          </a:p>
          <a:p>
            <a:pPr indent="0" lvl="0" marL="0" rtl="0" algn="l">
              <a:spcBef>
                <a:spcPts val="0"/>
              </a:spcBef>
              <a:spcAft>
                <a:spcPts val="0"/>
              </a:spcAft>
              <a:buClr>
                <a:schemeClr val="dk1"/>
              </a:buClr>
              <a:buSzPts val="1200"/>
              <a:buFont typeface="Calibri"/>
              <a:buNone/>
            </a:pPr>
            <a:r>
              <a:rPr lang="en-US"/>
              <a:t>Provide formative and non-evaluative feedback to help address their needs and move forward in the writing process. </a:t>
            </a:r>
            <a:endParaRPr/>
          </a:p>
          <a:p>
            <a:pPr indent="0" lvl="0" marL="0" rtl="0" algn="l">
              <a:spcBef>
                <a:spcPts val="0"/>
              </a:spcBef>
              <a:spcAft>
                <a:spcPts val="0"/>
              </a:spcAft>
              <a:buClr>
                <a:schemeClr val="dk1"/>
              </a:buClr>
              <a:buSzPts val="1200"/>
              <a:buFont typeface="Calibri"/>
              <a:buNone/>
            </a:pPr>
            <a:r>
              <a:rPr lang="en-US"/>
              <a:t>I aim to build, rapport, respect, and relationship through conversations in different modalities, whether those are in-person, online, synchronous, or asynchronous. </a:t>
            </a:r>
            <a:endParaRPr/>
          </a:p>
          <a:p>
            <a:pPr indent="0" lvl="0" marL="0" rtl="0" algn="l">
              <a:spcBef>
                <a:spcPts val="0"/>
              </a:spcBef>
              <a:spcAft>
                <a:spcPts val="0"/>
              </a:spcAft>
              <a:buClr>
                <a:schemeClr val="dk1"/>
              </a:buClr>
              <a:buSzPts val="1200"/>
              <a:buFont typeface="Calibri"/>
              <a:buNone/>
            </a:pPr>
            <a:r>
              <a:rPr lang="en-US"/>
              <a:t>I guide students to find their voices as writers, so that I can finally empower them as writers, and also as academics.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Our students' needs are varied. Many students struggle with voicing their ideas because of varied reasons. Some may include biases and discriminations that stem from their first or second language, where they come from, their educational backgrounds, among many others., Negative feedback is detrimental for our students, as they focus on what they do not know, instead of what they already do, and they do it well, and that will lead to writer's block so that students do not know how to move forward in the writing process. </a:t>
            </a:r>
            <a:endParaRPr/>
          </a:p>
        </p:txBody>
      </p:sp>
      <p:sp>
        <p:nvSpPr>
          <p:cNvPr id="190" name="Google Shape;19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Asking questions is essential to establish a conversation with our students, to find out their needs, their writing goals, and concerns. </a:t>
            </a:r>
            <a:endParaRPr/>
          </a:p>
          <a:p>
            <a:pPr indent="0" lvl="0" marL="0" rtl="0" algn="l">
              <a:spcBef>
                <a:spcPts val="0"/>
              </a:spcBef>
              <a:spcAft>
                <a:spcPts val="0"/>
              </a:spcAft>
              <a:buNone/>
            </a:pPr>
            <a:r>
              <a:rPr lang="en-US"/>
              <a:t>Some questions I would ask them 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is that you want to convey in your writing?  What prevents you from saying that? </a:t>
            </a:r>
            <a:endParaRPr/>
          </a:p>
          <a:p>
            <a:pPr indent="0" lvl="0" marL="0" rtl="0" algn="l">
              <a:spcBef>
                <a:spcPts val="0"/>
              </a:spcBef>
              <a:spcAft>
                <a:spcPts val="0"/>
              </a:spcAft>
              <a:buNone/>
            </a:pPr>
            <a:r>
              <a:rPr lang="en-US"/>
              <a:t>What areas like structure, development, or flow would you like to address? </a:t>
            </a:r>
            <a:endParaRPr/>
          </a:p>
          <a:p>
            <a:pPr indent="0" lvl="0" marL="0" rtl="0" algn="l">
              <a:spcBef>
                <a:spcPts val="0"/>
              </a:spcBef>
              <a:spcAft>
                <a:spcPts val="0"/>
              </a:spcAft>
              <a:buNone/>
            </a:pPr>
            <a:r>
              <a:rPr lang="en-US"/>
              <a:t>What is one area you would like to focus on? </a:t>
            </a:r>
            <a:endParaRPr/>
          </a:p>
          <a:p>
            <a:pPr indent="0" lvl="0" marL="0" rtl="0" algn="l">
              <a:spcBef>
                <a:spcPts val="0"/>
              </a:spcBef>
              <a:spcAft>
                <a:spcPts val="0"/>
              </a:spcAft>
              <a:buNone/>
            </a:pPr>
            <a:r>
              <a:rPr lang="en-US"/>
              <a:t>And, finally, what concerns you? </a:t>
            </a:r>
            <a:endParaRPr/>
          </a:p>
          <a:p>
            <a:pPr indent="0" lvl="0" marL="0" rtl="0" algn="l">
              <a:spcBef>
                <a:spcPts val="0"/>
              </a:spcBef>
              <a:spcAft>
                <a:spcPts val="0"/>
              </a:spcAft>
              <a:buNone/>
            </a:pPr>
            <a:r>
              <a:rPr lang="en-US"/>
              <a:t>By establishing a conversation, I put the basis to finally talk about their writing, and what can help them the best to move forward. </a:t>
            </a:r>
            <a:endParaRPr/>
          </a:p>
        </p:txBody>
      </p:sp>
      <p:sp>
        <p:nvSpPr>
          <p:cNvPr id="198" name="Google Shape;19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act as an audience for our writers, and I focus on what I read, hear, and feel, instead of what's incorrect. Some sentences I might say depending on the writing I read 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notice a tendency to switch tenses. The paragraph starts in the present tense, but all the examples are in the future. </a:t>
            </a:r>
            <a:endParaRPr/>
          </a:p>
          <a:p>
            <a:pPr indent="0" lvl="0" marL="0" rtl="0" algn="l">
              <a:spcBef>
                <a:spcPts val="0"/>
              </a:spcBef>
              <a:spcAft>
                <a:spcPts val="0"/>
              </a:spcAft>
              <a:buNone/>
            </a:pPr>
            <a:r>
              <a:rPr lang="en-US"/>
              <a:t>I feel you introduced a topic, but the examples support another idea. </a:t>
            </a:r>
            <a:endParaRPr/>
          </a:p>
          <a:p>
            <a:pPr indent="0" lvl="0" marL="0" rtl="0" algn="l">
              <a:spcBef>
                <a:spcPts val="0"/>
              </a:spcBef>
              <a:spcAft>
                <a:spcPts val="0"/>
              </a:spcAft>
              <a:buNone/>
            </a:pPr>
            <a:r>
              <a:rPr lang="en-US"/>
              <a:t>I hear their repetition of similar words. </a:t>
            </a:r>
            <a:endParaRPr/>
          </a:p>
          <a:p>
            <a:pPr indent="0" lvl="0" marL="0" rtl="0" algn="l">
              <a:spcBef>
                <a:spcPts val="0"/>
              </a:spcBef>
              <a:spcAft>
                <a:spcPts val="0"/>
              </a:spcAft>
              <a:buNone/>
            </a:pPr>
            <a:r>
              <a:rPr lang="en-US"/>
              <a:t>I see well-developed paragraphs in this section, but the next one seems limited. </a:t>
            </a:r>
            <a:endParaRPr/>
          </a:p>
          <a:p>
            <a:pPr indent="0" lvl="0" marL="0" rtl="0" algn="l">
              <a:spcBef>
                <a:spcPts val="0"/>
              </a:spcBef>
              <a:spcAft>
                <a:spcPts val="0"/>
              </a:spcAft>
              <a:buNone/>
            </a:pPr>
            <a:r>
              <a:rPr lang="en-US"/>
              <a:t>Your text shows or indicates a connection with prior research by saying such placement.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point out what's there, and not what might imply a judgment so the students can check in to see if what the audience read is exactly what they wanted to say or not.</a:t>
            </a:r>
            <a:endParaRPr/>
          </a:p>
        </p:txBody>
      </p:sp>
      <p:sp>
        <p:nvSpPr>
          <p:cNvPr id="206" name="Google Shape;20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and that is at the basis of non-evaluative feedback. It is a type of feedback that is formative in nature and focuses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Improving and moving forward without the pressure of a grade</a:t>
            </a:r>
            <a:endParaRPr/>
          </a:p>
          <a:p>
            <a:pPr indent="0" lvl="0" marL="0" rtl="0" algn="l">
              <a:spcBef>
                <a:spcPts val="0"/>
              </a:spcBef>
              <a:spcAft>
                <a:spcPts val="0"/>
              </a:spcAft>
              <a:buNone/>
            </a:pPr>
            <a:r>
              <a:rPr lang="en-US"/>
              <a:t>Informing the students what their writing is conveying </a:t>
            </a:r>
            <a:endParaRPr/>
          </a:p>
          <a:p>
            <a:pPr indent="0" lvl="0" marL="0" rtl="0" algn="l">
              <a:spcBef>
                <a:spcPts val="0"/>
              </a:spcBef>
              <a:spcAft>
                <a:spcPts val="0"/>
              </a:spcAft>
              <a:buNone/>
            </a:pPr>
            <a:r>
              <a:rPr lang="en-US"/>
              <a:t>Raising awareness of patterns noticed in their writing</a:t>
            </a:r>
            <a:endParaRPr/>
          </a:p>
          <a:p>
            <a:pPr indent="0" lvl="0" marL="0" rtl="0" algn="l">
              <a:spcBef>
                <a:spcPts val="0"/>
              </a:spcBef>
              <a:spcAft>
                <a:spcPts val="0"/>
              </a:spcAft>
              <a:buNone/>
            </a:pPr>
            <a:r>
              <a:rPr lang="en-US"/>
              <a:t>Increasing students' responsibility, like self-assessment and self-correction, and</a:t>
            </a:r>
            <a:endParaRPr/>
          </a:p>
          <a:p>
            <a:pPr indent="0" lvl="0" marL="0" rtl="0" algn="l">
              <a:spcBef>
                <a:spcPts val="0"/>
              </a:spcBef>
              <a:spcAft>
                <a:spcPts val="0"/>
              </a:spcAft>
              <a:buNone/>
            </a:pPr>
            <a:r>
              <a:rPr lang="en-US"/>
              <a:t>Providing information about progress, and or about how to proceed.</a:t>
            </a:r>
            <a:endParaRPr/>
          </a:p>
        </p:txBody>
      </p:sp>
      <p:sp>
        <p:nvSpPr>
          <p:cNvPr id="214" name="Google Shape;21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Feedback increases students' agency, and as such feedback should: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Empower learners to express their voice, identity, and the information they want to share </a:t>
            </a:r>
            <a:endParaRPr/>
          </a:p>
          <a:p>
            <a:pPr indent="0" lvl="0" marL="0" marR="0" rtl="0" algn="l">
              <a:lnSpc>
                <a:spcPct val="100000"/>
              </a:lnSpc>
              <a:spcBef>
                <a:spcPts val="0"/>
              </a:spcBef>
              <a:spcAft>
                <a:spcPts val="0"/>
              </a:spcAft>
              <a:buClr>
                <a:schemeClr val="dk1"/>
              </a:buClr>
              <a:buSzPts val="1200"/>
              <a:buFont typeface="Calibri"/>
              <a:buNone/>
            </a:pPr>
            <a:r>
              <a:rPr lang="en-US"/>
              <a:t>Facilitate students to discover their writing voice and not just rephrase their sentences or edit for errors</a:t>
            </a:r>
            <a:endParaRPr/>
          </a:p>
          <a:p>
            <a:pPr indent="0" lvl="0" marL="0" marR="0" rtl="0" algn="l">
              <a:lnSpc>
                <a:spcPct val="100000"/>
              </a:lnSpc>
              <a:spcBef>
                <a:spcPts val="0"/>
              </a:spcBef>
              <a:spcAft>
                <a:spcPts val="0"/>
              </a:spcAft>
              <a:buClr>
                <a:schemeClr val="dk1"/>
              </a:buClr>
              <a:buSzPts val="1200"/>
              <a:buFont typeface="Calibri"/>
              <a:buNone/>
            </a:pPr>
            <a:r>
              <a:rPr lang="en-US"/>
              <a:t>Allow learners to make sense of the information received, and</a:t>
            </a:r>
            <a:endParaRPr/>
          </a:p>
          <a:p>
            <a:pPr indent="0" lvl="0" marL="0" marR="0" rtl="0" algn="l">
              <a:lnSpc>
                <a:spcPct val="100000"/>
              </a:lnSpc>
              <a:spcBef>
                <a:spcPts val="0"/>
              </a:spcBef>
              <a:spcAft>
                <a:spcPts val="0"/>
              </a:spcAft>
              <a:buClr>
                <a:schemeClr val="dk1"/>
              </a:buClr>
              <a:buSzPts val="1200"/>
              <a:buFont typeface="Calibri"/>
              <a:buNone/>
            </a:pPr>
            <a:r>
              <a:rPr lang="en-US"/>
              <a:t>Create opportunities for writers to make changes rather than telling them how to write their thoughts</a:t>
            </a:r>
            <a:endParaRPr/>
          </a:p>
        </p:txBody>
      </p:sp>
      <p:sp>
        <p:nvSpPr>
          <p:cNvPr id="222" name="Google Shape;22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First of all, it's important to start empowering students with positive comments. For example, we could say: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Your topic sentence is clear because it's specific. </a:t>
            </a:r>
            <a:endParaRPr/>
          </a:p>
          <a:p>
            <a:pPr indent="0" lvl="0" marL="0" rtl="0" algn="l">
              <a:spcBef>
                <a:spcPts val="0"/>
              </a:spcBef>
              <a:spcAft>
                <a:spcPts val="0"/>
              </a:spcAft>
              <a:buClr>
                <a:schemeClr val="dk1"/>
              </a:buClr>
              <a:buSzPts val="1200"/>
              <a:buFont typeface="Calibri"/>
              <a:buNone/>
            </a:pPr>
            <a:r>
              <a:rPr lang="en-US"/>
              <a:t>Your explanation is relevant and supports your argument. </a:t>
            </a:r>
            <a:endParaRPr/>
          </a:p>
          <a:p>
            <a:pPr indent="0" lvl="0" marL="0" rtl="0" algn="l">
              <a:spcBef>
                <a:spcPts val="0"/>
              </a:spcBef>
              <a:spcAft>
                <a:spcPts val="0"/>
              </a:spcAft>
              <a:buClr>
                <a:schemeClr val="dk1"/>
              </a:buClr>
              <a:buSzPts val="1200"/>
              <a:buFont typeface="Calibri"/>
              <a:buNone/>
            </a:pPr>
            <a:r>
              <a:rPr lang="en-US"/>
              <a:t>The vocabulary selection emphasizes the description, and </a:t>
            </a:r>
            <a:endParaRPr/>
          </a:p>
          <a:p>
            <a:pPr indent="0" lvl="0" marL="0" rtl="0" algn="l">
              <a:spcBef>
                <a:spcPts val="0"/>
              </a:spcBef>
              <a:spcAft>
                <a:spcPts val="0"/>
              </a:spcAft>
              <a:buClr>
                <a:schemeClr val="dk1"/>
              </a:buClr>
              <a:buSzPts val="1200"/>
              <a:buFont typeface="Calibri"/>
              <a:buNone/>
            </a:pPr>
            <a:r>
              <a:rPr lang="en-US"/>
              <a:t>You support the argument with a variety of sources.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When we emphasize what it's there, what’s already positive, then we can start tapping into anything that could change.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hyperlink" Target="http://wsip.arizona.edu/" TargetMode="External"/><Relationship Id="rId6"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914400" y="1537609"/>
            <a:ext cx="10363200" cy="1468967"/>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subTitle"/>
          </p:nvPr>
        </p:nvSpPr>
        <p:spPr>
          <a:xfrm>
            <a:off x="1828800" y="3241781"/>
            <a:ext cx="8534400" cy="1104883"/>
          </a:xfrm>
          <a:prstGeom prst="rect">
            <a:avLst/>
          </a:prstGeom>
          <a:noFill/>
          <a:ln>
            <a:noFill/>
          </a:ln>
        </p:spPr>
        <p:txBody>
          <a:bodyPr anchorCtr="0" anchor="t" bIns="38100" lIns="38100" spcFirstLastPara="1" rIns="38100" wrap="square" tIns="38100">
            <a:noAutofit/>
          </a:bodyPr>
          <a:lstStyle>
            <a:lvl1pPr lvl="0" algn="ctr">
              <a:spcBef>
                <a:spcPts val="1067"/>
              </a:spcBef>
              <a:spcAft>
                <a:spcPts val="0"/>
              </a:spcAft>
              <a:buSzPts val="2667"/>
              <a:buNone/>
              <a:defRPr sz="2667"/>
            </a:lvl1pPr>
            <a:lvl2pPr lvl="1" algn="ctr">
              <a:spcBef>
                <a:spcPts val="933"/>
              </a:spcBef>
              <a:spcAft>
                <a:spcPts val="0"/>
              </a:spcAft>
              <a:buSzPts val="2133"/>
              <a:buNone/>
              <a:defRPr/>
            </a:lvl2pPr>
            <a:lvl3pPr lvl="2" algn="ctr">
              <a:spcBef>
                <a:spcPts val="800"/>
              </a:spcBef>
              <a:spcAft>
                <a:spcPts val="0"/>
              </a:spcAft>
              <a:buSzPts val="1600"/>
              <a:buNone/>
              <a:defRPr/>
            </a:lvl3pPr>
            <a:lvl4pPr lvl="3" algn="ctr">
              <a:spcBef>
                <a:spcPts val="667"/>
              </a:spcBef>
              <a:spcAft>
                <a:spcPts val="0"/>
              </a:spcAft>
              <a:buSzPts val="1600"/>
              <a:buNone/>
              <a:defRPr/>
            </a:lvl4pPr>
            <a:lvl5pPr lvl="4" algn="ctr">
              <a:spcBef>
                <a:spcPts val="667"/>
              </a:spcBef>
              <a:spcAft>
                <a:spcPts val="0"/>
              </a:spcAft>
              <a:buSzPts val="1600"/>
              <a:buNone/>
              <a:defRPr/>
            </a:lvl5pPr>
            <a:lvl6pPr lvl="5" algn="ctr">
              <a:spcBef>
                <a:spcPts val="667"/>
              </a:spcBef>
              <a:spcAft>
                <a:spcPts val="0"/>
              </a:spcAft>
              <a:buClr>
                <a:srgbClr val="878787"/>
              </a:buClr>
              <a:buSzPts val="2667"/>
              <a:buFont typeface="Calibri"/>
              <a:buNone/>
              <a:defRPr/>
            </a:lvl6pPr>
            <a:lvl7pPr lvl="6" algn="ctr">
              <a:spcBef>
                <a:spcPts val="667"/>
              </a:spcBef>
              <a:spcAft>
                <a:spcPts val="0"/>
              </a:spcAft>
              <a:buClr>
                <a:srgbClr val="878787"/>
              </a:buClr>
              <a:buSzPts val="2667"/>
              <a:buFont typeface="Calibri"/>
              <a:buNone/>
              <a:defRPr/>
            </a:lvl7pPr>
            <a:lvl8pPr lvl="7" algn="ctr">
              <a:spcBef>
                <a:spcPts val="667"/>
              </a:spcBef>
              <a:spcAft>
                <a:spcPts val="0"/>
              </a:spcAft>
              <a:buClr>
                <a:srgbClr val="878787"/>
              </a:buClr>
              <a:buSzPts val="2667"/>
              <a:buFont typeface="Calibri"/>
              <a:buNone/>
              <a:defRPr/>
            </a:lvl8pPr>
            <a:lvl9pPr lvl="8" algn="ctr">
              <a:spcBef>
                <a:spcPts val="667"/>
              </a:spcBef>
              <a:spcAft>
                <a:spcPts val="0"/>
              </a:spcAft>
              <a:buClr>
                <a:srgbClr val="878787"/>
              </a:buClr>
              <a:buSzPts val="2667"/>
              <a:buFont typeface="Calibri"/>
              <a:buNone/>
              <a:defRPr/>
            </a:lvl9pPr>
          </a:lstStyle>
          <a:p/>
        </p:txBody>
      </p:sp>
      <p:sp>
        <p:nvSpPr>
          <p:cNvPr id="18" name="Google Shape;18;p2"/>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b="0" i="0" sz="1600" u="none" cap="none" strike="noStrike">
                <a:solidFill>
                  <a:srgbClr val="FFFFFF"/>
                </a:solidFill>
                <a:latin typeface="Calibri"/>
                <a:ea typeface="Calibri"/>
                <a:cs typeface="Calibri"/>
                <a:sym typeface="Calibri"/>
              </a:defRPr>
            </a:lvl1pPr>
            <a:lvl2pPr indent="0" lvl="1" marL="0" algn="ctr">
              <a:spcBef>
                <a:spcPts val="0"/>
              </a:spcBef>
              <a:spcAft>
                <a:spcPts val="0"/>
              </a:spcAft>
              <a:buNone/>
              <a:defRPr b="0" i="0" sz="1600" u="none" cap="none" strike="noStrike">
                <a:solidFill>
                  <a:srgbClr val="FFFFFF"/>
                </a:solidFill>
                <a:latin typeface="Calibri"/>
                <a:ea typeface="Calibri"/>
                <a:cs typeface="Calibri"/>
                <a:sym typeface="Calibri"/>
              </a:defRPr>
            </a:lvl2pPr>
            <a:lvl3pPr indent="0" lvl="2" marL="0" algn="ctr">
              <a:spcBef>
                <a:spcPts val="0"/>
              </a:spcBef>
              <a:spcAft>
                <a:spcPts val="0"/>
              </a:spcAft>
              <a:buNone/>
              <a:defRPr b="0" i="0" sz="1600" u="none" cap="none" strike="noStrike">
                <a:solidFill>
                  <a:srgbClr val="FFFFFF"/>
                </a:solidFill>
                <a:latin typeface="Calibri"/>
                <a:ea typeface="Calibri"/>
                <a:cs typeface="Calibri"/>
                <a:sym typeface="Calibri"/>
              </a:defRPr>
            </a:lvl3pPr>
            <a:lvl4pPr indent="0" lvl="3" marL="0" algn="ctr">
              <a:spcBef>
                <a:spcPts val="0"/>
              </a:spcBef>
              <a:spcAft>
                <a:spcPts val="0"/>
              </a:spcAft>
              <a:buNone/>
              <a:defRPr b="0" i="0" sz="1600" u="none" cap="none" strike="noStrike">
                <a:solidFill>
                  <a:srgbClr val="FFFFFF"/>
                </a:solidFill>
                <a:latin typeface="Calibri"/>
                <a:ea typeface="Calibri"/>
                <a:cs typeface="Calibri"/>
                <a:sym typeface="Calibri"/>
              </a:defRPr>
            </a:lvl4pPr>
            <a:lvl5pPr indent="0" lvl="4" marL="0" algn="ctr">
              <a:spcBef>
                <a:spcPts val="0"/>
              </a:spcBef>
              <a:spcAft>
                <a:spcPts val="0"/>
              </a:spcAft>
              <a:buNone/>
              <a:defRPr b="0" i="0" sz="1600" u="none" cap="none" strike="noStrike">
                <a:solidFill>
                  <a:srgbClr val="FFFFFF"/>
                </a:solidFill>
                <a:latin typeface="Calibri"/>
                <a:ea typeface="Calibri"/>
                <a:cs typeface="Calibri"/>
                <a:sym typeface="Calibri"/>
              </a:defRPr>
            </a:lvl5pPr>
            <a:lvl6pPr indent="0" lvl="5" marL="0" algn="ctr">
              <a:spcBef>
                <a:spcPts val="0"/>
              </a:spcBef>
              <a:spcAft>
                <a:spcPts val="0"/>
              </a:spcAft>
              <a:buNone/>
              <a:defRPr b="0" i="0" sz="1600" u="none" cap="none" strike="noStrike">
                <a:solidFill>
                  <a:srgbClr val="FFFFFF"/>
                </a:solidFill>
                <a:latin typeface="Calibri"/>
                <a:ea typeface="Calibri"/>
                <a:cs typeface="Calibri"/>
                <a:sym typeface="Calibri"/>
              </a:defRPr>
            </a:lvl6pPr>
            <a:lvl7pPr indent="0" lvl="6" marL="0" algn="ctr">
              <a:spcBef>
                <a:spcPts val="0"/>
              </a:spcBef>
              <a:spcAft>
                <a:spcPts val="0"/>
              </a:spcAft>
              <a:buNone/>
              <a:defRPr b="0" i="0" sz="1600" u="none" cap="none" strike="noStrike">
                <a:solidFill>
                  <a:srgbClr val="FFFFFF"/>
                </a:solidFill>
                <a:latin typeface="Calibri"/>
                <a:ea typeface="Calibri"/>
                <a:cs typeface="Calibri"/>
                <a:sym typeface="Calibri"/>
              </a:defRPr>
            </a:lvl7pPr>
            <a:lvl8pPr indent="0" lvl="7" marL="0" algn="ctr">
              <a:spcBef>
                <a:spcPts val="0"/>
              </a:spcBef>
              <a:spcAft>
                <a:spcPts val="0"/>
              </a:spcAft>
              <a:buNone/>
              <a:defRPr b="0" i="0" sz="1600" u="none" cap="none" strike="noStrike">
                <a:solidFill>
                  <a:srgbClr val="FFFFFF"/>
                </a:solidFill>
                <a:latin typeface="Calibri"/>
                <a:ea typeface="Calibri"/>
                <a:cs typeface="Calibri"/>
                <a:sym typeface="Calibri"/>
              </a:defRPr>
            </a:lvl8pPr>
            <a:lvl9pPr indent="0" lvl="8" marL="0" algn="ctr">
              <a:spcBef>
                <a:spcPts val="0"/>
              </a:spcBef>
              <a:spcAft>
                <a:spcPts val="0"/>
              </a:spcAft>
              <a:buNone/>
              <a:defRPr b="0" i="0" sz="16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19" name="Google Shape;19;p2"/>
          <p:cNvPicPr preferRelativeResize="0"/>
          <p:nvPr/>
        </p:nvPicPr>
        <p:blipFill rotWithShape="1">
          <a:blip r:embed="rId2">
            <a:alphaModFix/>
          </a:blip>
          <a:srcRect b="0" l="0" r="0" t="0"/>
          <a:stretch/>
        </p:blipFill>
        <p:spPr>
          <a:xfrm>
            <a:off x="4595751" y="5353352"/>
            <a:ext cx="3009296" cy="1504648"/>
          </a:xfrm>
          <a:prstGeom prst="rect">
            <a:avLst/>
          </a:prstGeom>
          <a:noFill/>
          <a:ln>
            <a:noFill/>
          </a:ln>
        </p:spPr>
      </p:pic>
      <p:pic>
        <p:nvPicPr>
          <p:cNvPr descr="triangles_red.png" id="20" name="Google Shape;20;p2"/>
          <p:cNvPicPr preferRelativeResize="0"/>
          <p:nvPr/>
        </p:nvPicPr>
        <p:blipFill rotWithShape="1">
          <a:blip r:embed="rId3">
            <a:alphaModFix/>
          </a:blip>
          <a:srcRect b="0" l="0" r="0" t="0"/>
          <a:stretch/>
        </p:blipFill>
        <p:spPr>
          <a:xfrm>
            <a:off x="5689599" y="1331036"/>
            <a:ext cx="808736" cy="10972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Slide">
  <p:cSld name="Bulleted Slide">
    <p:spTree>
      <p:nvGrpSpPr>
        <p:cNvPr id="66" name="Shape 66"/>
        <p:cNvGrpSpPr/>
        <p:nvPr/>
      </p:nvGrpSpPr>
      <p:grpSpPr>
        <a:xfrm>
          <a:off x="0" y="0"/>
          <a:ext cx="0" cy="0"/>
          <a:chOff x="0" y="0"/>
          <a:chExt cx="0" cy="0"/>
        </a:xfrm>
      </p:grpSpPr>
      <p:sp>
        <p:nvSpPr>
          <p:cNvPr id="67" name="Google Shape;67;p12"/>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
        <p:nvSpPr>
          <p:cNvPr id="68" name="Google Shape;68;p12"/>
          <p:cNvSpPr txBox="1"/>
          <p:nvPr>
            <p:ph type="title"/>
          </p:nvPr>
        </p:nvSpPr>
        <p:spPr>
          <a:xfrm>
            <a:off x="913721" y="2"/>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12"/>
          <p:cNvSpPr txBox="1"/>
          <p:nvPr>
            <p:ph idx="1" type="body"/>
          </p:nvPr>
        </p:nvSpPr>
        <p:spPr>
          <a:xfrm>
            <a:off x="1020590" y="2285316"/>
            <a:ext cx="4799019" cy="3962309"/>
          </a:xfrm>
          <a:prstGeom prst="rect">
            <a:avLst/>
          </a:prstGeom>
          <a:noFill/>
          <a:ln>
            <a:noFill/>
          </a:ln>
        </p:spPr>
        <p:txBody>
          <a:bodyPr anchorCtr="0" anchor="t" bIns="45700" lIns="91425" spcFirstLastPara="1" rIns="91425" wrap="square" tIns="45700">
            <a:normAutofit/>
          </a:bodyPr>
          <a:lstStyle>
            <a:lvl1pPr indent="-397954" lvl="0" marL="457200" algn="l">
              <a:spcBef>
                <a:spcPts val="1067"/>
              </a:spcBef>
              <a:spcAft>
                <a:spcPts val="0"/>
              </a:spcAft>
              <a:buSzPts val="2667"/>
              <a:buChar char="•"/>
              <a:defRPr/>
            </a:lvl1pPr>
            <a:lvl2pPr indent="-364045" lvl="1" marL="914400" algn="l">
              <a:spcBef>
                <a:spcPts val="933"/>
              </a:spcBef>
              <a:spcAft>
                <a:spcPts val="0"/>
              </a:spcAft>
              <a:buSzPts val="2133"/>
              <a:buChar char="•"/>
              <a:defRPr/>
            </a:lvl2pPr>
            <a:lvl3pPr indent="-330200" lvl="2" marL="1371600" algn="l">
              <a:spcBef>
                <a:spcPts val="800"/>
              </a:spcBef>
              <a:spcAft>
                <a:spcPts val="0"/>
              </a:spcAft>
              <a:buSzPts val="1600"/>
              <a:buChar char="•"/>
              <a:defRPr/>
            </a:lvl3pPr>
            <a:lvl4pPr indent="-330200" lvl="3" marL="1828800" algn="l">
              <a:spcBef>
                <a:spcPts val="667"/>
              </a:spcBef>
              <a:spcAft>
                <a:spcPts val="0"/>
              </a:spcAft>
              <a:buSzPts val="1600"/>
              <a:buChar char="•"/>
              <a:defRPr/>
            </a:lvl4pPr>
            <a:lvl5pPr indent="-330200" lvl="4" marL="2286000" algn="l">
              <a:spcBef>
                <a:spcPts val="667"/>
              </a:spcBef>
              <a:spcAft>
                <a:spcPts val="0"/>
              </a:spcAft>
              <a:buSzPts val="16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
        <p:nvSpPr>
          <p:cNvPr id="70" name="Google Shape;70;p12"/>
          <p:cNvSpPr txBox="1"/>
          <p:nvPr>
            <p:ph idx="2" type="body"/>
          </p:nvPr>
        </p:nvSpPr>
        <p:spPr>
          <a:xfrm>
            <a:off x="6297696" y="2285316"/>
            <a:ext cx="4799019" cy="3962309"/>
          </a:xfrm>
          <a:prstGeom prst="rect">
            <a:avLst/>
          </a:prstGeom>
          <a:noFill/>
          <a:ln>
            <a:noFill/>
          </a:ln>
        </p:spPr>
        <p:txBody>
          <a:bodyPr anchorCtr="0" anchor="t" bIns="45700" lIns="91425" spcFirstLastPara="1" rIns="91425" wrap="square" tIns="45700">
            <a:normAutofit/>
          </a:bodyPr>
          <a:lstStyle>
            <a:lvl1pPr indent="-397954" lvl="0" marL="457200" algn="l">
              <a:spcBef>
                <a:spcPts val="1067"/>
              </a:spcBef>
              <a:spcAft>
                <a:spcPts val="0"/>
              </a:spcAft>
              <a:buSzPts val="2667"/>
              <a:buChar char="•"/>
              <a:defRPr/>
            </a:lvl1pPr>
            <a:lvl2pPr indent="-364045" lvl="1" marL="914400" algn="l">
              <a:spcBef>
                <a:spcPts val="933"/>
              </a:spcBef>
              <a:spcAft>
                <a:spcPts val="0"/>
              </a:spcAft>
              <a:buSzPts val="2133"/>
              <a:buChar char="•"/>
              <a:defRPr/>
            </a:lvl2pPr>
            <a:lvl3pPr indent="-330200" lvl="2" marL="1371600" algn="l">
              <a:spcBef>
                <a:spcPts val="800"/>
              </a:spcBef>
              <a:spcAft>
                <a:spcPts val="0"/>
              </a:spcAft>
              <a:buSzPts val="1600"/>
              <a:buChar char="•"/>
              <a:defRPr/>
            </a:lvl3pPr>
            <a:lvl4pPr indent="-330200" lvl="3" marL="1828800" algn="l">
              <a:spcBef>
                <a:spcPts val="667"/>
              </a:spcBef>
              <a:spcAft>
                <a:spcPts val="0"/>
              </a:spcAft>
              <a:buSzPts val="1600"/>
              <a:buChar char="•"/>
              <a:defRPr/>
            </a:lvl4pPr>
            <a:lvl5pPr indent="-330200" lvl="4" marL="2286000" algn="l">
              <a:spcBef>
                <a:spcPts val="667"/>
              </a:spcBef>
              <a:spcAft>
                <a:spcPts val="0"/>
              </a:spcAft>
              <a:buSzPts val="16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pic>
        <p:nvPicPr>
          <p:cNvPr descr="triangles_2.png" id="71" name="Google Shape;71;p12"/>
          <p:cNvPicPr preferRelativeResize="0"/>
          <p:nvPr/>
        </p:nvPicPr>
        <p:blipFill rotWithShape="1">
          <a:blip r:embed="rId2">
            <a:alphaModFix/>
          </a:blip>
          <a:srcRect b="0" l="0" r="0" t="0"/>
          <a:stretch/>
        </p:blipFill>
        <p:spPr>
          <a:xfrm rot="10800000">
            <a:off x="5763187" y="1195463"/>
            <a:ext cx="586739" cy="79608"/>
          </a:xfrm>
          <a:prstGeom prst="rect">
            <a:avLst/>
          </a:prstGeom>
          <a:noFill/>
          <a:ln>
            <a:noFill/>
          </a:ln>
        </p:spPr>
      </p:pic>
      <p:pic>
        <p:nvPicPr>
          <p:cNvPr descr="triangles_2.png" id="72" name="Google Shape;72;p12"/>
          <p:cNvPicPr preferRelativeResize="0"/>
          <p:nvPr/>
        </p:nvPicPr>
        <p:blipFill rotWithShape="1">
          <a:blip r:embed="rId2">
            <a:alphaModFix/>
          </a:blip>
          <a:srcRect b="0" l="0" r="0" t="0"/>
          <a:stretch/>
        </p:blipFill>
        <p:spPr>
          <a:xfrm>
            <a:off x="5763187" y="261455"/>
            <a:ext cx="586739" cy="796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 name="Shape 73"/>
        <p:cNvGrpSpPr/>
        <p:nvPr/>
      </p:nvGrpSpPr>
      <p:grpSpPr>
        <a:xfrm>
          <a:off x="0" y="0"/>
          <a:ext cx="0" cy="0"/>
          <a:chOff x="0" y="0"/>
          <a:chExt cx="0" cy="0"/>
        </a:xfrm>
      </p:grpSpPr>
      <p:sp>
        <p:nvSpPr>
          <p:cNvPr id="74" name="Google Shape;74;p13"/>
          <p:cNvSpPr txBox="1"/>
          <p:nvPr>
            <p:ph type="ctrTitle"/>
          </p:nvPr>
        </p:nvSpPr>
        <p:spPr>
          <a:xfrm>
            <a:off x="914400" y="1537610"/>
            <a:ext cx="10363200" cy="1468967"/>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 name="Google Shape;75;p13"/>
          <p:cNvSpPr txBox="1"/>
          <p:nvPr>
            <p:ph idx="1" type="subTitle"/>
          </p:nvPr>
        </p:nvSpPr>
        <p:spPr>
          <a:xfrm>
            <a:off x="1828800" y="3241781"/>
            <a:ext cx="8534400" cy="1104883"/>
          </a:xfrm>
          <a:prstGeom prst="rect">
            <a:avLst/>
          </a:prstGeom>
          <a:noFill/>
          <a:ln>
            <a:noFill/>
          </a:ln>
        </p:spPr>
        <p:txBody>
          <a:bodyPr anchorCtr="0" anchor="t" bIns="38100" lIns="38100" spcFirstLastPara="1" rIns="38100" wrap="square" tIns="38100">
            <a:noAutofit/>
          </a:bodyPr>
          <a:lstStyle>
            <a:lvl1pPr lvl="0" algn="ctr">
              <a:spcBef>
                <a:spcPts val="1067"/>
              </a:spcBef>
              <a:spcAft>
                <a:spcPts val="0"/>
              </a:spcAft>
              <a:buSzPts val="2667"/>
              <a:buNone/>
              <a:defRPr sz="2667"/>
            </a:lvl1pPr>
            <a:lvl2pPr lvl="1" algn="ctr">
              <a:spcBef>
                <a:spcPts val="933"/>
              </a:spcBef>
              <a:spcAft>
                <a:spcPts val="0"/>
              </a:spcAft>
              <a:buSzPts val="2133"/>
              <a:buNone/>
              <a:defRPr/>
            </a:lvl2pPr>
            <a:lvl3pPr lvl="2" algn="ctr">
              <a:spcBef>
                <a:spcPts val="800"/>
              </a:spcBef>
              <a:spcAft>
                <a:spcPts val="0"/>
              </a:spcAft>
              <a:buSzPts val="1600"/>
              <a:buNone/>
              <a:defRPr/>
            </a:lvl3pPr>
            <a:lvl4pPr lvl="3" algn="ctr">
              <a:spcBef>
                <a:spcPts val="667"/>
              </a:spcBef>
              <a:spcAft>
                <a:spcPts val="0"/>
              </a:spcAft>
              <a:buSzPts val="1600"/>
              <a:buNone/>
              <a:defRPr/>
            </a:lvl4pPr>
            <a:lvl5pPr lvl="4" algn="ctr">
              <a:spcBef>
                <a:spcPts val="667"/>
              </a:spcBef>
              <a:spcAft>
                <a:spcPts val="0"/>
              </a:spcAft>
              <a:buSzPts val="1600"/>
              <a:buNone/>
              <a:defRPr/>
            </a:lvl5pPr>
            <a:lvl6pPr lvl="5" algn="ctr">
              <a:spcBef>
                <a:spcPts val="667"/>
              </a:spcBef>
              <a:spcAft>
                <a:spcPts val="0"/>
              </a:spcAft>
              <a:buClr>
                <a:srgbClr val="878787"/>
              </a:buClr>
              <a:buSzPts val="2667"/>
              <a:buFont typeface="Calibri"/>
              <a:buNone/>
              <a:defRPr/>
            </a:lvl6pPr>
            <a:lvl7pPr lvl="6" algn="ctr">
              <a:spcBef>
                <a:spcPts val="667"/>
              </a:spcBef>
              <a:spcAft>
                <a:spcPts val="0"/>
              </a:spcAft>
              <a:buClr>
                <a:srgbClr val="878787"/>
              </a:buClr>
              <a:buSzPts val="2667"/>
              <a:buFont typeface="Calibri"/>
              <a:buNone/>
              <a:defRPr/>
            </a:lvl7pPr>
            <a:lvl8pPr lvl="7" algn="ctr">
              <a:spcBef>
                <a:spcPts val="667"/>
              </a:spcBef>
              <a:spcAft>
                <a:spcPts val="0"/>
              </a:spcAft>
              <a:buClr>
                <a:srgbClr val="878787"/>
              </a:buClr>
              <a:buSzPts val="2667"/>
              <a:buFont typeface="Calibri"/>
              <a:buNone/>
              <a:defRPr/>
            </a:lvl8pPr>
            <a:lvl9pPr lvl="8" algn="ctr">
              <a:spcBef>
                <a:spcPts val="667"/>
              </a:spcBef>
              <a:spcAft>
                <a:spcPts val="0"/>
              </a:spcAft>
              <a:buClr>
                <a:srgbClr val="878787"/>
              </a:buClr>
              <a:buSzPts val="2667"/>
              <a:buFont typeface="Calibri"/>
              <a:buNone/>
              <a:defRPr/>
            </a:lvl9pPr>
          </a:lstStyle>
          <a:p/>
        </p:txBody>
      </p:sp>
      <p:sp>
        <p:nvSpPr>
          <p:cNvPr id="76" name="Google Shape;76;p13"/>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600" u="none" cap="none" strike="noStrike">
                <a:solidFill>
                  <a:srgbClr val="FFFFFF"/>
                </a:solidFill>
                <a:latin typeface="Calibri"/>
                <a:ea typeface="Calibri"/>
                <a:cs typeface="Calibri"/>
                <a:sym typeface="Calibri"/>
              </a:defRPr>
            </a:lvl1pPr>
            <a:lvl2pPr indent="0" lvl="1" marL="0" marR="0" algn="ctr">
              <a:spcBef>
                <a:spcPts val="0"/>
              </a:spcBef>
              <a:spcAft>
                <a:spcPts val="0"/>
              </a:spcAft>
              <a:buNone/>
              <a:defRPr b="0" i="0" sz="1600" u="none" cap="none" strike="noStrike">
                <a:solidFill>
                  <a:srgbClr val="FFFFFF"/>
                </a:solidFill>
                <a:latin typeface="Calibri"/>
                <a:ea typeface="Calibri"/>
                <a:cs typeface="Calibri"/>
                <a:sym typeface="Calibri"/>
              </a:defRPr>
            </a:lvl2pPr>
            <a:lvl3pPr indent="0" lvl="2" marL="0" marR="0" algn="ctr">
              <a:spcBef>
                <a:spcPts val="0"/>
              </a:spcBef>
              <a:spcAft>
                <a:spcPts val="0"/>
              </a:spcAft>
              <a:buNone/>
              <a:defRPr b="0" i="0" sz="1600" u="none" cap="none" strike="noStrike">
                <a:solidFill>
                  <a:srgbClr val="FFFFFF"/>
                </a:solidFill>
                <a:latin typeface="Calibri"/>
                <a:ea typeface="Calibri"/>
                <a:cs typeface="Calibri"/>
                <a:sym typeface="Calibri"/>
              </a:defRPr>
            </a:lvl3pPr>
            <a:lvl4pPr indent="0" lvl="3" marL="0" marR="0" algn="ctr">
              <a:spcBef>
                <a:spcPts val="0"/>
              </a:spcBef>
              <a:spcAft>
                <a:spcPts val="0"/>
              </a:spcAft>
              <a:buNone/>
              <a:defRPr b="0" i="0" sz="1600" u="none" cap="none" strike="noStrike">
                <a:solidFill>
                  <a:srgbClr val="FFFFFF"/>
                </a:solidFill>
                <a:latin typeface="Calibri"/>
                <a:ea typeface="Calibri"/>
                <a:cs typeface="Calibri"/>
                <a:sym typeface="Calibri"/>
              </a:defRPr>
            </a:lvl4pPr>
            <a:lvl5pPr indent="0" lvl="4" marL="0" marR="0" algn="ctr">
              <a:spcBef>
                <a:spcPts val="0"/>
              </a:spcBef>
              <a:spcAft>
                <a:spcPts val="0"/>
              </a:spcAft>
              <a:buNone/>
              <a:defRPr b="0" i="0" sz="1600" u="none" cap="none" strike="noStrike">
                <a:solidFill>
                  <a:srgbClr val="FFFFFF"/>
                </a:solidFill>
                <a:latin typeface="Calibri"/>
                <a:ea typeface="Calibri"/>
                <a:cs typeface="Calibri"/>
                <a:sym typeface="Calibri"/>
              </a:defRPr>
            </a:lvl5pPr>
            <a:lvl6pPr indent="0" lvl="5" marL="0" marR="0" algn="ctr">
              <a:spcBef>
                <a:spcPts val="0"/>
              </a:spcBef>
              <a:spcAft>
                <a:spcPts val="0"/>
              </a:spcAft>
              <a:buNone/>
              <a:defRPr b="0" i="0" sz="1600" u="none" cap="none" strike="noStrike">
                <a:solidFill>
                  <a:srgbClr val="FFFFFF"/>
                </a:solidFill>
                <a:latin typeface="Calibri"/>
                <a:ea typeface="Calibri"/>
                <a:cs typeface="Calibri"/>
                <a:sym typeface="Calibri"/>
              </a:defRPr>
            </a:lvl6pPr>
            <a:lvl7pPr indent="0" lvl="6" marL="0" marR="0" algn="ctr">
              <a:spcBef>
                <a:spcPts val="0"/>
              </a:spcBef>
              <a:spcAft>
                <a:spcPts val="0"/>
              </a:spcAft>
              <a:buNone/>
              <a:defRPr b="0" i="0" sz="1600" u="none" cap="none" strike="noStrike">
                <a:solidFill>
                  <a:srgbClr val="FFFFFF"/>
                </a:solidFill>
                <a:latin typeface="Calibri"/>
                <a:ea typeface="Calibri"/>
                <a:cs typeface="Calibri"/>
                <a:sym typeface="Calibri"/>
              </a:defRPr>
            </a:lvl7pPr>
            <a:lvl8pPr indent="0" lvl="7" marL="0" marR="0" algn="ctr">
              <a:spcBef>
                <a:spcPts val="0"/>
              </a:spcBef>
              <a:spcAft>
                <a:spcPts val="0"/>
              </a:spcAft>
              <a:buNone/>
              <a:defRPr b="0" i="0" sz="1600" u="none" cap="none" strike="noStrike">
                <a:solidFill>
                  <a:srgbClr val="FFFFFF"/>
                </a:solidFill>
                <a:latin typeface="Calibri"/>
                <a:ea typeface="Calibri"/>
                <a:cs typeface="Calibri"/>
                <a:sym typeface="Calibri"/>
              </a:defRPr>
            </a:lvl8pPr>
            <a:lvl9pPr indent="0" lvl="8" marL="0" marR="0" algn="ctr">
              <a:spcBef>
                <a:spcPts val="0"/>
              </a:spcBef>
              <a:spcAft>
                <a:spcPts val="0"/>
              </a:spcAft>
              <a:buNone/>
              <a:defRPr b="0" i="0" sz="16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77" name="Google Shape;77;p13"/>
          <p:cNvPicPr preferRelativeResize="0"/>
          <p:nvPr/>
        </p:nvPicPr>
        <p:blipFill rotWithShape="1">
          <a:blip r:embed="rId2">
            <a:alphaModFix/>
          </a:blip>
          <a:srcRect b="0" l="0" r="0" t="0"/>
          <a:stretch/>
        </p:blipFill>
        <p:spPr>
          <a:xfrm>
            <a:off x="4595751" y="5353352"/>
            <a:ext cx="3009296" cy="1504648"/>
          </a:xfrm>
          <a:prstGeom prst="rect">
            <a:avLst/>
          </a:prstGeom>
          <a:noFill/>
          <a:ln>
            <a:noFill/>
          </a:ln>
        </p:spPr>
      </p:pic>
      <p:pic>
        <p:nvPicPr>
          <p:cNvPr descr="triangles_red.png" id="78" name="Google Shape;78;p13"/>
          <p:cNvPicPr preferRelativeResize="0"/>
          <p:nvPr/>
        </p:nvPicPr>
        <p:blipFill rotWithShape="1">
          <a:blip r:embed="rId3">
            <a:alphaModFix/>
          </a:blip>
          <a:srcRect b="0" l="0" r="0" t="0"/>
          <a:stretch/>
        </p:blipFill>
        <p:spPr>
          <a:xfrm>
            <a:off x="5689599" y="1331036"/>
            <a:ext cx="808736" cy="109728"/>
          </a:xfrm>
          <a:prstGeom prst="rect">
            <a:avLst/>
          </a:prstGeom>
          <a:noFill/>
          <a:ln>
            <a:noFill/>
          </a:ln>
        </p:spPr>
      </p:pic>
      <p:pic>
        <p:nvPicPr>
          <p:cNvPr id="79" name="Google Shape;79;p13"/>
          <p:cNvPicPr preferRelativeResize="0"/>
          <p:nvPr/>
        </p:nvPicPr>
        <p:blipFill rotWithShape="1">
          <a:blip r:embed="rId4">
            <a:alphaModFix/>
          </a:blip>
          <a:srcRect b="0" l="0" r="0" t="0"/>
          <a:stretch/>
        </p:blipFill>
        <p:spPr>
          <a:xfrm>
            <a:off x="197225" y="186175"/>
            <a:ext cx="3276600" cy="767204"/>
          </a:xfrm>
          <a:prstGeom prst="rect">
            <a:avLst/>
          </a:prstGeom>
          <a:noFill/>
          <a:ln>
            <a:noFill/>
          </a:ln>
        </p:spPr>
      </p:pic>
      <p:sp>
        <p:nvSpPr>
          <p:cNvPr id="80" name="Google Shape;80;p13"/>
          <p:cNvSpPr txBox="1"/>
          <p:nvPr/>
        </p:nvSpPr>
        <p:spPr>
          <a:xfrm>
            <a:off x="540507" y="6357638"/>
            <a:ext cx="3253843" cy="303929"/>
          </a:xfrm>
          <a:prstGeom prst="rect">
            <a:avLst/>
          </a:prstGeom>
          <a:noFill/>
          <a:ln>
            <a:noFill/>
          </a:ln>
        </p:spPr>
        <p:txBody>
          <a:bodyPr anchorCtr="0" anchor="ctr" bIns="28575" lIns="28575" spcFirstLastPara="1" rIns="28575" wrap="square" tIns="28575">
            <a:spAutoFit/>
          </a:bodyPr>
          <a:lstStyle/>
          <a:p>
            <a:pPr indent="0" lvl="0" marL="0" marR="0" rtl="0" algn="l">
              <a:spcBef>
                <a:spcPts val="0"/>
              </a:spcBef>
              <a:spcAft>
                <a:spcPts val="0"/>
              </a:spcAft>
              <a:buNone/>
            </a:pPr>
            <a:r>
              <a:rPr b="0" i="0" lang="en-US" sz="800" u="none" cap="none" strike="noStrike">
                <a:solidFill>
                  <a:srgbClr val="0C234B"/>
                </a:solidFill>
                <a:latin typeface="Calibri"/>
                <a:ea typeface="Calibri"/>
                <a:cs typeface="Calibri"/>
                <a:sym typeface="Calibri"/>
              </a:rPr>
              <a:t>© 2019 Arizona Board of Regents on behalf of the University of Arizona</a:t>
            </a:r>
            <a:endParaRPr/>
          </a:p>
          <a:p>
            <a:pPr indent="0" lvl="0" marL="0" marR="0" rtl="0" algn="l">
              <a:spcBef>
                <a:spcPts val="0"/>
              </a:spcBef>
              <a:spcAft>
                <a:spcPts val="0"/>
              </a:spcAft>
              <a:buNone/>
            </a:pPr>
            <a:r>
              <a:rPr b="0" i="0" lang="en-US" sz="800" u="none" cap="none" strike="noStrike">
                <a:solidFill>
                  <a:srgbClr val="0C234B"/>
                </a:solidFill>
                <a:latin typeface="Calibri"/>
                <a:ea typeface="Calibri"/>
                <a:cs typeface="Calibri"/>
                <a:sym typeface="Calibri"/>
              </a:rPr>
              <a:t>Writing Skills Improvement Program, </a:t>
            </a:r>
            <a:r>
              <a:rPr b="0" i="0" lang="en-US" sz="800" u="sng" cap="none" strike="noStrike">
                <a:solidFill>
                  <a:schemeClr val="hlink"/>
                </a:solidFill>
                <a:latin typeface="Calibri"/>
                <a:ea typeface="Calibri"/>
                <a:cs typeface="Calibri"/>
                <a:sym typeface="Calibri"/>
                <a:hlinkClick r:id="rId5"/>
              </a:rPr>
              <a:t>wsip.arizona.edu</a:t>
            </a:r>
            <a:r>
              <a:rPr b="0" i="0" lang="en-US" sz="800" u="none" cap="none" strike="noStrike">
                <a:solidFill>
                  <a:srgbClr val="0C234B"/>
                </a:solidFill>
                <a:latin typeface="Calibri"/>
                <a:ea typeface="Calibri"/>
                <a:cs typeface="Calibri"/>
                <a:sym typeface="Calibri"/>
              </a:rPr>
              <a:t> </a:t>
            </a:r>
            <a:endParaRPr/>
          </a:p>
        </p:txBody>
      </p:sp>
      <p:pic>
        <p:nvPicPr>
          <p:cNvPr id="81" name="Google Shape;81;p13"/>
          <p:cNvPicPr preferRelativeResize="0"/>
          <p:nvPr/>
        </p:nvPicPr>
        <p:blipFill rotWithShape="1">
          <a:blip r:embed="rId2">
            <a:alphaModFix/>
          </a:blip>
          <a:srcRect b="0" l="0" r="0" t="0"/>
          <a:stretch/>
        </p:blipFill>
        <p:spPr>
          <a:xfrm>
            <a:off x="4595751" y="5353352"/>
            <a:ext cx="3009296" cy="1504648"/>
          </a:xfrm>
          <a:prstGeom prst="rect">
            <a:avLst/>
          </a:prstGeom>
          <a:noFill/>
          <a:ln>
            <a:noFill/>
          </a:ln>
        </p:spPr>
      </p:pic>
      <p:pic>
        <p:nvPicPr>
          <p:cNvPr descr="triangles_2.png" id="82" name="Google Shape;82;p13"/>
          <p:cNvPicPr preferRelativeResize="0"/>
          <p:nvPr/>
        </p:nvPicPr>
        <p:blipFill rotWithShape="1">
          <a:blip r:embed="rId6">
            <a:alphaModFix/>
          </a:blip>
          <a:srcRect b="0" l="0" r="0" t="0"/>
          <a:stretch/>
        </p:blipFill>
        <p:spPr>
          <a:xfrm>
            <a:off x="5691632" y="1319396"/>
            <a:ext cx="808736" cy="10972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 Content">
  <p:cSld name="Paragraph Content">
    <p:spTree>
      <p:nvGrpSpPr>
        <p:cNvPr id="83" name="Shape 83"/>
        <p:cNvGrpSpPr/>
        <p:nvPr/>
      </p:nvGrpSpPr>
      <p:grpSpPr>
        <a:xfrm>
          <a:off x="0" y="0"/>
          <a:ext cx="0" cy="0"/>
          <a:chOff x="0" y="0"/>
          <a:chExt cx="0" cy="0"/>
        </a:xfrm>
      </p:grpSpPr>
      <p:sp>
        <p:nvSpPr>
          <p:cNvPr id="84" name="Google Shape;84;p14"/>
          <p:cNvSpPr txBox="1"/>
          <p:nvPr>
            <p:ph type="title"/>
          </p:nvPr>
        </p:nvSpPr>
        <p:spPr>
          <a:xfrm>
            <a:off x="913721" y="2"/>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 name="Google Shape;85;p14"/>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600" u="none" cap="none" strike="noStrike">
                <a:solidFill>
                  <a:srgbClr val="FFFFFF"/>
                </a:solidFill>
                <a:latin typeface="Calibri"/>
                <a:ea typeface="Calibri"/>
                <a:cs typeface="Calibri"/>
                <a:sym typeface="Calibri"/>
              </a:defRPr>
            </a:lvl1pPr>
            <a:lvl2pPr indent="0" lvl="1" marL="0" marR="0" algn="ctr">
              <a:spcBef>
                <a:spcPts val="0"/>
              </a:spcBef>
              <a:spcAft>
                <a:spcPts val="0"/>
              </a:spcAft>
              <a:buNone/>
              <a:defRPr b="0" i="0" sz="1600" u="none" cap="none" strike="noStrike">
                <a:solidFill>
                  <a:srgbClr val="FFFFFF"/>
                </a:solidFill>
                <a:latin typeface="Calibri"/>
                <a:ea typeface="Calibri"/>
                <a:cs typeface="Calibri"/>
                <a:sym typeface="Calibri"/>
              </a:defRPr>
            </a:lvl2pPr>
            <a:lvl3pPr indent="0" lvl="2" marL="0" marR="0" algn="ctr">
              <a:spcBef>
                <a:spcPts val="0"/>
              </a:spcBef>
              <a:spcAft>
                <a:spcPts val="0"/>
              </a:spcAft>
              <a:buNone/>
              <a:defRPr b="0" i="0" sz="1600" u="none" cap="none" strike="noStrike">
                <a:solidFill>
                  <a:srgbClr val="FFFFFF"/>
                </a:solidFill>
                <a:latin typeface="Calibri"/>
                <a:ea typeface="Calibri"/>
                <a:cs typeface="Calibri"/>
                <a:sym typeface="Calibri"/>
              </a:defRPr>
            </a:lvl3pPr>
            <a:lvl4pPr indent="0" lvl="3" marL="0" marR="0" algn="ctr">
              <a:spcBef>
                <a:spcPts val="0"/>
              </a:spcBef>
              <a:spcAft>
                <a:spcPts val="0"/>
              </a:spcAft>
              <a:buNone/>
              <a:defRPr b="0" i="0" sz="1600" u="none" cap="none" strike="noStrike">
                <a:solidFill>
                  <a:srgbClr val="FFFFFF"/>
                </a:solidFill>
                <a:latin typeface="Calibri"/>
                <a:ea typeface="Calibri"/>
                <a:cs typeface="Calibri"/>
                <a:sym typeface="Calibri"/>
              </a:defRPr>
            </a:lvl4pPr>
            <a:lvl5pPr indent="0" lvl="4" marL="0" marR="0" algn="ctr">
              <a:spcBef>
                <a:spcPts val="0"/>
              </a:spcBef>
              <a:spcAft>
                <a:spcPts val="0"/>
              </a:spcAft>
              <a:buNone/>
              <a:defRPr b="0" i="0" sz="1600" u="none" cap="none" strike="noStrike">
                <a:solidFill>
                  <a:srgbClr val="FFFFFF"/>
                </a:solidFill>
                <a:latin typeface="Calibri"/>
                <a:ea typeface="Calibri"/>
                <a:cs typeface="Calibri"/>
                <a:sym typeface="Calibri"/>
              </a:defRPr>
            </a:lvl5pPr>
            <a:lvl6pPr indent="0" lvl="5" marL="0" marR="0" algn="ctr">
              <a:spcBef>
                <a:spcPts val="0"/>
              </a:spcBef>
              <a:spcAft>
                <a:spcPts val="0"/>
              </a:spcAft>
              <a:buNone/>
              <a:defRPr b="0" i="0" sz="1600" u="none" cap="none" strike="noStrike">
                <a:solidFill>
                  <a:srgbClr val="FFFFFF"/>
                </a:solidFill>
                <a:latin typeface="Calibri"/>
                <a:ea typeface="Calibri"/>
                <a:cs typeface="Calibri"/>
                <a:sym typeface="Calibri"/>
              </a:defRPr>
            </a:lvl6pPr>
            <a:lvl7pPr indent="0" lvl="6" marL="0" marR="0" algn="ctr">
              <a:spcBef>
                <a:spcPts val="0"/>
              </a:spcBef>
              <a:spcAft>
                <a:spcPts val="0"/>
              </a:spcAft>
              <a:buNone/>
              <a:defRPr b="0" i="0" sz="1600" u="none" cap="none" strike="noStrike">
                <a:solidFill>
                  <a:srgbClr val="FFFFFF"/>
                </a:solidFill>
                <a:latin typeface="Calibri"/>
                <a:ea typeface="Calibri"/>
                <a:cs typeface="Calibri"/>
                <a:sym typeface="Calibri"/>
              </a:defRPr>
            </a:lvl7pPr>
            <a:lvl8pPr indent="0" lvl="7" marL="0" marR="0" algn="ctr">
              <a:spcBef>
                <a:spcPts val="0"/>
              </a:spcBef>
              <a:spcAft>
                <a:spcPts val="0"/>
              </a:spcAft>
              <a:buNone/>
              <a:defRPr b="0" i="0" sz="1600" u="none" cap="none" strike="noStrike">
                <a:solidFill>
                  <a:srgbClr val="FFFFFF"/>
                </a:solidFill>
                <a:latin typeface="Calibri"/>
                <a:ea typeface="Calibri"/>
                <a:cs typeface="Calibri"/>
                <a:sym typeface="Calibri"/>
              </a:defRPr>
            </a:lvl8pPr>
            <a:lvl9pPr indent="0" lvl="8" marL="0" marR="0" algn="ctr">
              <a:spcBef>
                <a:spcPts val="0"/>
              </a:spcBef>
              <a:spcAft>
                <a:spcPts val="0"/>
              </a:spcAft>
              <a:buNone/>
              <a:defRPr b="0" i="0" sz="16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86" name="Google Shape;86;p14"/>
          <p:cNvSpPr txBox="1"/>
          <p:nvPr>
            <p:ph idx="1" type="body"/>
          </p:nvPr>
        </p:nvSpPr>
        <p:spPr>
          <a:xfrm>
            <a:off x="1267183" y="2877196"/>
            <a:ext cx="5127812" cy="1890728"/>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067"/>
              </a:spcBef>
              <a:spcAft>
                <a:spcPts val="0"/>
              </a:spcAft>
              <a:buClr>
                <a:srgbClr val="6F868D"/>
              </a:buClr>
              <a:buSzPts val="1867"/>
              <a:buFont typeface="Verdana"/>
              <a:buNone/>
              <a:defRPr b="0" i="0" sz="1867"/>
            </a:lvl1pPr>
            <a:lvl2pPr indent="-342900" lvl="1" marL="914400" algn="ctr">
              <a:spcBef>
                <a:spcPts val="933"/>
              </a:spcBef>
              <a:spcAft>
                <a:spcPts val="0"/>
              </a:spcAft>
              <a:buSzPts val="1800"/>
              <a:buChar char="•"/>
              <a:defRPr/>
            </a:lvl2pPr>
            <a:lvl3pPr indent="-342900" lvl="2" marL="1371600" algn="ctr">
              <a:spcBef>
                <a:spcPts val="800"/>
              </a:spcBef>
              <a:spcAft>
                <a:spcPts val="0"/>
              </a:spcAft>
              <a:buSzPts val="1800"/>
              <a:buChar char="•"/>
              <a:defRPr/>
            </a:lvl3pPr>
            <a:lvl4pPr indent="-342900" lvl="3" marL="1828800" algn="ctr">
              <a:spcBef>
                <a:spcPts val="667"/>
              </a:spcBef>
              <a:spcAft>
                <a:spcPts val="0"/>
              </a:spcAft>
              <a:buSzPts val="1800"/>
              <a:buChar char="•"/>
              <a:defRPr/>
            </a:lvl4pPr>
            <a:lvl5pPr indent="-342900" lvl="4" marL="2286000" algn="ctr">
              <a:spcBef>
                <a:spcPts val="667"/>
              </a:spcBef>
              <a:spcAft>
                <a:spcPts val="0"/>
              </a:spcAft>
              <a:buSzPts val="18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
        <p:nvSpPr>
          <p:cNvPr id="87" name="Google Shape;87;p14"/>
          <p:cNvSpPr txBox="1"/>
          <p:nvPr>
            <p:ph idx="2" type="body"/>
          </p:nvPr>
        </p:nvSpPr>
        <p:spPr>
          <a:xfrm>
            <a:off x="1240231" y="2422754"/>
            <a:ext cx="5127812" cy="470884"/>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067"/>
              </a:spcBef>
              <a:spcAft>
                <a:spcPts val="0"/>
              </a:spcAft>
              <a:buClr>
                <a:srgbClr val="AB0520"/>
              </a:buClr>
              <a:buSzPts val="2400"/>
              <a:buFont typeface="Verdana"/>
              <a:buNone/>
              <a:defRPr b="0" i="0" sz="2400">
                <a:solidFill>
                  <a:srgbClr val="AB0520"/>
                </a:solidFill>
              </a:defRPr>
            </a:lvl1pPr>
            <a:lvl2pPr indent="-342900" lvl="1" marL="914400" algn="ctr">
              <a:spcBef>
                <a:spcPts val="933"/>
              </a:spcBef>
              <a:spcAft>
                <a:spcPts val="0"/>
              </a:spcAft>
              <a:buSzPts val="1800"/>
              <a:buChar char="•"/>
              <a:defRPr/>
            </a:lvl2pPr>
            <a:lvl3pPr indent="-342900" lvl="2" marL="1371600" algn="ctr">
              <a:spcBef>
                <a:spcPts val="800"/>
              </a:spcBef>
              <a:spcAft>
                <a:spcPts val="0"/>
              </a:spcAft>
              <a:buSzPts val="1800"/>
              <a:buChar char="•"/>
              <a:defRPr/>
            </a:lvl3pPr>
            <a:lvl4pPr indent="-342900" lvl="3" marL="1828800" algn="ctr">
              <a:spcBef>
                <a:spcPts val="667"/>
              </a:spcBef>
              <a:spcAft>
                <a:spcPts val="0"/>
              </a:spcAft>
              <a:buSzPts val="1800"/>
              <a:buChar char="•"/>
              <a:defRPr/>
            </a:lvl4pPr>
            <a:lvl5pPr indent="-342900" lvl="4" marL="2286000" algn="ctr">
              <a:spcBef>
                <a:spcPts val="667"/>
              </a:spcBef>
              <a:spcAft>
                <a:spcPts val="0"/>
              </a:spcAft>
              <a:buSzPts val="18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pic>
        <p:nvPicPr>
          <p:cNvPr descr="triangles_2.png" id="88" name="Google Shape;88;p14"/>
          <p:cNvPicPr preferRelativeResize="0"/>
          <p:nvPr/>
        </p:nvPicPr>
        <p:blipFill rotWithShape="1">
          <a:blip r:embed="rId2">
            <a:alphaModFix/>
          </a:blip>
          <a:srcRect b="0" l="0" r="0" t="0"/>
          <a:stretch/>
        </p:blipFill>
        <p:spPr>
          <a:xfrm rot="10800000">
            <a:off x="5763187" y="1195463"/>
            <a:ext cx="586739" cy="79608"/>
          </a:xfrm>
          <a:prstGeom prst="rect">
            <a:avLst/>
          </a:prstGeom>
          <a:noFill/>
          <a:ln>
            <a:noFill/>
          </a:ln>
        </p:spPr>
      </p:pic>
      <p:pic>
        <p:nvPicPr>
          <p:cNvPr descr="triangles_2.png" id="89" name="Google Shape;89;p14"/>
          <p:cNvPicPr preferRelativeResize="0"/>
          <p:nvPr/>
        </p:nvPicPr>
        <p:blipFill rotWithShape="1">
          <a:blip r:embed="rId2">
            <a:alphaModFix/>
          </a:blip>
          <a:srcRect b="0" l="0" r="0" t="0"/>
          <a:stretch/>
        </p:blipFill>
        <p:spPr>
          <a:xfrm>
            <a:off x="5763187" y="261455"/>
            <a:ext cx="586739" cy="796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aragraph Content">
  <p:cSld name="Two Paragraph Content">
    <p:spTree>
      <p:nvGrpSpPr>
        <p:cNvPr id="90" name="Shape 90"/>
        <p:cNvGrpSpPr/>
        <p:nvPr/>
      </p:nvGrpSpPr>
      <p:grpSpPr>
        <a:xfrm>
          <a:off x="0" y="0"/>
          <a:ext cx="0" cy="0"/>
          <a:chOff x="0" y="0"/>
          <a:chExt cx="0" cy="0"/>
        </a:xfrm>
      </p:grpSpPr>
      <p:sp>
        <p:nvSpPr>
          <p:cNvPr id="91" name="Google Shape;91;p15"/>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
        <p:nvSpPr>
          <p:cNvPr id="92" name="Google Shape;92;p15"/>
          <p:cNvSpPr txBox="1"/>
          <p:nvPr>
            <p:ph type="title"/>
          </p:nvPr>
        </p:nvSpPr>
        <p:spPr>
          <a:xfrm>
            <a:off x="913721" y="2"/>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3" name="Google Shape;93;p15"/>
          <p:cNvSpPr txBox="1"/>
          <p:nvPr>
            <p:ph idx="1" type="body"/>
          </p:nvPr>
        </p:nvSpPr>
        <p:spPr>
          <a:xfrm>
            <a:off x="1316503" y="2219552"/>
            <a:ext cx="4503108" cy="3906083"/>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067"/>
              </a:spcBef>
              <a:spcAft>
                <a:spcPts val="0"/>
              </a:spcAft>
              <a:buClr>
                <a:srgbClr val="6F868D"/>
              </a:buClr>
              <a:buSzPts val="2667"/>
              <a:buFont typeface="Verdana"/>
              <a:buNone/>
              <a:defRPr/>
            </a:lvl1pPr>
            <a:lvl2pPr indent="-342900" lvl="1" marL="914400" algn="ctr">
              <a:spcBef>
                <a:spcPts val="933"/>
              </a:spcBef>
              <a:spcAft>
                <a:spcPts val="0"/>
              </a:spcAft>
              <a:buSzPts val="1800"/>
              <a:buChar char="•"/>
              <a:defRPr/>
            </a:lvl2pPr>
            <a:lvl3pPr indent="-342900" lvl="2" marL="1371600" algn="ctr">
              <a:spcBef>
                <a:spcPts val="800"/>
              </a:spcBef>
              <a:spcAft>
                <a:spcPts val="0"/>
              </a:spcAft>
              <a:buSzPts val="1800"/>
              <a:buChar char="•"/>
              <a:defRPr/>
            </a:lvl3pPr>
            <a:lvl4pPr indent="-342900" lvl="3" marL="1828800" algn="ctr">
              <a:spcBef>
                <a:spcPts val="667"/>
              </a:spcBef>
              <a:spcAft>
                <a:spcPts val="0"/>
              </a:spcAft>
              <a:buSzPts val="1800"/>
              <a:buChar char="•"/>
              <a:defRPr/>
            </a:lvl4pPr>
            <a:lvl5pPr indent="-342900" lvl="4" marL="2286000" algn="ctr">
              <a:spcBef>
                <a:spcPts val="667"/>
              </a:spcBef>
              <a:spcAft>
                <a:spcPts val="0"/>
              </a:spcAft>
              <a:buSzPts val="18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
        <p:nvSpPr>
          <p:cNvPr id="94" name="Google Shape;94;p15"/>
          <p:cNvSpPr txBox="1"/>
          <p:nvPr>
            <p:ph idx="2" type="body"/>
          </p:nvPr>
        </p:nvSpPr>
        <p:spPr>
          <a:xfrm>
            <a:off x="6363454" y="2219552"/>
            <a:ext cx="4503108" cy="3906083"/>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067"/>
              </a:spcBef>
              <a:spcAft>
                <a:spcPts val="0"/>
              </a:spcAft>
              <a:buClr>
                <a:srgbClr val="6F868D"/>
              </a:buClr>
              <a:buSzPts val="2667"/>
              <a:buFont typeface="Verdana"/>
              <a:buNone/>
              <a:defRPr/>
            </a:lvl1pPr>
            <a:lvl2pPr indent="-342900" lvl="1" marL="914400" algn="ctr">
              <a:spcBef>
                <a:spcPts val="933"/>
              </a:spcBef>
              <a:spcAft>
                <a:spcPts val="0"/>
              </a:spcAft>
              <a:buSzPts val="1800"/>
              <a:buChar char="•"/>
              <a:defRPr/>
            </a:lvl2pPr>
            <a:lvl3pPr indent="-342900" lvl="2" marL="1371600" algn="ctr">
              <a:spcBef>
                <a:spcPts val="800"/>
              </a:spcBef>
              <a:spcAft>
                <a:spcPts val="0"/>
              </a:spcAft>
              <a:buSzPts val="1800"/>
              <a:buChar char="•"/>
              <a:defRPr/>
            </a:lvl3pPr>
            <a:lvl4pPr indent="-342900" lvl="3" marL="1828800" algn="ctr">
              <a:spcBef>
                <a:spcPts val="667"/>
              </a:spcBef>
              <a:spcAft>
                <a:spcPts val="0"/>
              </a:spcAft>
              <a:buSzPts val="1800"/>
              <a:buChar char="•"/>
              <a:defRPr/>
            </a:lvl4pPr>
            <a:lvl5pPr indent="-342900" lvl="4" marL="2286000" algn="ctr">
              <a:spcBef>
                <a:spcPts val="667"/>
              </a:spcBef>
              <a:spcAft>
                <a:spcPts val="0"/>
              </a:spcAft>
              <a:buSzPts val="18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pic>
        <p:nvPicPr>
          <p:cNvPr descr="triangles_2.png" id="95" name="Google Shape;95;p15"/>
          <p:cNvPicPr preferRelativeResize="0"/>
          <p:nvPr/>
        </p:nvPicPr>
        <p:blipFill rotWithShape="1">
          <a:blip r:embed="rId2">
            <a:alphaModFix/>
          </a:blip>
          <a:srcRect b="0" l="0" r="0" t="0"/>
          <a:stretch/>
        </p:blipFill>
        <p:spPr>
          <a:xfrm rot="10800000">
            <a:off x="5763187" y="1195463"/>
            <a:ext cx="586739" cy="79608"/>
          </a:xfrm>
          <a:prstGeom prst="rect">
            <a:avLst/>
          </a:prstGeom>
          <a:noFill/>
          <a:ln>
            <a:noFill/>
          </a:ln>
        </p:spPr>
      </p:pic>
      <p:pic>
        <p:nvPicPr>
          <p:cNvPr descr="triangles_2.png" id="96" name="Google Shape;96;p15"/>
          <p:cNvPicPr preferRelativeResize="0"/>
          <p:nvPr/>
        </p:nvPicPr>
        <p:blipFill rotWithShape="1">
          <a:blip r:embed="rId2">
            <a:alphaModFix/>
          </a:blip>
          <a:srcRect b="0" l="0" r="0" t="0"/>
          <a:stretch/>
        </p:blipFill>
        <p:spPr>
          <a:xfrm>
            <a:off x="5763187" y="261455"/>
            <a:ext cx="586739" cy="796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Slide">
  <p:cSld name="Object Slide">
    <p:spTree>
      <p:nvGrpSpPr>
        <p:cNvPr id="97" name="Shape 97"/>
        <p:cNvGrpSpPr/>
        <p:nvPr/>
      </p:nvGrpSpPr>
      <p:grpSpPr>
        <a:xfrm>
          <a:off x="0" y="0"/>
          <a:ext cx="0" cy="0"/>
          <a:chOff x="0" y="0"/>
          <a:chExt cx="0" cy="0"/>
        </a:xfrm>
      </p:grpSpPr>
      <p:sp>
        <p:nvSpPr>
          <p:cNvPr id="98" name="Google Shape;98;p16"/>
          <p:cNvSpPr txBox="1"/>
          <p:nvPr>
            <p:ph type="title"/>
          </p:nvPr>
        </p:nvSpPr>
        <p:spPr>
          <a:xfrm>
            <a:off x="913721" y="2"/>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9" name="Google Shape;99;p16"/>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600" u="none" cap="none" strike="noStrike">
                <a:solidFill>
                  <a:srgbClr val="FFFFFF"/>
                </a:solidFill>
                <a:latin typeface="Calibri"/>
                <a:ea typeface="Calibri"/>
                <a:cs typeface="Calibri"/>
                <a:sym typeface="Calibri"/>
              </a:defRPr>
            </a:lvl1pPr>
            <a:lvl2pPr indent="0" lvl="1" marL="0" marR="0" algn="ctr">
              <a:spcBef>
                <a:spcPts val="0"/>
              </a:spcBef>
              <a:spcAft>
                <a:spcPts val="0"/>
              </a:spcAft>
              <a:buNone/>
              <a:defRPr b="0" i="0" sz="1600" u="none" cap="none" strike="noStrike">
                <a:solidFill>
                  <a:srgbClr val="FFFFFF"/>
                </a:solidFill>
                <a:latin typeface="Calibri"/>
                <a:ea typeface="Calibri"/>
                <a:cs typeface="Calibri"/>
                <a:sym typeface="Calibri"/>
              </a:defRPr>
            </a:lvl2pPr>
            <a:lvl3pPr indent="0" lvl="2" marL="0" marR="0" algn="ctr">
              <a:spcBef>
                <a:spcPts val="0"/>
              </a:spcBef>
              <a:spcAft>
                <a:spcPts val="0"/>
              </a:spcAft>
              <a:buNone/>
              <a:defRPr b="0" i="0" sz="1600" u="none" cap="none" strike="noStrike">
                <a:solidFill>
                  <a:srgbClr val="FFFFFF"/>
                </a:solidFill>
                <a:latin typeface="Calibri"/>
                <a:ea typeface="Calibri"/>
                <a:cs typeface="Calibri"/>
                <a:sym typeface="Calibri"/>
              </a:defRPr>
            </a:lvl3pPr>
            <a:lvl4pPr indent="0" lvl="3" marL="0" marR="0" algn="ctr">
              <a:spcBef>
                <a:spcPts val="0"/>
              </a:spcBef>
              <a:spcAft>
                <a:spcPts val="0"/>
              </a:spcAft>
              <a:buNone/>
              <a:defRPr b="0" i="0" sz="1600" u="none" cap="none" strike="noStrike">
                <a:solidFill>
                  <a:srgbClr val="FFFFFF"/>
                </a:solidFill>
                <a:latin typeface="Calibri"/>
                <a:ea typeface="Calibri"/>
                <a:cs typeface="Calibri"/>
                <a:sym typeface="Calibri"/>
              </a:defRPr>
            </a:lvl4pPr>
            <a:lvl5pPr indent="0" lvl="4" marL="0" marR="0" algn="ctr">
              <a:spcBef>
                <a:spcPts val="0"/>
              </a:spcBef>
              <a:spcAft>
                <a:spcPts val="0"/>
              </a:spcAft>
              <a:buNone/>
              <a:defRPr b="0" i="0" sz="1600" u="none" cap="none" strike="noStrike">
                <a:solidFill>
                  <a:srgbClr val="FFFFFF"/>
                </a:solidFill>
                <a:latin typeface="Calibri"/>
                <a:ea typeface="Calibri"/>
                <a:cs typeface="Calibri"/>
                <a:sym typeface="Calibri"/>
              </a:defRPr>
            </a:lvl5pPr>
            <a:lvl6pPr indent="0" lvl="5" marL="0" marR="0" algn="ctr">
              <a:spcBef>
                <a:spcPts val="0"/>
              </a:spcBef>
              <a:spcAft>
                <a:spcPts val="0"/>
              </a:spcAft>
              <a:buNone/>
              <a:defRPr b="0" i="0" sz="1600" u="none" cap="none" strike="noStrike">
                <a:solidFill>
                  <a:srgbClr val="FFFFFF"/>
                </a:solidFill>
                <a:latin typeface="Calibri"/>
                <a:ea typeface="Calibri"/>
                <a:cs typeface="Calibri"/>
                <a:sym typeface="Calibri"/>
              </a:defRPr>
            </a:lvl6pPr>
            <a:lvl7pPr indent="0" lvl="6" marL="0" marR="0" algn="ctr">
              <a:spcBef>
                <a:spcPts val="0"/>
              </a:spcBef>
              <a:spcAft>
                <a:spcPts val="0"/>
              </a:spcAft>
              <a:buNone/>
              <a:defRPr b="0" i="0" sz="1600" u="none" cap="none" strike="noStrike">
                <a:solidFill>
                  <a:srgbClr val="FFFFFF"/>
                </a:solidFill>
                <a:latin typeface="Calibri"/>
                <a:ea typeface="Calibri"/>
                <a:cs typeface="Calibri"/>
                <a:sym typeface="Calibri"/>
              </a:defRPr>
            </a:lvl7pPr>
            <a:lvl8pPr indent="0" lvl="7" marL="0" marR="0" algn="ctr">
              <a:spcBef>
                <a:spcPts val="0"/>
              </a:spcBef>
              <a:spcAft>
                <a:spcPts val="0"/>
              </a:spcAft>
              <a:buNone/>
              <a:defRPr b="0" i="0" sz="1600" u="none" cap="none" strike="noStrike">
                <a:solidFill>
                  <a:srgbClr val="FFFFFF"/>
                </a:solidFill>
                <a:latin typeface="Calibri"/>
                <a:ea typeface="Calibri"/>
                <a:cs typeface="Calibri"/>
                <a:sym typeface="Calibri"/>
              </a:defRPr>
            </a:lvl8pPr>
            <a:lvl9pPr indent="0" lvl="8" marL="0" marR="0" algn="ctr">
              <a:spcBef>
                <a:spcPts val="0"/>
              </a:spcBef>
              <a:spcAft>
                <a:spcPts val="0"/>
              </a:spcAft>
              <a:buNone/>
              <a:defRPr b="0" i="0" sz="16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00" name="Google Shape;100;p16"/>
          <p:cNvSpPr txBox="1"/>
          <p:nvPr/>
        </p:nvSpPr>
        <p:spPr>
          <a:xfrm>
            <a:off x="6188729" y="1801318"/>
            <a:ext cx="4388835" cy="2772788"/>
          </a:xfrm>
          <a:prstGeom prst="rect">
            <a:avLst/>
          </a:prstGeom>
          <a:noFill/>
          <a:ln>
            <a:noFill/>
          </a:ln>
        </p:spPr>
        <p:txBody>
          <a:bodyPr anchorCtr="0" anchor="t" bIns="50800" lIns="50800" spcFirstLastPara="1" rIns="50800" wrap="square" tIns="50800">
            <a:noAutofit/>
          </a:bodyPr>
          <a:lstStyle/>
          <a:p>
            <a:pPr indent="0" lvl="0" marL="0" marR="0" rtl="0" algn="l">
              <a:spcBef>
                <a:spcPts val="0"/>
              </a:spcBef>
              <a:spcAft>
                <a:spcPts val="0"/>
              </a:spcAft>
              <a:buClr>
                <a:srgbClr val="FFFFFF"/>
              </a:buClr>
              <a:buSzPts val="2667"/>
              <a:buFont typeface="Calibri"/>
              <a:buNone/>
            </a:pPr>
            <a:r>
              <a:t/>
            </a:r>
            <a:endParaRPr b="0" i="0" sz="2667" u="none" cap="none" strike="noStrike">
              <a:solidFill>
                <a:srgbClr val="FFFFFF"/>
              </a:solidFill>
              <a:latin typeface="Calibri"/>
              <a:ea typeface="Calibri"/>
              <a:cs typeface="Calibri"/>
              <a:sym typeface="Calibri"/>
            </a:endParaRPr>
          </a:p>
        </p:txBody>
      </p:sp>
      <p:sp>
        <p:nvSpPr>
          <p:cNvPr id="101" name="Google Shape;101;p16"/>
          <p:cNvSpPr txBox="1"/>
          <p:nvPr>
            <p:ph idx="1" type="body"/>
          </p:nvPr>
        </p:nvSpPr>
        <p:spPr>
          <a:xfrm>
            <a:off x="1613286" y="2100503"/>
            <a:ext cx="8623684" cy="1752600"/>
          </a:xfrm>
          <a:prstGeom prst="rect">
            <a:avLst/>
          </a:prstGeom>
          <a:noFill/>
          <a:ln>
            <a:noFill/>
          </a:ln>
        </p:spPr>
        <p:txBody>
          <a:bodyPr anchorCtr="0" anchor="t" bIns="38100" lIns="38100" spcFirstLastPara="1" rIns="38100" wrap="square" tIns="38100">
            <a:noAutofit/>
          </a:bodyPr>
          <a:lstStyle>
            <a:lvl1pPr indent="-465645" lvl="0" marL="457200" algn="ctr">
              <a:spcBef>
                <a:spcPts val="1067"/>
              </a:spcBef>
              <a:spcAft>
                <a:spcPts val="0"/>
              </a:spcAft>
              <a:buSzPts val="3733"/>
              <a:buChar char="•"/>
              <a:defRPr sz="3733"/>
            </a:lvl1pPr>
            <a:lvl2pPr indent="-431800" lvl="1" marL="914400" algn="ctr">
              <a:spcBef>
                <a:spcPts val="933"/>
              </a:spcBef>
              <a:spcAft>
                <a:spcPts val="0"/>
              </a:spcAft>
              <a:buSzPts val="3200"/>
              <a:buChar char="•"/>
              <a:defRPr sz="3200"/>
            </a:lvl2pPr>
            <a:lvl3pPr indent="-397954" lvl="2" marL="1371600" algn="ctr">
              <a:spcBef>
                <a:spcPts val="800"/>
              </a:spcBef>
              <a:spcAft>
                <a:spcPts val="0"/>
              </a:spcAft>
              <a:buSzPts val="2667"/>
              <a:buChar char="•"/>
              <a:defRPr sz="2667"/>
            </a:lvl3pPr>
            <a:lvl4pPr indent="-381000" lvl="3" marL="1828800" algn="ctr">
              <a:spcBef>
                <a:spcPts val="667"/>
              </a:spcBef>
              <a:spcAft>
                <a:spcPts val="0"/>
              </a:spcAft>
              <a:buSzPts val="2400"/>
              <a:buChar char="•"/>
              <a:defRPr sz="2400"/>
            </a:lvl4pPr>
            <a:lvl5pPr indent="-381000" lvl="4" marL="2286000" algn="ctr">
              <a:spcBef>
                <a:spcPts val="667"/>
              </a:spcBef>
              <a:spcAft>
                <a:spcPts val="0"/>
              </a:spcAft>
              <a:buSzPts val="2400"/>
              <a:buChar char="•"/>
              <a:defRPr sz="2400"/>
            </a:lvl5pPr>
            <a:lvl6pPr indent="-228600" lvl="5" marL="2743200" algn="ctr">
              <a:spcBef>
                <a:spcPts val="667"/>
              </a:spcBef>
              <a:spcAft>
                <a:spcPts val="0"/>
              </a:spcAft>
              <a:buSzPts val="1400"/>
              <a:buNone/>
              <a:defRPr sz="2400"/>
            </a:lvl6pPr>
            <a:lvl7pPr indent="-228600" lvl="6" marL="3200400" algn="ctr">
              <a:spcBef>
                <a:spcPts val="667"/>
              </a:spcBef>
              <a:spcAft>
                <a:spcPts val="0"/>
              </a:spcAft>
              <a:buSzPts val="1400"/>
              <a:buNone/>
              <a:defRPr sz="2400"/>
            </a:lvl7pPr>
            <a:lvl8pPr indent="-228600" lvl="7" marL="3657600" algn="ctr">
              <a:spcBef>
                <a:spcPts val="667"/>
              </a:spcBef>
              <a:spcAft>
                <a:spcPts val="0"/>
              </a:spcAft>
              <a:buSzPts val="1400"/>
              <a:buNone/>
              <a:defRPr sz="2400"/>
            </a:lvl8pPr>
            <a:lvl9pPr indent="-228600" lvl="8" marL="4114800" algn="ctr">
              <a:spcBef>
                <a:spcPts val="667"/>
              </a:spcBef>
              <a:spcAft>
                <a:spcPts val="0"/>
              </a:spcAft>
              <a:buSzPts val="1400"/>
              <a:buNone/>
              <a:defRPr sz="2400"/>
            </a:lvl9pPr>
          </a:lstStyle>
          <a:p/>
        </p:txBody>
      </p:sp>
      <p:sp>
        <p:nvSpPr>
          <p:cNvPr id="102" name="Google Shape;102;p16"/>
          <p:cNvSpPr txBox="1"/>
          <p:nvPr/>
        </p:nvSpPr>
        <p:spPr>
          <a:xfrm>
            <a:off x="6188729" y="1801317"/>
            <a:ext cx="4388835" cy="2772788"/>
          </a:xfrm>
          <a:prstGeom prst="rect">
            <a:avLst/>
          </a:prstGeom>
          <a:noFill/>
          <a:ln>
            <a:noFill/>
          </a:ln>
        </p:spPr>
        <p:txBody>
          <a:bodyPr anchorCtr="0" anchor="t" bIns="50800" lIns="50800" spcFirstLastPara="1" rIns="50800" wrap="square" tIns="50800">
            <a:noAutofit/>
          </a:bodyPr>
          <a:lstStyle/>
          <a:p>
            <a:pPr indent="0" lvl="0" marL="0" marR="0" rtl="0" algn="l">
              <a:spcBef>
                <a:spcPts val="0"/>
              </a:spcBef>
              <a:spcAft>
                <a:spcPts val="0"/>
              </a:spcAft>
              <a:buClr>
                <a:srgbClr val="FFFFFF"/>
              </a:buClr>
              <a:buSzPts val="2667"/>
              <a:buFont typeface="Calibri"/>
              <a:buNone/>
            </a:pPr>
            <a:r>
              <a:t/>
            </a:r>
            <a:endParaRPr b="0" i="0" sz="2667" u="none" cap="none" strike="noStrike">
              <a:solidFill>
                <a:srgbClr val="FFFFFF"/>
              </a:solidFill>
              <a:latin typeface="Calibri"/>
              <a:ea typeface="Calibri"/>
              <a:cs typeface="Calibri"/>
              <a:sym typeface="Calibri"/>
            </a:endParaRPr>
          </a:p>
        </p:txBody>
      </p:sp>
      <p:pic>
        <p:nvPicPr>
          <p:cNvPr descr="triangles_2.png" id="103" name="Google Shape;103;p16"/>
          <p:cNvPicPr preferRelativeResize="0"/>
          <p:nvPr/>
        </p:nvPicPr>
        <p:blipFill rotWithShape="1">
          <a:blip r:embed="rId2">
            <a:alphaModFix/>
          </a:blip>
          <a:srcRect b="0" l="0" r="0" t="0"/>
          <a:stretch/>
        </p:blipFill>
        <p:spPr>
          <a:xfrm rot="10800000">
            <a:off x="5763187" y="1195463"/>
            <a:ext cx="586739" cy="79608"/>
          </a:xfrm>
          <a:prstGeom prst="rect">
            <a:avLst/>
          </a:prstGeom>
          <a:noFill/>
          <a:ln>
            <a:noFill/>
          </a:ln>
        </p:spPr>
      </p:pic>
      <p:pic>
        <p:nvPicPr>
          <p:cNvPr descr="triangles_2.png" id="104" name="Google Shape;104;p16"/>
          <p:cNvPicPr preferRelativeResize="0"/>
          <p:nvPr/>
        </p:nvPicPr>
        <p:blipFill rotWithShape="1">
          <a:blip r:embed="rId2">
            <a:alphaModFix/>
          </a:blip>
          <a:srcRect b="0" l="0" r="0" t="0"/>
          <a:stretch/>
        </p:blipFill>
        <p:spPr>
          <a:xfrm>
            <a:off x="5763187" y="261455"/>
            <a:ext cx="586739" cy="796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5" name="Shape 105"/>
        <p:cNvGrpSpPr/>
        <p:nvPr/>
      </p:nvGrpSpPr>
      <p:grpSpPr>
        <a:xfrm>
          <a:off x="0" y="0"/>
          <a:ext cx="0" cy="0"/>
          <a:chOff x="0" y="0"/>
          <a:chExt cx="0" cy="0"/>
        </a:xfrm>
      </p:grpSpPr>
      <p:sp>
        <p:nvSpPr>
          <p:cNvPr id="106" name="Google Shape;106;p17"/>
          <p:cNvSpPr/>
          <p:nvPr>
            <p:ph idx="2" type="pic"/>
          </p:nvPr>
        </p:nvSpPr>
        <p:spPr>
          <a:xfrm>
            <a:off x="2389717" y="1583860"/>
            <a:ext cx="7315200" cy="4114800"/>
          </a:xfrm>
          <a:prstGeom prst="rect">
            <a:avLst/>
          </a:prstGeom>
          <a:noFill/>
          <a:ln>
            <a:noFill/>
          </a:ln>
        </p:spPr>
      </p:sp>
      <p:sp>
        <p:nvSpPr>
          <p:cNvPr id="107" name="Google Shape;107;p17"/>
          <p:cNvSpPr txBox="1"/>
          <p:nvPr>
            <p:ph idx="1" type="body"/>
          </p:nvPr>
        </p:nvSpPr>
        <p:spPr>
          <a:xfrm>
            <a:off x="2389717" y="5729572"/>
            <a:ext cx="7315200" cy="534493"/>
          </a:xfrm>
          <a:prstGeom prst="rect">
            <a:avLst/>
          </a:prstGeom>
          <a:noFill/>
          <a:ln>
            <a:noFill/>
          </a:ln>
        </p:spPr>
        <p:txBody>
          <a:bodyPr anchorCtr="0" anchor="t" bIns="38100" lIns="38100" spcFirstLastPara="1" rIns="38100" wrap="square" tIns="38100">
            <a:noAutofit/>
          </a:bodyPr>
          <a:lstStyle>
            <a:lvl1pPr indent="-228600" lvl="0" marL="457200" algn="ctr">
              <a:spcBef>
                <a:spcPts val="1067"/>
              </a:spcBef>
              <a:spcAft>
                <a:spcPts val="0"/>
              </a:spcAft>
              <a:buSzPts val="1600"/>
              <a:buNone/>
              <a:defRPr sz="1600">
                <a:solidFill>
                  <a:srgbClr val="6F868D"/>
                </a:solidFill>
              </a:defRPr>
            </a:lvl1pPr>
            <a:lvl2pPr indent="-228600" lvl="1" marL="914400" algn="ctr">
              <a:spcBef>
                <a:spcPts val="933"/>
              </a:spcBef>
              <a:spcAft>
                <a:spcPts val="0"/>
              </a:spcAft>
              <a:buSzPts val="1600"/>
              <a:buNone/>
              <a:defRPr sz="1600"/>
            </a:lvl2pPr>
            <a:lvl3pPr indent="-228600" lvl="2" marL="1371600" algn="ctr">
              <a:spcBef>
                <a:spcPts val="800"/>
              </a:spcBef>
              <a:spcAft>
                <a:spcPts val="0"/>
              </a:spcAft>
              <a:buSzPts val="1333"/>
              <a:buNone/>
              <a:defRPr sz="1333"/>
            </a:lvl3pPr>
            <a:lvl4pPr indent="-228600" lvl="3" marL="1828800" algn="ctr">
              <a:spcBef>
                <a:spcPts val="667"/>
              </a:spcBef>
              <a:spcAft>
                <a:spcPts val="0"/>
              </a:spcAft>
              <a:buSzPts val="1200"/>
              <a:buNone/>
              <a:defRPr sz="1200"/>
            </a:lvl4pPr>
            <a:lvl5pPr indent="-228600" lvl="4" marL="2286000" algn="ctr">
              <a:spcBef>
                <a:spcPts val="667"/>
              </a:spcBef>
              <a:spcAft>
                <a:spcPts val="0"/>
              </a:spcAft>
              <a:buSzPts val="1200"/>
              <a:buNone/>
              <a:defRPr sz="1200"/>
            </a:lvl5pPr>
            <a:lvl6pPr indent="-228600" lvl="5" marL="2743200" algn="ctr">
              <a:spcBef>
                <a:spcPts val="667"/>
              </a:spcBef>
              <a:spcAft>
                <a:spcPts val="0"/>
              </a:spcAft>
              <a:buClr>
                <a:srgbClr val="878787"/>
              </a:buClr>
              <a:buSzPts val="1200"/>
              <a:buFont typeface="Calibri"/>
              <a:buNone/>
              <a:defRPr sz="1200"/>
            </a:lvl6pPr>
            <a:lvl7pPr indent="-228600" lvl="6" marL="3200400" algn="ctr">
              <a:spcBef>
                <a:spcPts val="667"/>
              </a:spcBef>
              <a:spcAft>
                <a:spcPts val="0"/>
              </a:spcAft>
              <a:buClr>
                <a:srgbClr val="878787"/>
              </a:buClr>
              <a:buSzPts val="1200"/>
              <a:buFont typeface="Calibri"/>
              <a:buNone/>
              <a:defRPr sz="1200"/>
            </a:lvl7pPr>
            <a:lvl8pPr indent="-228600" lvl="7" marL="3657600" algn="ctr">
              <a:spcBef>
                <a:spcPts val="667"/>
              </a:spcBef>
              <a:spcAft>
                <a:spcPts val="0"/>
              </a:spcAft>
              <a:buClr>
                <a:srgbClr val="878787"/>
              </a:buClr>
              <a:buSzPts val="1200"/>
              <a:buFont typeface="Calibri"/>
              <a:buNone/>
              <a:defRPr sz="1200"/>
            </a:lvl8pPr>
            <a:lvl9pPr indent="-228600" lvl="8" marL="4114800" algn="ctr">
              <a:spcBef>
                <a:spcPts val="667"/>
              </a:spcBef>
              <a:spcAft>
                <a:spcPts val="0"/>
              </a:spcAft>
              <a:buClr>
                <a:srgbClr val="878787"/>
              </a:buClr>
              <a:buSzPts val="1200"/>
              <a:buFont typeface="Calibri"/>
              <a:buNone/>
              <a:defRPr sz="1200"/>
            </a:lvl9pPr>
          </a:lstStyle>
          <a:p/>
        </p:txBody>
      </p:sp>
      <p:sp>
        <p:nvSpPr>
          <p:cNvPr id="108" name="Google Shape;108;p17"/>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
        <p:nvSpPr>
          <p:cNvPr id="109" name="Google Shape;109;p17"/>
          <p:cNvSpPr txBox="1"/>
          <p:nvPr>
            <p:ph type="title"/>
          </p:nvPr>
        </p:nvSpPr>
        <p:spPr>
          <a:xfrm>
            <a:off x="913721" y="2"/>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descr="triangles_2.png" id="110" name="Google Shape;110;p17"/>
          <p:cNvPicPr preferRelativeResize="0"/>
          <p:nvPr/>
        </p:nvPicPr>
        <p:blipFill rotWithShape="1">
          <a:blip r:embed="rId2">
            <a:alphaModFix/>
          </a:blip>
          <a:srcRect b="0" l="0" r="0" t="0"/>
          <a:stretch/>
        </p:blipFill>
        <p:spPr>
          <a:xfrm rot="10800000">
            <a:off x="5763187" y="1195463"/>
            <a:ext cx="586739" cy="79608"/>
          </a:xfrm>
          <a:prstGeom prst="rect">
            <a:avLst/>
          </a:prstGeom>
          <a:noFill/>
          <a:ln>
            <a:noFill/>
          </a:ln>
        </p:spPr>
      </p:pic>
      <p:pic>
        <p:nvPicPr>
          <p:cNvPr descr="triangles_2.png" id="111" name="Google Shape;111;p17"/>
          <p:cNvPicPr preferRelativeResize="0"/>
          <p:nvPr/>
        </p:nvPicPr>
        <p:blipFill rotWithShape="1">
          <a:blip r:embed="rId2">
            <a:alphaModFix/>
          </a:blip>
          <a:srcRect b="0" l="0" r="0" t="0"/>
          <a:stretch/>
        </p:blipFill>
        <p:spPr>
          <a:xfrm>
            <a:off x="5763187" y="261455"/>
            <a:ext cx="586739" cy="796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Aligned Slide">
  <p:cSld name="Left Aligned Slide">
    <p:spTree>
      <p:nvGrpSpPr>
        <p:cNvPr id="112" name="Shape 112"/>
        <p:cNvGrpSpPr/>
        <p:nvPr/>
      </p:nvGrpSpPr>
      <p:grpSpPr>
        <a:xfrm>
          <a:off x="0" y="0"/>
          <a:ext cx="0" cy="0"/>
          <a:chOff x="0" y="0"/>
          <a:chExt cx="0" cy="0"/>
        </a:xfrm>
      </p:grpSpPr>
      <p:sp>
        <p:nvSpPr>
          <p:cNvPr id="113" name="Google Shape;113;p18"/>
          <p:cNvSpPr txBox="1"/>
          <p:nvPr>
            <p:ph type="title"/>
          </p:nvPr>
        </p:nvSpPr>
        <p:spPr>
          <a:xfrm>
            <a:off x="913721" y="2"/>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4" name="Google Shape;114;p18"/>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600" u="none" cap="none" strike="noStrike">
                <a:solidFill>
                  <a:srgbClr val="FFFFFF"/>
                </a:solidFill>
                <a:latin typeface="Calibri"/>
                <a:ea typeface="Calibri"/>
                <a:cs typeface="Calibri"/>
                <a:sym typeface="Calibri"/>
              </a:defRPr>
            </a:lvl1pPr>
            <a:lvl2pPr indent="0" lvl="1" marL="0" marR="0" algn="ctr">
              <a:spcBef>
                <a:spcPts val="0"/>
              </a:spcBef>
              <a:spcAft>
                <a:spcPts val="0"/>
              </a:spcAft>
              <a:buNone/>
              <a:defRPr b="0" i="0" sz="1600" u="none" cap="none" strike="noStrike">
                <a:solidFill>
                  <a:srgbClr val="FFFFFF"/>
                </a:solidFill>
                <a:latin typeface="Calibri"/>
                <a:ea typeface="Calibri"/>
                <a:cs typeface="Calibri"/>
                <a:sym typeface="Calibri"/>
              </a:defRPr>
            </a:lvl2pPr>
            <a:lvl3pPr indent="0" lvl="2" marL="0" marR="0" algn="ctr">
              <a:spcBef>
                <a:spcPts val="0"/>
              </a:spcBef>
              <a:spcAft>
                <a:spcPts val="0"/>
              </a:spcAft>
              <a:buNone/>
              <a:defRPr b="0" i="0" sz="1600" u="none" cap="none" strike="noStrike">
                <a:solidFill>
                  <a:srgbClr val="FFFFFF"/>
                </a:solidFill>
                <a:latin typeface="Calibri"/>
                <a:ea typeface="Calibri"/>
                <a:cs typeface="Calibri"/>
                <a:sym typeface="Calibri"/>
              </a:defRPr>
            </a:lvl3pPr>
            <a:lvl4pPr indent="0" lvl="3" marL="0" marR="0" algn="ctr">
              <a:spcBef>
                <a:spcPts val="0"/>
              </a:spcBef>
              <a:spcAft>
                <a:spcPts val="0"/>
              </a:spcAft>
              <a:buNone/>
              <a:defRPr b="0" i="0" sz="1600" u="none" cap="none" strike="noStrike">
                <a:solidFill>
                  <a:srgbClr val="FFFFFF"/>
                </a:solidFill>
                <a:latin typeface="Calibri"/>
                <a:ea typeface="Calibri"/>
                <a:cs typeface="Calibri"/>
                <a:sym typeface="Calibri"/>
              </a:defRPr>
            </a:lvl4pPr>
            <a:lvl5pPr indent="0" lvl="4" marL="0" marR="0" algn="ctr">
              <a:spcBef>
                <a:spcPts val="0"/>
              </a:spcBef>
              <a:spcAft>
                <a:spcPts val="0"/>
              </a:spcAft>
              <a:buNone/>
              <a:defRPr b="0" i="0" sz="1600" u="none" cap="none" strike="noStrike">
                <a:solidFill>
                  <a:srgbClr val="FFFFFF"/>
                </a:solidFill>
                <a:latin typeface="Calibri"/>
                <a:ea typeface="Calibri"/>
                <a:cs typeface="Calibri"/>
                <a:sym typeface="Calibri"/>
              </a:defRPr>
            </a:lvl5pPr>
            <a:lvl6pPr indent="0" lvl="5" marL="0" marR="0" algn="ctr">
              <a:spcBef>
                <a:spcPts val="0"/>
              </a:spcBef>
              <a:spcAft>
                <a:spcPts val="0"/>
              </a:spcAft>
              <a:buNone/>
              <a:defRPr b="0" i="0" sz="1600" u="none" cap="none" strike="noStrike">
                <a:solidFill>
                  <a:srgbClr val="FFFFFF"/>
                </a:solidFill>
                <a:latin typeface="Calibri"/>
                <a:ea typeface="Calibri"/>
                <a:cs typeface="Calibri"/>
                <a:sym typeface="Calibri"/>
              </a:defRPr>
            </a:lvl6pPr>
            <a:lvl7pPr indent="0" lvl="6" marL="0" marR="0" algn="ctr">
              <a:spcBef>
                <a:spcPts val="0"/>
              </a:spcBef>
              <a:spcAft>
                <a:spcPts val="0"/>
              </a:spcAft>
              <a:buNone/>
              <a:defRPr b="0" i="0" sz="1600" u="none" cap="none" strike="noStrike">
                <a:solidFill>
                  <a:srgbClr val="FFFFFF"/>
                </a:solidFill>
                <a:latin typeface="Calibri"/>
                <a:ea typeface="Calibri"/>
                <a:cs typeface="Calibri"/>
                <a:sym typeface="Calibri"/>
              </a:defRPr>
            </a:lvl7pPr>
            <a:lvl8pPr indent="0" lvl="7" marL="0" marR="0" algn="ctr">
              <a:spcBef>
                <a:spcPts val="0"/>
              </a:spcBef>
              <a:spcAft>
                <a:spcPts val="0"/>
              </a:spcAft>
              <a:buNone/>
              <a:defRPr b="0" i="0" sz="1600" u="none" cap="none" strike="noStrike">
                <a:solidFill>
                  <a:srgbClr val="FFFFFF"/>
                </a:solidFill>
                <a:latin typeface="Calibri"/>
                <a:ea typeface="Calibri"/>
                <a:cs typeface="Calibri"/>
                <a:sym typeface="Calibri"/>
              </a:defRPr>
            </a:lvl8pPr>
            <a:lvl9pPr indent="0" lvl="8" marL="0" marR="0" algn="ctr">
              <a:spcBef>
                <a:spcPts val="0"/>
              </a:spcBef>
              <a:spcAft>
                <a:spcPts val="0"/>
              </a:spcAft>
              <a:buNone/>
              <a:defRPr b="0" i="0" sz="16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15" name="Google Shape;115;p18"/>
          <p:cNvSpPr txBox="1"/>
          <p:nvPr>
            <p:ph idx="1" type="body"/>
          </p:nvPr>
        </p:nvSpPr>
        <p:spPr>
          <a:xfrm>
            <a:off x="905513" y="1479700"/>
            <a:ext cx="3007107" cy="2959400"/>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067"/>
              </a:spcBef>
              <a:spcAft>
                <a:spcPts val="0"/>
              </a:spcAft>
              <a:buClr>
                <a:srgbClr val="6F868D"/>
              </a:buClr>
              <a:buSzPts val="1867"/>
              <a:buFont typeface="Verdana"/>
              <a:buNone/>
              <a:defRPr b="0" i="0" sz="1867"/>
            </a:lvl1pPr>
            <a:lvl2pPr indent="-342900" lvl="1" marL="914400" algn="ctr">
              <a:spcBef>
                <a:spcPts val="933"/>
              </a:spcBef>
              <a:spcAft>
                <a:spcPts val="0"/>
              </a:spcAft>
              <a:buSzPts val="1800"/>
              <a:buChar char="•"/>
              <a:defRPr/>
            </a:lvl2pPr>
            <a:lvl3pPr indent="-342900" lvl="2" marL="1371600" algn="ctr">
              <a:spcBef>
                <a:spcPts val="800"/>
              </a:spcBef>
              <a:spcAft>
                <a:spcPts val="0"/>
              </a:spcAft>
              <a:buSzPts val="1800"/>
              <a:buChar char="•"/>
              <a:defRPr/>
            </a:lvl3pPr>
            <a:lvl4pPr indent="-342900" lvl="3" marL="1828800" algn="ctr">
              <a:spcBef>
                <a:spcPts val="667"/>
              </a:spcBef>
              <a:spcAft>
                <a:spcPts val="0"/>
              </a:spcAft>
              <a:buSzPts val="1800"/>
              <a:buChar char="•"/>
              <a:defRPr/>
            </a:lvl4pPr>
            <a:lvl5pPr indent="-342900" lvl="4" marL="2286000" algn="ctr">
              <a:spcBef>
                <a:spcPts val="667"/>
              </a:spcBef>
              <a:spcAft>
                <a:spcPts val="0"/>
              </a:spcAft>
              <a:buSzPts val="18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
        <p:nvSpPr>
          <p:cNvPr id="116" name="Google Shape;116;p18"/>
          <p:cNvSpPr/>
          <p:nvPr>
            <p:ph idx="2" type="pic"/>
          </p:nvPr>
        </p:nvSpPr>
        <p:spPr>
          <a:xfrm>
            <a:off x="4066553" y="1583860"/>
            <a:ext cx="7315200" cy="4114800"/>
          </a:xfrm>
          <a:prstGeom prst="rect">
            <a:avLst/>
          </a:prstGeom>
          <a:noFill/>
          <a:ln>
            <a:noFill/>
          </a:ln>
        </p:spPr>
      </p:sp>
      <p:sp>
        <p:nvSpPr>
          <p:cNvPr id="117" name="Google Shape;117;p18"/>
          <p:cNvSpPr txBox="1"/>
          <p:nvPr>
            <p:ph idx="3" type="body"/>
          </p:nvPr>
        </p:nvSpPr>
        <p:spPr>
          <a:xfrm>
            <a:off x="4066553" y="5729572"/>
            <a:ext cx="7315200" cy="534493"/>
          </a:xfrm>
          <a:prstGeom prst="rect">
            <a:avLst/>
          </a:prstGeom>
          <a:noFill/>
          <a:ln>
            <a:noFill/>
          </a:ln>
        </p:spPr>
        <p:txBody>
          <a:bodyPr anchorCtr="0" anchor="t" bIns="38100" lIns="38100" spcFirstLastPara="1" rIns="38100" wrap="square" tIns="38100">
            <a:noAutofit/>
          </a:bodyPr>
          <a:lstStyle>
            <a:lvl1pPr indent="-228600" lvl="0" marL="457200" algn="ctr">
              <a:spcBef>
                <a:spcPts val="1067"/>
              </a:spcBef>
              <a:spcAft>
                <a:spcPts val="0"/>
              </a:spcAft>
              <a:buSzPts val="1600"/>
              <a:buNone/>
              <a:defRPr sz="1600">
                <a:solidFill>
                  <a:srgbClr val="6F868D"/>
                </a:solidFill>
              </a:defRPr>
            </a:lvl1pPr>
            <a:lvl2pPr indent="-228600" lvl="1" marL="914400" algn="ctr">
              <a:spcBef>
                <a:spcPts val="933"/>
              </a:spcBef>
              <a:spcAft>
                <a:spcPts val="0"/>
              </a:spcAft>
              <a:buSzPts val="1600"/>
              <a:buNone/>
              <a:defRPr sz="1600"/>
            </a:lvl2pPr>
            <a:lvl3pPr indent="-228600" lvl="2" marL="1371600" algn="ctr">
              <a:spcBef>
                <a:spcPts val="800"/>
              </a:spcBef>
              <a:spcAft>
                <a:spcPts val="0"/>
              </a:spcAft>
              <a:buSzPts val="1333"/>
              <a:buNone/>
              <a:defRPr sz="1333"/>
            </a:lvl3pPr>
            <a:lvl4pPr indent="-228600" lvl="3" marL="1828800" algn="ctr">
              <a:spcBef>
                <a:spcPts val="667"/>
              </a:spcBef>
              <a:spcAft>
                <a:spcPts val="0"/>
              </a:spcAft>
              <a:buSzPts val="1200"/>
              <a:buNone/>
              <a:defRPr sz="1200"/>
            </a:lvl4pPr>
            <a:lvl5pPr indent="-228600" lvl="4" marL="2286000" algn="ctr">
              <a:spcBef>
                <a:spcPts val="667"/>
              </a:spcBef>
              <a:spcAft>
                <a:spcPts val="0"/>
              </a:spcAft>
              <a:buSzPts val="1200"/>
              <a:buNone/>
              <a:defRPr sz="1200"/>
            </a:lvl5pPr>
            <a:lvl6pPr indent="-228600" lvl="5" marL="2743200" algn="ctr">
              <a:spcBef>
                <a:spcPts val="667"/>
              </a:spcBef>
              <a:spcAft>
                <a:spcPts val="0"/>
              </a:spcAft>
              <a:buClr>
                <a:srgbClr val="878787"/>
              </a:buClr>
              <a:buSzPts val="1200"/>
              <a:buFont typeface="Calibri"/>
              <a:buNone/>
              <a:defRPr sz="1200"/>
            </a:lvl6pPr>
            <a:lvl7pPr indent="-228600" lvl="6" marL="3200400" algn="ctr">
              <a:spcBef>
                <a:spcPts val="667"/>
              </a:spcBef>
              <a:spcAft>
                <a:spcPts val="0"/>
              </a:spcAft>
              <a:buClr>
                <a:srgbClr val="878787"/>
              </a:buClr>
              <a:buSzPts val="1200"/>
              <a:buFont typeface="Calibri"/>
              <a:buNone/>
              <a:defRPr sz="1200"/>
            </a:lvl7pPr>
            <a:lvl8pPr indent="-228600" lvl="7" marL="3657600" algn="ctr">
              <a:spcBef>
                <a:spcPts val="667"/>
              </a:spcBef>
              <a:spcAft>
                <a:spcPts val="0"/>
              </a:spcAft>
              <a:buClr>
                <a:srgbClr val="878787"/>
              </a:buClr>
              <a:buSzPts val="1200"/>
              <a:buFont typeface="Calibri"/>
              <a:buNone/>
              <a:defRPr sz="1200"/>
            </a:lvl8pPr>
            <a:lvl9pPr indent="-228600" lvl="8" marL="4114800" algn="ctr">
              <a:spcBef>
                <a:spcPts val="667"/>
              </a:spcBef>
              <a:spcAft>
                <a:spcPts val="0"/>
              </a:spcAft>
              <a:buClr>
                <a:srgbClr val="878787"/>
              </a:buClr>
              <a:buSzPts val="1200"/>
              <a:buFont typeface="Calibri"/>
              <a:buNone/>
              <a:defRPr sz="12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118" name="Shape 118"/>
        <p:cNvGrpSpPr/>
        <p:nvPr/>
      </p:nvGrpSpPr>
      <p:grpSpPr>
        <a:xfrm>
          <a:off x="0" y="0"/>
          <a:ext cx="0" cy="0"/>
          <a:chOff x="0" y="0"/>
          <a:chExt cx="0" cy="0"/>
        </a:xfrm>
      </p:grpSpPr>
      <p:sp>
        <p:nvSpPr>
          <p:cNvPr id="119" name="Google Shape;119;p19"/>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ulleted Slide">
  <p:cSld name="3_Bulleted Slide">
    <p:spTree>
      <p:nvGrpSpPr>
        <p:cNvPr id="120" name="Shape 120"/>
        <p:cNvGrpSpPr/>
        <p:nvPr/>
      </p:nvGrpSpPr>
      <p:grpSpPr>
        <a:xfrm>
          <a:off x="0" y="0"/>
          <a:ext cx="0" cy="0"/>
          <a:chOff x="0" y="0"/>
          <a:chExt cx="0" cy="0"/>
        </a:xfrm>
      </p:grpSpPr>
      <p:sp>
        <p:nvSpPr>
          <p:cNvPr id="121" name="Google Shape;121;p20"/>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
        <p:nvSpPr>
          <p:cNvPr id="122" name="Google Shape;122;p20"/>
          <p:cNvSpPr txBox="1"/>
          <p:nvPr>
            <p:ph type="title"/>
          </p:nvPr>
        </p:nvSpPr>
        <p:spPr>
          <a:xfrm>
            <a:off x="913721" y="1"/>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C8D9D8"/>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descr="triangles_2.png" id="123" name="Google Shape;123;p20"/>
          <p:cNvPicPr preferRelativeResize="0"/>
          <p:nvPr/>
        </p:nvPicPr>
        <p:blipFill rotWithShape="1">
          <a:blip r:embed="rId2">
            <a:alphaModFix/>
          </a:blip>
          <a:srcRect b="0" l="0" r="0" t="0"/>
          <a:stretch/>
        </p:blipFill>
        <p:spPr>
          <a:xfrm rot="10800000">
            <a:off x="5763187" y="1195463"/>
            <a:ext cx="586739" cy="79608"/>
          </a:xfrm>
          <a:prstGeom prst="rect">
            <a:avLst/>
          </a:prstGeom>
          <a:noFill/>
          <a:ln>
            <a:noFill/>
          </a:ln>
        </p:spPr>
      </p:pic>
      <p:pic>
        <p:nvPicPr>
          <p:cNvPr descr="triangles_2.png" id="124" name="Google Shape;124;p20"/>
          <p:cNvPicPr preferRelativeResize="0"/>
          <p:nvPr/>
        </p:nvPicPr>
        <p:blipFill rotWithShape="1">
          <a:blip r:embed="rId2">
            <a:alphaModFix/>
          </a:blip>
          <a:srcRect b="0" l="0" r="0" t="0"/>
          <a:stretch/>
        </p:blipFill>
        <p:spPr>
          <a:xfrm>
            <a:off x="5763187" y="261455"/>
            <a:ext cx="586739" cy="79608"/>
          </a:xfrm>
          <a:prstGeom prst="rect">
            <a:avLst/>
          </a:prstGeom>
          <a:noFill/>
          <a:ln>
            <a:noFill/>
          </a:ln>
        </p:spPr>
      </p:pic>
      <p:sp>
        <p:nvSpPr>
          <p:cNvPr id="125" name="Google Shape;125;p20"/>
          <p:cNvSpPr txBox="1"/>
          <p:nvPr>
            <p:ph idx="1" type="body"/>
          </p:nvPr>
        </p:nvSpPr>
        <p:spPr>
          <a:xfrm>
            <a:off x="1020590" y="2285315"/>
            <a:ext cx="4799019" cy="3962309"/>
          </a:xfrm>
          <a:prstGeom prst="rect">
            <a:avLst/>
          </a:prstGeom>
          <a:noFill/>
          <a:ln>
            <a:noFill/>
          </a:ln>
        </p:spPr>
        <p:txBody>
          <a:bodyPr anchorCtr="0" anchor="t" bIns="45700" lIns="91425" spcFirstLastPara="1" rIns="91425" wrap="square" tIns="45700">
            <a:normAutofit/>
          </a:bodyPr>
          <a:lstStyle>
            <a:lvl1pPr indent="-397954" lvl="0" marL="457200" algn="l">
              <a:spcBef>
                <a:spcPts val="1067"/>
              </a:spcBef>
              <a:spcAft>
                <a:spcPts val="0"/>
              </a:spcAft>
              <a:buSzPts val="2667"/>
              <a:buChar char="•"/>
              <a:defRPr/>
            </a:lvl1pPr>
            <a:lvl2pPr indent="-364045" lvl="1" marL="914400" algn="l">
              <a:spcBef>
                <a:spcPts val="933"/>
              </a:spcBef>
              <a:spcAft>
                <a:spcPts val="0"/>
              </a:spcAft>
              <a:buSzPts val="2133"/>
              <a:buChar char="•"/>
              <a:defRPr/>
            </a:lvl2pPr>
            <a:lvl3pPr indent="-330200" lvl="2" marL="1371600" algn="l">
              <a:spcBef>
                <a:spcPts val="800"/>
              </a:spcBef>
              <a:spcAft>
                <a:spcPts val="0"/>
              </a:spcAft>
              <a:buSzPts val="1600"/>
              <a:buChar char="•"/>
              <a:defRPr/>
            </a:lvl3pPr>
            <a:lvl4pPr indent="-330200" lvl="3" marL="1828800" algn="l">
              <a:spcBef>
                <a:spcPts val="667"/>
              </a:spcBef>
              <a:spcAft>
                <a:spcPts val="0"/>
              </a:spcAft>
              <a:buSzPts val="1600"/>
              <a:buChar char="•"/>
              <a:defRPr/>
            </a:lvl4pPr>
            <a:lvl5pPr indent="-330200" lvl="4" marL="2286000" algn="l">
              <a:spcBef>
                <a:spcPts val="667"/>
              </a:spcBef>
              <a:spcAft>
                <a:spcPts val="0"/>
              </a:spcAft>
              <a:buSzPts val="16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
        <p:nvSpPr>
          <p:cNvPr id="126" name="Google Shape;126;p20"/>
          <p:cNvSpPr txBox="1"/>
          <p:nvPr>
            <p:ph idx="2" type="body"/>
          </p:nvPr>
        </p:nvSpPr>
        <p:spPr>
          <a:xfrm>
            <a:off x="6297695" y="2285315"/>
            <a:ext cx="4799019" cy="3962309"/>
          </a:xfrm>
          <a:prstGeom prst="rect">
            <a:avLst/>
          </a:prstGeom>
          <a:noFill/>
          <a:ln>
            <a:noFill/>
          </a:ln>
        </p:spPr>
        <p:txBody>
          <a:bodyPr anchorCtr="0" anchor="t" bIns="45700" lIns="91425" spcFirstLastPara="1" rIns="91425" wrap="square" tIns="45700">
            <a:normAutofit/>
          </a:bodyPr>
          <a:lstStyle>
            <a:lvl1pPr indent="-397954" lvl="0" marL="457200" algn="l">
              <a:spcBef>
                <a:spcPts val="1067"/>
              </a:spcBef>
              <a:spcAft>
                <a:spcPts val="0"/>
              </a:spcAft>
              <a:buSzPts val="2667"/>
              <a:buChar char="•"/>
              <a:defRPr/>
            </a:lvl1pPr>
            <a:lvl2pPr indent="-364045" lvl="1" marL="914400" algn="l">
              <a:spcBef>
                <a:spcPts val="933"/>
              </a:spcBef>
              <a:spcAft>
                <a:spcPts val="0"/>
              </a:spcAft>
              <a:buSzPts val="2133"/>
              <a:buChar char="•"/>
              <a:defRPr/>
            </a:lvl2pPr>
            <a:lvl3pPr indent="-330200" lvl="2" marL="1371600" algn="l">
              <a:spcBef>
                <a:spcPts val="800"/>
              </a:spcBef>
              <a:spcAft>
                <a:spcPts val="0"/>
              </a:spcAft>
              <a:buSzPts val="1600"/>
              <a:buChar char="•"/>
              <a:defRPr/>
            </a:lvl3pPr>
            <a:lvl4pPr indent="-330200" lvl="3" marL="1828800" algn="l">
              <a:spcBef>
                <a:spcPts val="667"/>
              </a:spcBef>
              <a:spcAft>
                <a:spcPts val="0"/>
              </a:spcAft>
              <a:buSzPts val="1600"/>
              <a:buChar char="•"/>
              <a:defRPr/>
            </a:lvl4pPr>
            <a:lvl5pPr indent="-330200" lvl="4" marL="2286000" algn="l">
              <a:spcBef>
                <a:spcPts val="667"/>
              </a:spcBef>
              <a:spcAft>
                <a:spcPts val="0"/>
              </a:spcAft>
              <a:buSzPts val="16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aragraph Content">
  <p:cSld name="3_Paragraph Content">
    <p:spTree>
      <p:nvGrpSpPr>
        <p:cNvPr id="127" name="Shape 127"/>
        <p:cNvGrpSpPr/>
        <p:nvPr/>
      </p:nvGrpSpPr>
      <p:grpSpPr>
        <a:xfrm>
          <a:off x="0" y="0"/>
          <a:ext cx="0" cy="0"/>
          <a:chOff x="0" y="0"/>
          <a:chExt cx="0" cy="0"/>
        </a:xfrm>
      </p:grpSpPr>
      <p:sp>
        <p:nvSpPr>
          <p:cNvPr id="128" name="Google Shape;128;p21"/>
          <p:cNvSpPr txBox="1"/>
          <p:nvPr>
            <p:ph type="title"/>
          </p:nvPr>
        </p:nvSpPr>
        <p:spPr>
          <a:xfrm>
            <a:off x="913721" y="1"/>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C8D9D8"/>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9" name="Google Shape;129;p21"/>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600" u="none" cap="none" strike="noStrike">
                <a:solidFill>
                  <a:srgbClr val="FFFFFF"/>
                </a:solidFill>
                <a:latin typeface="Calibri"/>
                <a:ea typeface="Calibri"/>
                <a:cs typeface="Calibri"/>
                <a:sym typeface="Calibri"/>
              </a:defRPr>
            </a:lvl1pPr>
            <a:lvl2pPr indent="0" lvl="1" marL="0" marR="0" algn="ctr">
              <a:spcBef>
                <a:spcPts val="0"/>
              </a:spcBef>
              <a:spcAft>
                <a:spcPts val="0"/>
              </a:spcAft>
              <a:buNone/>
              <a:defRPr b="0" i="0" sz="1600" u="none" cap="none" strike="noStrike">
                <a:solidFill>
                  <a:srgbClr val="FFFFFF"/>
                </a:solidFill>
                <a:latin typeface="Calibri"/>
                <a:ea typeface="Calibri"/>
                <a:cs typeface="Calibri"/>
                <a:sym typeface="Calibri"/>
              </a:defRPr>
            </a:lvl2pPr>
            <a:lvl3pPr indent="0" lvl="2" marL="0" marR="0" algn="ctr">
              <a:spcBef>
                <a:spcPts val="0"/>
              </a:spcBef>
              <a:spcAft>
                <a:spcPts val="0"/>
              </a:spcAft>
              <a:buNone/>
              <a:defRPr b="0" i="0" sz="1600" u="none" cap="none" strike="noStrike">
                <a:solidFill>
                  <a:srgbClr val="FFFFFF"/>
                </a:solidFill>
                <a:latin typeface="Calibri"/>
                <a:ea typeface="Calibri"/>
                <a:cs typeface="Calibri"/>
                <a:sym typeface="Calibri"/>
              </a:defRPr>
            </a:lvl3pPr>
            <a:lvl4pPr indent="0" lvl="3" marL="0" marR="0" algn="ctr">
              <a:spcBef>
                <a:spcPts val="0"/>
              </a:spcBef>
              <a:spcAft>
                <a:spcPts val="0"/>
              </a:spcAft>
              <a:buNone/>
              <a:defRPr b="0" i="0" sz="1600" u="none" cap="none" strike="noStrike">
                <a:solidFill>
                  <a:srgbClr val="FFFFFF"/>
                </a:solidFill>
                <a:latin typeface="Calibri"/>
                <a:ea typeface="Calibri"/>
                <a:cs typeface="Calibri"/>
                <a:sym typeface="Calibri"/>
              </a:defRPr>
            </a:lvl4pPr>
            <a:lvl5pPr indent="0" lvl="4" marL="0" marR="0" algn="ctr">
              <a:spcBef>
                <a:spcPts val="0"/>
              </a:spcBef>
              <a:spcAft>
                <a:spcPts val="0"/>
              </a:spcAft>
              <a:buNone/>
              <a:defRPr b="0" i="0" sz="1600" u="none" cap="none" strike="noStrike">
                <a:solidFill>
                  <a:srgbClr val="FFFFFF"/>
                </a:solidFill>
                <a:latin typeface="Calibri"/>
                <a:ea typeface="Calibri"/>
                <a:cs typeface="Calibri"/>
                <a:sym typeface="Calibri"/>
              </a:defRPr>
            </a:lvl5pPr>
            <a:lvl6pPr indent="0" lvl="5" marL="0" marR="0" algn="ctr">
              <a:spcBef>
                <a:spcPts val="0"/>
              </a:spcBef>
              <a:spcAft>
                <a:spcPts val="0"/>
              </a:spcAft>
              <a:buNone/>
              <a:defRPr b="0" i="0" sz="1600" u="none" cap="none" strike="noStrike">
                <a:solidFill>
                  <a:srgbClr val="FFFFFF"/>
                </a:solidFill>
                <a:latin typeface="Calibri"/>
                <a:ea typeface="Calibri"/>
                <a:cs typeface="Calibri"/>
                <a:sym typeface="Calibri"/>
              </a:defRPr>
            </a:lvl6pPr>
            <a:lvl7pPr indent="0" lvl="6" marL="0" marR="0" algn="ctr">
              <a:spcBef>
                <a:spcPts val="0"/>
              </a:spcBef>
              <a:spcAft>
                <a:spcPts val="0"/>
              </a:spcAft>
              <a:buNone/>
              <a:defRPr b="0" i="0" sz="1600" u="none" cap="none" strike="noStrike">
                <a:solidFill>
                  <a:srgbClr val="FFFFFF"/>
                </a:solidFill>
                <a:latin typeface="Calibri"/>
                <a:ea typeface="Calibri"/>
                <a:cs typeface="Calibri"/>
                <a:sym typeface="Calibri"/>
              </a:defRPr>
            </a:lvl7pPr>
            <a:lvl8pPr indent="0" lvl="7" marL="0" marR="0" algn="ctr">
              <a:spcBef>
                <a:spcPts val="0"/>
              </a:spcBef>
              <a:spcAft>
                <a:spcPts val="0"/>
              </a:spcAft>
              <a:buNone/>
              <a:defRPr b="0" i="0" sz="1600" u="none" cap="none" strike="noStrike">
                <a:solidFill>
                  <a:srgbClr val="FFFFFF"/>
                </a:solidFill>
                <a:latin typeface="Calibri"/>
                <a:ea typeface="Calibri"/>
                <a:cs typeface="Calibri"/>
                <a:sym typeface="Calibri"/>
              </a:defRPr>
            </a:lvl8pPr>
            <a:lvl9pPr indent="0" lvl="8" marL="0" marR="0" algn="ctr">
              <a:spcBef>
                <a:spcPts val="0"/>
              </a:spcBef>
              <a:spcAft>
                <a:spcPts val="0"/>
              </a:spcAft>
              <a:buNone/>
              <a:defRPr b="0" i="0" sz="16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descr="triangles_2.png" id="130" name="Google Shape;130;p21"/>
          <p:cNvPicPr preferRelativeResize="0"/>
          <p:nvPr/>
        </p:nvPicPr>
        <p:blipFill rotWithShape="1">
          <a:blip r:embed="rId2">
            <a:alphaModFix/>
          </a:blip>
          <a:srcRect b="0" l="0" r="0" t="0"/>
          <a:stretch/>
        </p:blipFill>
        <p:spPr>
          <a:xfrm rot="10800000">
            <a:off x="5763187" y="1195463"/>
            <a:ext cx="586739" cy="79608"/>
          </a:xfrm>
          <a:prstGeom prst="rect">
            <a:avLst/>
          </a:prstGeom>
          <a:noFill/>
          <a:ln>
            <a:noFill/>
          </a:ln>
        </p:spPr>
      </p:pic>
      <p:pic>
        <p:nvPicPr>
          <p:cNvPr descr="triangles_2.png" id="131" name="Google Shape;131;p21"/>
          <p:cNvPicPr preferRelativeResize="0"/>
          <p:nvPr/>
        </p:nvPicPr>
        <p:blipFill rotWithShape="1">
          <a:blip r:embed="rId2">
            <a:alphaModFix/>
          </a:blip>
          <a:srcRect b="0" l="0" r="0" t="0"/>
          <a:stretch/>
        </p:blipFill>
        <p:spPr>
          <a:xfrm>
            <a:off x="5763187" y="261455"/>
            <a:ext cx="586739" cy="79608"/>
          </a:xfrm>
          <a:prstGeom prst="rect">
            <a:avLst/>
          </a:prstGeom>
          <a:noFill/>
          <a:ln>
            <a:noFill/>
          </a:ln>
        </p:spPr>
      </p:pic>
      <p:sp>
        <p:nvSpPr>
          <p:cNvPr id="132" name="Google Shape;132;p21"/>
          <p:cNvSpPr txBox="1"/>
          <p:nvPr>
            <p:ph idx="1" type="body"/>
          </p:nvPr>
        </p:nvSpPr>
        <p:spPr>
          <a:xfrm>
            <a:off x="1267183" y="2877196"/>
            <a:ext cx="5127812" cy="1890728"/>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067"/>
              </a:spcBef>
              <a:spcAft>
                <a:spcPts val="0"/>
              </a:spcAft>
              <a:buClr>
                <a:srgbClr val="6F868D"/>
              </a:buClr>
              <a:buSzPts val="1867"/>
              <a:buFont typeface="Verdana"/>
              <a:buNone/>
              <a:defRPr b="0" i="0" sz="1867"/>
            </a:lvl1pPr>
            <a:lvl2pPr indent="-342900" lvl="1" marL="914400" algn="ctr">
              <a:spcBef>
                <a:spcPts val="933"/>
              </a:spcBef>
              <a:spcAft>
                <a:spcPts val="0"/>
              </a:spcAft>
              <a:buSzPts val="1800"/>
              <a:buChar char="•"/>
              <a:defRPr/>
            </a:lvl2pPr>
            <a:lvl3pPr indent="-342900" lvl="2" marL="1371600" algn="ctr">
              <a:spcBef>
                <a:spcPts val="800"/>
              </a:spcBef>
              <a:spcAft>
                <a:spcPts val="0"/>
              </a:spcAft>
              <a:buSzPts val="1800"/>
              <a:buChar char="•"/>
              <a:defRPr/>
            </a:lvl3pPr>
            <a:lvl4pPr indent="-342900" lvl="3" marL="1828800" algn="ctr">
              <a:spcBef>
                <a:spcPts val="667"/>
              </a:spcBef>
              <a:spcAft>
                <a:spcPts val="0"/>
              </a:spcAft>
              <a:buSzPts val="1800"/>
              <a:buChar char="•"/>
              <a:defRPr/>
            </a:lvl4pPr>
            <a:lvl5pPr indent="-342900" lvl="4" marL="2286000" algn="ctr">
              <a:spcBef>
                <a:spcPts val="667"/>
              </a:spcBef>
              <a:spcAft>
                <a:spcPts val="0"/>
              </a:spcAft>
              <a:buSzPts val="18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
        <p:nvSpPr>
          <p:cNvPr id="133" name="Google Shape;133;p21"/>
          <p:cNvSpPr txBox="1"/>
          <p:nvPr>
            <p:ph idx="2" type="body"/>
          </p:nvPr>
        </p:nvSpPr>
        <p:spPr>
          <a:xfrm>
            <a:off x="1240230" y="2422753"/>
            <a:ext cx="5127812" cy="470884"/>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067"/>
              </a:spcBef>
              <a:spcAft>
                <a:spcPts val="0"/>
              </a:spcAft>
              <a:buClr>
                <a:srgbClr val="C8D9D8"/>
              </a:buClr>
              <a:buSzPts val="2400"/>
              <a:buFont typeface="Verdana"/>
              <a:buNone/>
              <a:defRPr b="0" i="0" sz="2400">
                <a:solidFill>
                  <a:srgbClr val="C8D9D8"/>
                </a:solidFill>
              </a:defRPr>
            </a:lvl1pPr>
            <a:lvl2pPr indent="-342900" lvl="1" marL="914400" algn="ctr">
              <a:spcBef>
                <a:spcPts val="933"/>
              </a:spcBef>
              <a:spcAft>
                <a:spcPts val="0"/>
              </a:spcAft>
              <a:buSzPts val="1800"/>
              <a:buChar char="•"/>
              <a:defRPr/>
            </a:lvl2pPr>
            <a:lvl3pPr indent="-342900" lvl="2" marL="1371600" algn="ctr">
              <a:spcBef>
                <a:spcPts val="800"/>
              </a:spcBef>
              <a:spcAft>
                <a:spcPts val="0"/>
              </a:spcAft>
              <a:buSzPts val="1800"/>
              <a:buChar char="•"/>
              <a:defRPr/>
            </a:lvl3pPr>
            <a:lvl4pPr indent="-342900" lvl="3" marL="1828800" algn="ctr">
              <a:spcBef>
                <a:spcPts val="667"/>
              </a:spcBef>
              <a:spcAft>
                <a:spcPts val="0"/>
              </a:spcAft>
              <a:buSzPts val="1800"/>
              <a:buChar char="•"/>
              <a:defRPr/>
            </a:lvl4pPr>
            <a:lvl5pPr indent="-342900" lvl="4" marL="2286000" algn="ctr">
              <a:spcBef>
                <a:spcPts val="667"/>
              </a:spcBef>
              <a:spcAft>
                <a:spcPts val="0"/>
              </a:spcAft>
              <a:buSzPts val="18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Slide">
  <p:cSld name="Bulleted Slide">
    <p:spTree>
      <p:nvGrpSpPr>
        <p:cNvPr id="21" name="Shape 21"/>
        <p:cNvGrpSpPr/>
        <p:nvPr/>
      </p:nvGrpSpPr>
      <p:grpSpPr>
        <a:xfrm>
          <a:off x="0" y="0"/>
          <a:ext cx="0" cy="0"/>
          <a:chOff x="0" y="0"/>
          <a:chExt cx="0" cy="0"/>
        </a:xfrm>
      </p:grpSpPr>
      <p:sp>
        <p:nvSpPr>
          <p:cNvPr id="22" name="Google Shape;22;p3"/>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
        <p:nvSpPr>
          <p:cNvPr id="23" name="Google Shape;23;p3"/>
          <p:cNvSpPr txBox="1"/>
          <p:nvPr>
            <p:ph type="title"/>
          </p:nvPr>
        </p:nvSpPr>
        <p:spPr>
          <a:xfrm>
            <a:off x="913721" y="1"/>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3"/>
          <p:cNvSpPr txBox="1"/>
          <p:nvPr>
            <p:ph idx="1" type="body"/>
          </p:nvPr>
        </p:nvSpPr>
        <p:spPr>
          <a:xfrm>
            <a:off x="1020590" y="2285315"/>
            <a:ext cx="4799019" cy="3962309"/>
          </a:xfrm>
          <a:prstGeom prst="rect">
            <a:avLst/>
          </a:prstGeom>
          <a:noFill/>
          <a:ln>
            <a:noFill/>
          </a:ln>
        </p:spPr>
        <p:txBody>
          <a:bodyPr anchorCtr="0" anchor="t" bIns="45700" lIns="91425" spcFirstLastPara="1" rIns="91425" wrap="square" tIns="45700">
            <a:normAutofit/>
          </a:bodyPr>
          <a:lstStyle>
            <a:lvl1pPr indent="-397954" lvl="0" marL="457200" algn="l">
              <a:spcBef>
                <a:spcPts val="1067"/>
              </a:spcBef>
              <a:spcAft>
                <a:spcPts val="0"/>
              </a:spcAft>
              <a:buSzPts val="2667"/>
              <a:buChar char="•"/>
              <a:defRPr/>
            </a:lvl1pPr>
            <a:lvl2pPr indent="-364045" lvl="1" marL="914400" algn="l">
              <a:spcBef>
                <a:spcPts val="933"/>
              </a:spcBef>
              <a:spcAft>
                <a:spcPts val="0"/>
              </a:spcAft>
              <a:buSzPts val="2133"/>
              <a:buChar char="•"/>
              <a:defRPr/>
            </a:lvl2pPr>
            <a:lvl3pPr indent="-330200" lvl="2" marL="1371600" algn="l">
              <a:spcBef>
                <a:spcPts val="800"/>
              </a:spcBef>
              <a:spcAft>
                <a:spcPts val="0"/>
              </a:spcAft>
              <a:buSzPts val="1600"/>
              <a:buChar char="•"/>
              <a:defRPr/>
            </a:lvl3pPr>
            <a:lvl4pPr indent="-330200" lvl="3" marL="1828800" algn="l">
              <a:spcBef>
                <a:spcPts val="667"/>
              </a:spcBef>
              <a:spcAft>
                <a:spcPts val="0"/>
              </a:spcAft>
              <a:buSzPts val="1600"/>
              <a:buChar char="•"/>
              <a:defRPr/>
            </a:lvl4pPr>
            <a:lvl5pPr indent="-330200" lvl="4" marL="2286000" algn="l">
              <a:spcBef>
                <a:spcPts val="667"/>
              </a:spcBef>
              <a:spcAft>
                <a:spcPts val="0"/>
              </a:spcAft>
              <a:buSzPts val="16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
        <p:nvSpPr>
          <p:cNvPr id="25" name="Google Shape;25;p3"/>
          <p:cNvSpPr txBox="1"/>
          <p:nvPr>
            <p:ph idx="2" type="body"/>
          </p:nvPr>
        </p:nvSpPr>
        <p:spPr>
          <a:xfrm>
            <a:off x="6297695" y="2285315"/>
            <a:ext cx="4799019" cy="3962309"/>
          </a:xfrm>
          <a:prstGeom prst="rect">
            <a:avLst/>
          </a:prstGeom>
          <a:noFill/>
          <a:ln>
            <a:noFill/>
          </a:ln>
        </p:spPr>
        <p:txBody>
          <a:bodyPr anchorCtr="0" anchor="t" bIns="45700" lIns="91425" spcFirstLastPara="1" rIns="91425" wrap="square" tIns="45700">
            <a:normAutofit/>
          </a:bodyPr>
          <a:lstStyle>
            <a:lvl1pPr indent="-397954" lvl="0" marL="457200" algn="l">
              <a:spcBef>
                <a:spcPts val="1067"/>
              </a:spcBef>
              <a:spcAft>
                <a:spcPts val="0"/>
              </a:spcAft>
              <a:buSzPts val="2667"/>
              <a:buChar char="•"/>
              <a:defRPr/>
            </a:lvl1pPr>
            <a:lvl2pPr indent="-364045" lvl="1" marL="914400" algn="l">
              <a:spcBef>
                <a:spcPts val="933"/>
              </a:spcBef>
              <a:spcAft>
                <a:spcPts val="0"/>
              </a:spcAft>
              <a:buSzPts val="2133"/>
              <a:buChar char="•"/>
              <a:defRPr/>
            </a:lvl2pPr>
            <a:lvl3pPr indent="-330200" lvl="2" marL="1371600" algn="l">
              <a:spcBef>
                <a:spcPts val="800"/>
              </a:spcBef>
              <a:spcAft>
                <a:spcPts val="0"/>
              </a:spcAft>
              <a:buSzPts val="1600"/>
              <a:buChar char="•"/>
              <a:defRPr/>
            </a:lvl3pPr>
            <a:lvl4pPr indent="-330200" lvl="3" marL="1828800" algn="l">
              <a:spcBef>
                <a:spcPts val="667"/>
              </a:spcBef>
              <a:spcAft>
                <a:spcPts val="0"/>
              </a:spcAft>
              <a:buSzPts val="1600"/>
              <a:buChar char="•"/>
              <a:defRPr/>
            </a:lvl4pPr>
            <a:lvl5pPr indent="-330200" lvl="4" marL="2286000" algn="l">
              <a:spcBef>
                <a:spcPts val="667"/>
              </a:spcBef>
              <a:spcAft>
                <a:spcPts val="0"/>
              </a:spcAft>
              <a:buSzPts val="16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Object Slide">
  <p:cSld name="3_Object Slide">
    <p:spTree>
      <p:nvGrpSpPr>
        <p:cNvPr id="134" name="Shape 134"/>
        <p:cNvGrpSpPr/>
        <p:nvPr/>
      </p:nvGrpSpPr>
      <p:grpSpPr>
        <a:xfrm>
          <a:off x="0" y="0"/>
          <a:ext cx="0" cy="0"/>
          <a:chOff x="0" y="0"/>
          <a:chExt cx="0" cy="0"/>
        </a:xfrm>
      </p:grpSpPr>
      <p:sp>
        <p:nvSpPr>
          <p:cNvPr id="135" name="Google Shape;135;p22"/>
          <p:cNvSpPr txBox="1"/>
          <p:nvPr>
            <p:ph type="title"/>
          </p:nvPr>
        </p:nvSpPr>
        <p:spPr>
          <a:xfrm>
            <a:off x="913721" y="1"/>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C8D9D8"/>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6" name="Google Shape;136;p22"/>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600" u="none" cap="none" strike="noStrike">
                <a:solidFill>
                  <a:srgbClr val="FFFFFF"/>
                </a:solidFill>
                <a:latin typeface="Calibri"/>
                <a:ea typeface="Calibri"/>
                <a:cs typeface="Calibri"/>
                <a:sym typeface="Calibri"/>
              </a:defRPr>
            </a:lvl1pPr>
            <a:lvl2pPr indent="0" lvl="1" marL="0" marR="0" algn="ctr">
              <a:spcBef>
                <a:spcPts val="0"/>
              </a:spcBef>
              <a:spcAft>
                <a:spcPts val="0"/>
              </a:spcAft>
              <a:buNone/>
              <a:defRPr b="0" i="0" sz="1600" u="none" cap="none" strike="noStrike">
                <a:solidFill>
                  <a:srgbClr val="FFFFFF"/>
                </a:solidFill>
                <a:latin typeface="Calibri"/>
                <a:ea typeface="Calibri"/>
                <a:cs typeface="Calibri"/>
                <a:sym typeface="Calibri"/>
              </a:defRPr>
            </a:lvl2pPr>
            <a:lvl3pPr indent="0" lvl="2" marL="0" marR="0" algn="ctr">
              <a:spcBef>
                <a:spcPts val="0"/>
              </a:spcBef>
              <a:spcAft>
                <a:spcPts val="0"/>
              </a:spcAft>
              <a:buNone/>
              <a:defRPr b="0" i="0" sz="1600" u="none" cap="none" strike="noStrike">
                <a:solidFill>
                  <a:srgbClr val="FFFFFF"/>
                </a:solidFill>
                <a:latin typeface="Calibri"/>
                <a:ea typeface="Calibri"/>
                <a:cs typeface="Calibri"/>
                <a:sym typeface="Calibri"/>
              </a:defRPr>
            </a:lvl3pPr>
            <a:lvl4pPr indent="0" lvl="3" marL="0" marR="0" algn="ctr">
              <a:spcBef>
                <a:spcPts val="0"/>
              </a:spcBef>
              <a:spcAft>
                <a:spcPts val="0"/>
              </a:spcAft>
              <a:buNone/>
              <a:defRPr b="0" i="0" sz="1600" u="none" cap="none" strike="noStrike">
                <a:solidFill>
                  <a:srgbClr val="FFFFFF"/>
                </a:solidFill>
                <a:latin typeface="Calibri"/>
                <a:ea typeface="Calibri"/>
                <a:cs typeface="Calibri"/>
                <a:sym typeface="Calibri"/>
              </a:defRPr>
            </a:lvl4pPr>
            <a:lvl5pPr indent="0" lvl="4" marL="0" marR="0" algn="ctr">
              <a:spcBef>
                <a:spcPts val="0"/>
              </a:spcBef>
              <a:spcAft>
                <a:spcPts val="0"/>
              </a:spcAft>
              <a:buNone/>
              <a:defRPr b="0" i="0" sz="1600" u="none" cap="none" strike="noStrike">
                <a:solidFill>
                  <a:srgbClr val="FFFFFF"/>
                </a:solidFill>
                <a:latin typeface="Calibri"/>
                <a:ea typeface="Calibri"/>
                <a:cs typeface="Calibri"/>
                <a:sym typeface="Calibri"/>
              </a:defRPr>
            </a:lvl5pPr>
            <a:lvl6pPr indent="0" lvl="5" marL="0" marR="0" algn="ctr">
              <a:spcBef>
                <a:spcPts val="0"/>
              </a:spcBef>
              <a:spcAft>
                <a:spcPts val="0"/>
              </a:spcAft>
              <a:buNone/>
              <a:defRPr b="0" i="0" sz="1600" u="none" cap="none" strike="noStrike">
                <a:solidFill>
                  <a:srgbClr val="FFFFFF"/>
                </a:solidFill>
                <a:latin typeface="Calibri"/>
                <a:ea typeface="Calibri"/>
                <a:cs typeface="Calibri"/>
                <a:sym typeface="Calibri"/>
              </a:defRPr>
            </a:lvl6pPr>
            <a:lvl7pPr indent="0" lvl="6" marL="0" marR="0" algn="ctr">
              <a:spcBef>
                <a:spcPts val="0"/>
              </a:spcBef>
              <a:spcAft>
                <a:spcPts val="0"/>
              </a:spcAft>
              <a:buNone/>
              <a:defRPr b="0" i="0" sz="1600" u="none" cap="none" strike="noStrike">
                <a:solidFill>
                  <a:srgbClr val="FFFFFF"/>
                </a:solidFill>
                <a:latin typeface="Calibri"/>
                <a:ea typeface="Calibri"/>
                <a:cs typeface="Calibri"/>
                <a:sym typeface="Calibri"/>
              </a:defRPr>
            </a:lvl7pPr>
            <a:lvl8pPr indent="0" lvl="7" marL="0" marR="0" algn="ctr">
              <a:spcBef>
                <a:spcPts val="0"/>
              </a:spcBef>
              <a:spcAft>
                <a:spcPts val="0"/>
              </a:spcAft>
              <a:buNone/>
              <a:defRPr b="0" i="0" sz="1600" u="none" cap="none" strike="noStrike">
                <a:solidFill>
                  <a:srgbClr val="FFFFFF"/>
                </a:solidFill>
                <a:latin typeface="Calibri"/>
                <a:ea typeface="Calibri"/>
                <a:cs typeface="Calibri"/>
                <a:sym typeface="Calibri"/>
              </a:defRPr>
            </a:lvl8pPr>
            <a:lvl9pPr indent="0" lvl="8" marL="0" marR="0" algn="ctr">
              <a:spcBef>
                <a:spcPts val="0"/>
              </a:spcBef>
              <a:spcAft>
                <a:spcPts val="0"/>
              </a:spcAft>
              <a:buNone/>
              <a:defRPr b="0" i="0" sz="16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37" name="Google Shape;137;p22"/>
          <p:cNvSpPr txBox="1"/>
          <p:nvPr/>
        </p:nvSpPr>
        <p:spPr>
          <a:xfrm>
            <a:off x="6188729" y="1801317"/>
            <a:ext cx="4388835" cy="2772788"/>
          </a:xfrm>
          <a:prstGeom prst="rect">
            <a:avLst/>
          </a:prstGeom>
          <a:noFill/>
          <a:ln>
            <a:noFill/>
          </a:ln>
        </p:spPr>
        <p:txBody>
          <a:bodyPr anchorCtr="0" anchor="t" bIns="50800" lIns="50800" spcFirstLastPara="1" rIns="50800" wrap="square" tIns="50800">
            <a:noAutofit/>
          </a:bodyPr>
          <a:lstStyle/>
          <a:p>
            <a:pPr indent="0" lvl="0" marL="0" marR="0" rtl="0" algn="l">
              <a:spcBef>
                <a:spcPts val="0"/>
              </a:spcBef>
              <a:spcAft>
                <a:spcPts val="0"/>
              </a:spcAft>
              <a:buClr>
                <a:srgbClr val="FFFFFF"/>
              </a:buClr>
              <a:buSzPts val="2667"/>
              <a:buFont typeface="Calibri"/>
              <a:buNone/>
            </a:pPr>
            <a:r>
              <a:t/>
            </a:r>
            <a:endParaRPr b="0" i="0" sz="2667" u="none" cap="none" strike="noStrike">
              <a:solidFill>
                <a:srgbClr val="FFFFFF"/>
              </a:solidFill>
              <a:latin typeface="Calibri"/>
              <a:ea typeface="Calibri"/>
              <a:cs typeface="Calibri"/>
              <a:sym typeface="Calibri"/>
            </a:endParaRPr>
          </a:p>
        </p:txBody>
      </p:sp>
      <p:pic>
        <p:nvPicPr>
          <p:cNvPr descr="triangles_2.png" id="138" name="Google Shape;138;p22"/>
          <p:cNvPicPr preferRelativeResize="0"/>
          <p:nvPr/>
        </p:nvPicPr>
        <p:blipFill rotWithShape="1">
          <a:blip r:embed="rId2">
            <a:alphaModFix/>
          </a:blip>
          <a:srcRect b="0" l="0" r="0" t="0"/>
          <a:stretch/>
        </p:blipFill>
        <p:spPr>
          <a:xfrm rot="10800000">
            <a:off x="5763187" y="1195463"/>
            <a:ext cx="586739" cy="79608"/>
          </a:xfrm>
          <a:prstGeom prst="rect">
            <a:avLst/>
          </a:prstGeom>
          <a:noFill/>
          <a:ln>
            <a:noFill/>
          </a:ln>
        </p:spPr>
      </p:pic>
      <p:pic>
        <p:nvPicPr>
          <p:cNvPr descr="triangles_2.png" id="139" name="Google Shape;139;p22"/>
          <p:cNvPicPr preferRelativeResize="0"/>
          <p:nvPr/>
        </p:nvPicPr>
        <p:blipFill rotWithShape="1">
          <a:blip r:embed="rId2">
            <a:alphaModFix/>
          </a:blip>
          <a:srcRect b="0" l="0" r="0" t="0"/>
          <a:stretch/>
        </p:blipFill>
        <p:spPr>
          <a:xfrm>
            <a:off x="5763187" y="261455"/>
            <a:ext cx="586739" cy="79608"/>
          </a:xfrm>
          <a:prstGeom prst="rect">
            <a:avLst/>
          </a:prstGeom>
          <a:noFill/>
          <a:ln>
            <a:noFill/>
          </a:ln>
        </p:spPr>
      </p:pic>
      <p:sp>
        <p:nvSpPr>
          <p:cNvPr id="140" name="Google Shape;140;p22"/>
          <p:cNvSpPr txBox="1"/>
          <p:nvPr>
            <p:ph idx="1" type="body"/>
          </p:nvPr>
        </p:nvSpPr>
        <p:spPr>
          <a:xfrm>
            <a:off x="1613285" y="2100503"/>
            <a:ext cx="8623684" cy="1752600"/>
          </a:xfrm>
          <a:prstGeom prst="rect">
            <a:avLst/>
          </a:prstGeom>
          <a:noFill/>
          <a:ln>
            <a:noFill/>
          </a:ln>
        </p:spPr>
        <p:txBody>
          <a:bodyPr anchorCtr="0" anchor="t" bIns="38100" lIns="38100" spcFirstLastPara="1" rIns="38100" wrap="square" tIns="38100">
            <a:noAutofit/>
          </a:bodyPr>
          <a:lstStyle>
            <a:lvl1pPr indent="-465645" lvl="0" marL="457200" algn="ctr">
              <a:spcBef>
                <a:spcPts val="1067"/>
              </a:spcBef>
              <a:spcAft>
                <a:spcPts val="0"/>
              </a:spcAft>
              <a:buSzPts val="3733"/>
              <a:buChar char="•"/>
              <a:defRPr sz="3733"/>
            </a:lvl1pPr>
            <a:lvl2pPr indent="-431800" lvl="1" marL="914400" algn="ctr">
              <a:spcBef>
                <a:spcPts val="933"/>
              </a:spcBef>
              <a:spcAft>
                <a:spcPts val="0"/>
              </a:spcAft>
              <a:buSzPts val="3200"/>
              <a:buChar char="•"/>
              <a:defRPr sz="3200"/>
            </a:lvl2pPr>
            <a:lvl3pPr indent="-397954" lvl="2" marL="1371600" algn="ctr">
              <a:spcBef>
                <a:spcPts val="800"/>
              </a:spcBef>
              <a:spcAft>
                <a:spcPts val="0"/>
              </a:spcAft>
              <a:buSzPts val="2667"/>
              <a:buChar char="•"/>
              <a:defRPr sz="2667"/>
            </a:lvl3pPr>
            <a:lvl4pPr indent="-381000" lvl="3" marL="1828800" algn="ctr">
              <a:spcBef>
                <a:spcPts val="667"/>
              </a:spcBef>
              <a:spcAft>
                <a:spcPts val="0"/>
              </a:spcAft>
              <a:buSzPts val="2400"/>
              <a:buChar char="•"/>
              <a:defRPr sz="2400"/>
            </a:lvl4pPr>
            <a:lvl5pPr indent="-381000" lvl="4" marL="2286000" algn="ctr">
              <a:spcBef>
                <a:spcPts val="667"/>
              </a:spcBef>
              <a:spcAft>
                <a:spcPts val="0"/>
              </a:spcAft>
              <a:buSzPts val="2400"/>
              <a:buChar char="•"/>
              <a:defRPr sz="2400"/>
            </a:lvl5pPr>
            <a:lvl6pPr indent="-228600" lvl="5" marL="2743200" algn="ctr">
              <a:spcBef>
                <a:spcPts val="667"/>
              </a:spcBef>
              <a:spcAft>
                <a:spcPts val="0"/>
              </a:spcAft>
              <a:buSzPts val="1400"/>
              <a:buNone/>
              <a:defRPr sz="2400"/>
            </a:lvl6pPr>
            <a:lvl7pPr indent="-228600" lvl="6" marL="3200400" algn="ctr">
              <a:spcBef>
                <a:spcPts val="667"/>
              </a:spcBef>
              <a:spcAft>
                <a:spcPts val="0"/>
              </a:spcAft>
              <a:buSzPts val="1400"/>
              <a:buNone/>
              <a:defRPr sz="2400"/>
            </a:lvl7pPr>
            <a:lvl8pPr indent="-228600" lvl="7" marL="3657600" algn="ctr">
              <a:spcBef>
                <a:spcPts val="667"/>
              </a:spcBef>
              <a:spcAft>
                <a:spcPts val="0"/>
              </a:spcAft>
              <a:buSzPts val="1400"/>
              <a:buNone/>
              <a:defRPr sz="2400"/>
            </a:lvl8pPr>
            <a:lvl9pPr indent="-228600" lvl="8" marL="4114800" algn="ctr">
              <a:spcBef>
                <a:spcPts val="667"/>
              </a:spcBef>
              <a:spcAft>
                <a:spcPts val="0"/>
              </a:spcAft>
              <a:buSzPts val="1400"/>
              <a:buNone/>
              <a:defRPr sz="24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icture with Caption">
  <p:cSld name="3_Picture with Caption">
    <p:spTree>
      <p:nvGrpSpPr>
        <p:cNvPr id="141" name="Shape 141"/>
        <p:cNvGrpSpPr/>
        <p:nvPr/>
      </p:nvGrpSpPr>
      <p:grpSpPr>
        <a:xfrm>
          <a:off x="0" y="0"/>
          <a:ext cx="0" cy="0"/>
          <a:chOff x="0" y="0"/>
          <a:chExt cx="0" cy="0"/>
        </a:xfrm>
      </p:grpSpPr>
      <p:sp>
        <p:nvSpPr>
          <p:cNvPr id="142" name="Google Shape;142;p23"/>
          <p:cNvSpPr/>
          <p:nvPr>
            <p:ph idx="2" type="pic"/>
          </p:nvPr>
        </p:nvSpPr>
        <p:spPr>
          <a:xfrm>
            <a:off x="2389717" y="1583860"/>
            <a:ext cx="7315200" cy="4114800"/>
          </a:xfrm>
          <a:prstGeom prst="rect">
            <a:avLst/>
          </a:prstGeom>
          <a:noFill/>
          <a:ln>
            <a:noFill/>
          </a:ln>
        </p:spPr>
      </p:sp>
      <p:sp>
        <p:nvSpPr>
          <p:cNvPr id="143" name="Google Shape;143;p23"/>
          <p:cNvSpPr txBox="1"/>
          <p:nvPr>
            <p:ph idx="1" type="body"/>
          </p:nvPr>
        </p:nvSpPr>
        <p:spPr>
          <a:xfrm>
            <a:off x="2389717" y="5729572"/>
            <a:ext cx="7315200" cy="534493"/>
          </a:xfrm>
          <a:prstGeom prst="rect">
            <a:avLst/>
          </a:prstGeom>
          <a:noFill/>
          <a:ln>
            <a:noFill/>
          </a:ln>
        </p:spPr>
        <p:txBody>
          <a:bodyPr anchorCtr="0" anchor="t" bIns="38100" lIns="38100" spcFirstLastPara="1" rIns="38100" wrap="square" tIns="38100">
            <a:noAutofit/>
          </a:bodyPr>
          <a:lstStyle>
            <a:lvl1pPr indent="-228600" lvl="0" marL="457200" algn="ctr">
              <a:spcBef>
                <a:spcPts val="1067"/>
              </a:spcBef>
              <a:spcAft>
                <a:spcPts val="0"/>
              </a:spcAft>
              <a:buSzPts val="1600"/>
              <a:buNone/>
              <a:defRPr sz="1600">
                <a:solidFill>
                  <a:srgbClr val="C8D9D8"/>
                </a:solidFill>
              </a:defRPr>
            </a:lvl1pPr>
            <a:lvl2pPr indent="-228600" lvl="1" marL="914400" algn="ctr">
              <a:spcBef>
                <a:spcPts val="933"/>
              </a:spcBef>
              <a:spcAft>
                <a:spcPts val="0"/>
              </a:spcAft>
              <a:buSzPts val="1600"/>
              <a:buNone/>
              <a:defRPr sz="1600"/>
            </a:lvl2pPr>
            <a:lvl3pPr indent="-228600" lvl="2" marL="1371600" algn="ctr">
              <a:spcBef>
                <a:spcPts val="800"/>
              </a:spcBef>
              <a:spcAft>
                <a:spcPts val="0"/>
              </a:spcAft>
              <a:buSzPts val="1333"/>
              <a:buNone/>
              <a:defRPr sz="1333"/>
            </a:lvl3pPr>
            <a:lvl4pPr indent="-228600" lvl="3" marL="1828800" algn="ctr">
              <a:spcBef>
                <a:spcPts val="667"/>
              </a:spcBef>
              <a:spcAft>
                <a:spcPts val="0"/>
              </a:spcAft>
              <a:buSzPts val="1200"/>
              <a:buNone/>
              <a:defRPr sz="1200"/>
            </a:lvl4pPr>
            <a:lvl5pPr indent="-228600" lvl="4" marL="2286000" algn="ctr">
              <a:spcBef>
                <a:spcPts val="667"/>
              </a:spcBef>
              <a:spcAft>
                <a:spcPts val="0"/>
              </a:spcAft>
              <a:buSzPts val="1200"/>
              <a:buNone/>
              <a:defRPr sz="1200"/>
            </a:lvl5pPr>
            <a:lvl6pPr indent="-228600" lvl="5" marL="2743200" algn="ctr">
              <a:spcBef>
                <a:spcPts val="667"/>
              </a:spcBef>
              <a:spcAft>
                <a:spcPts val="0"/>
              </a:spcAft>
              <a:buClr>
                <a:srgbClr val="878787"/>
              </a:buClr>
              <a:buSzPts val="1200"/>
              <a:buFont typeface="Calibri"/>
              <a:buNone/>
              <a:defRPr sz="1200"/>
            </a:lvl6pPr>
            <a:lvl7pPr indent="-228600" lvl="6" marL="3200400" algn="ctr">
              <a:spcBef>
                <a:spcPts val="667"/>
              </a:spcBef>
              <a:spcAft>
                <a:spcPts val="0"/>
              </a:spcAft>
              <a:buClr>
                <a:srgbClr val="878787"/>
              </a:buClr>
              <a:buSzPts val="1200"/>
              <a:buFont typeface="Calibri"/>
              <a:buNone/>
              <a:defRPr sz="1200"/>
            </a:lvl7pPr>
            <a:lvl8pPr indent="-228600" lvl="7" marL="3657600" algn="ctr">
              <a:spcBef>
                <a:spcPts val="667"/>
              </a:spcBef>
              <a:spcAft>
                <a:spcPts val="0"/>
              </a:spcAft>
              <a:buClr>
                <a:srgbClr val="878787"/>
              </a:buClr>
              <a:buSzPts val="1200"/>
              <a:buFont typeface="Calibri"/>
              <a:buNone/>
              <a:defRPr sz="1200"/>
            </a:lvl8pPr>
            <a:lvl9pPr indent="-228600" lvl="8" marL="4114800" algn="ctr">
              <a:spcBef>
                <a:spcPts val="667"/>
              </a:spcBef>
              <a:spcAft>
                <a:spcPts val="0"/>
              </a:spcAft>
              <a:buClr>
                <a:srgbClr val="878787"/>
              </a:buClr>
              <a:buSzPts val="1200"/>
              <a:buFont typeface="Calibri"/>
              <a:buNone/>
              <a:defRPr sz="1200"/>
            </a:lvl9pPr>
          </a:lstStyle>
          <a:p/>
        </p:txBody>
      </p:sp>
      <p:sp>
        <p:nvSpPr>
          <p:cNvPr id="144" name="Google Shape;144;p23"/>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
        <p:nvSpPr>
          <p:cNvPr id="145" name="Google Shape;145;p23"/>
          <p:cNvSpPr txBox="1"/>
          <p:nvPr>
            <p:ph type="title"/>
          </p:nvPr>
        </p:nvSpPr>
        <p:spPr>
          <a:xfrm>
            <a:off x="913721" y="1"/>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C8D9D8"/>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descr="triangles_2.png" id="146" name="Google Shape;146;p23"/>
          <p:cNvPicPr preferRelativeResize="0"/>
          <p:nvPr/>
        </p:nvPicPr>
        <p:blipFill rotWithShape="1">
          <a:blip r:embed="rId2">
            <a:alphaModFix/>
          </a:blip>
          <a:srcRect b="0" l="0" r="0" t="0"/>
          <a:stretch/>
        </p:blipFill>
        <p:spPr>
          <a:xfrm rot="10800000">
            <a:off x="5763187" y="1195463"/>
            <a:ext cx="586739" cy="79608"/>
          </a:xfrm>
          <a:prstGeom prst="rect">
            <a:avLst/>
          </a:prstGeom>
          <a:noFill/>
          <a:ln>
            <a:noFill/>
          </a:ln>
        </p:spPr>
      </p:pic>
      <p:pic>
        <p:nvPicPr>
          <p:cNvPr descr="triangles_2.png" id="147" name="Google Shape;147;p23"/>
          <p:cNvPicPr preferRelativeResize="0"/>
          <p:nvPr/>
        </p:nvPicPr>
        <p:blipFill rotWithShape="1">
          <a:blip r:embed="rId2">
            <a:alphaModFix/>
          </a:blip>
          <a:srcRect b="0" l="0" r="0" t="0"/>
          <a:stretch/>
        </p:blipFill>
        <p:spPr>
          <a:xfrm>
            <a:off x="5763187" y="261455"/>
            <a:ext cx="586739" cy="7960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Left Aligned Slide">
  <p:cSld name="3_Left Aligned Slide">
    <p:spTree>
      <p:nvGrpSpPr>
        <p:cNvPr id="148" name="Shape 148"/>
        <p:cNvGrpSpPr/>
        <p:nvPr/>
      </p:nvGrpSpPr>
      <p:grpSpPr>
        <a:xfrm>
          <a:off x="0" y="0"/>
          <a:ext cx="0" cy="0"/>
          <a:chOff x="0" y="0"/>
          <a:chExt cx="0" cy="0"/>
        </a:xfrm>
      </p:grpSpPr>
      <p:sp>
        <p:nvSpPr>
          <p:cNvPr id="149" name="Google Shape;149;p24"/>
          <p:cNvSpPr txBox="1"/>
          <p:nvPr>
            <p:ph type="title"/>
          </p:nvPr>
        </p:nvSpPr>
        <p:spPr>
          <a:xfrm>
            <a:off x="913721" y="1"/>
            <a:ext cx="10363200" cy="1471084"/>
          </a:xfrm>
          <a:prstGeom prst="rect">
            <a:avLst/>
          </a:prstGeom>
          <a:noFill/>
          <a:ln>
            <a:noFill/>
          </a:ln>
        </p:spPr>
        <p:txBody>
          <a:bodyPr anchorCtr="0" anchor="ctr" bIns="38100" lIns="38100" spcFirstLastPara="1" rIns="38100" wrap="square" tIns="38100">
            <a:noAutofit/>
          </a:bodyPr>
          <a:lstStyle>
            <a:lvl1pPr lvl="0" algn="l">
              <a:spcBef>
                <a:spcPts val="0"/>
              </a:spcBef>
              <a:spcAft>
                <a:spcPts val="0"/>
              </a:spcAft>
              <a:buSzPts val="1400"/>
              <a:buNone/>
              <a:defRPr sz="2667">
                <a:solidFill>
                  <a:srgbClr val="C8D9D8"/>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0" name="Google Shape;150;p24"/>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600" u="none" cap="none" strike="noStrike">
                <a:solidFill>
                  <a:srgbClr val="FFFFFF"/>
                </a:solidFill>
                <a:latin typeface="Calibri"/>
                <a:ea typeface="Calibri"/>
                <a:cs typeface="Calibri"/>
                <a:sym typeface="Calibri"/>
              </a:defRPr>
            </a:lvl1pPr>
            <a:lvl2pPr indent="0" lvl="1" marL="0" marR="0" algn="ctr">
              <a:spcBef>
                <a:spcPts val="0"/>
              </a:spcBef>
              <a:spcAft>
                <a:spcPts val="0"/>
              </a:spcAft>
              <a:buNone/>
              <a:defRPr b="0" i="0" sz="1600" u="none" cap="none" strike="noStrike">
                <a:solidFill>
                  <a:srgbClr val="FFFFFF"/>
                </a:solidFill>
                <a:latin typeface="Calibri"/>
                <a:ea typeface="Calibri"/>
                <a:cs typeface="Calibri"/>
                <a:sym typeface="Calibri"/>
              </a:defRPr>
            </a:lvl2pPr>
            <a:lvl3pPr indent="0" lvl="2" marL="0" marR="0" algn="ctr">
              <a:spcBef>
                <a:spcPts val="0"/>
              </a:spcBef>
              <a:spcAft>
                <a:spcPts val="0"/>
              </a:spcAft>
              <a:buNone/>
              <a:defRPr b="0" i="0" sz="1600" u="none" cap="none" strike="noStrike">
                <a:solidFill>
                  <a:srgbClr val="FFFFFF"/>
                </a:solidFill>
                <a:latin typeface="Calibri"/>
                <a:ea typeface="Calibri"/>
                <a:cs typeface="Calibri"/>
                <a:sym typeface="Calibri"/>
              </a:defRPr>
            </a:lvl3pPr>
            <a:lvl4pPr indent="0" lvl="3" marL="0" marR="0" algn="ctr">
              <a:spcBef>
                <a:spcPts val="0"/>
              </a:spcBef>
              <a:spcAft>
                <a:spcPts val="0"/>
              </a:spcAft>
              <a:buNone/>
              <a:defRPr b="0" i="0" sz="1600" u="none" cap="none" strike="noStrike">
                <a:solidFill>
                  <a:srgbClr val="FFFFFF"/>
                </a:solidFill>
                <a:latin typeface="Calibri"/>
                <a:ea typeface="Calibri"/>
                <a:cs typeface="Calibri"/>
                <a:sym typeface="Calibri"/>
              </a:defRPr>
            </a:lvl4pPr>
            <a:lvl5pPr indent="0" lvl="4" marL="0" marR="0" algn="ctr">
              <a:spcBef>
                <a:spcPts val="0"/>
              </a:spcBef>
              <a:spcAft>
                <a:spcPts val="0"/>
              </a:spcAft>
              <a:buNone/>
              <a:defRPr b="0" i="0" sz="1600" u="none" cap="none" strike="noStrike">
                <a:solidFill>
                  <a:srgbClr val="FFFFFF"/>
                </a:solidFill>
                <a:latin typeface="Calibri"/>
                <a:ea typeface="Calibri"/>
                <a:cs typeface="Calibri"/>
                <a:sym typeface="Calibri"/>
              </a:defRPr>
            </a:lvl5pPr>
            <a:lvl6pPr indent="0" lvl="5" marL="0" marR="0" algn="ctr">
              <a:spcBef>
                <a:spcPts val="0"/>
              </a:spcBef>
              <a:spcAft>
                <a:spcPts val="0"/>
              </a:spcAft>
              <a:buNone/>
              <a:defRPr b="0" i="0" sz="1600" u="none" cap="none" strike="noStrike">
                <a:solidFill>
                  <a:srgbClr val="FFFFFF"/>
                </a:solidFill>
                <a:latin typeface="Calibri"/>
                <a:ea typeface="Calibri"/>
                <a:cs typeface="Calibri"/>
                <a:sym typeface="Calibri"/>
              </a:defRPr>
            </a:lvl6pPr>
            <a:lvl7pPr indent="0" lvl="6" marL="0" marR="0" algn="ctr">
              <a:spcBef>
                <a:spcPts val="0"/>
              </a:spcBef>
              <a:spcAft>
                <a:spcPts val="0"/>
              </a:spcAft>
              <a:buNone/>
              <a:defRPr b="0" i="0" sz="1600" u="none" cap="none" strike="noStrike">
                <a:solidFill>
                  <a:srgbClr val="FFFFFF"/>
                </a:solidFill>
                <a:latin typeface="Calibri"/>
                <a:ea typeface="Calibri"/>
                <a:cs typeface="Calibri"/>
                <a:sym typeface="Calibri"/>
              </a:defRPr>
            </a:lvl7pPr>
            <a:lvl8pPr indent="0" lvl="7" marL="0" marR="0" algn="ctr">
              <a:spcBef>
                <a:spcPts val="0"/>
              </a:spcBef>
              <a:spcAft>
                <a:spcPts val="0"/>
              </a:spcAft>
              <a:buNone/>
              <a:defRPr b="0" i="0" sz="1600" u="none" cap="none" strike="noStrike">
                <a:solidFill>
                  <a:srgbClr val="FFFFFF"/>
                </a:solidFill>
                <a:latin typeface="Calibri"/>
                <a:ea typeface="Calibri"/>
                <a:cs typeface="Calibri"/>
                <a:sym typeface="Calibri"/>
              </a:defRPr>
            </a:lvl8pPr>
            <a:lvl9pPr indent="0" lvl="8" marL="0" marR="0" algn="ctr">
              <a:spcBef>
                <a:spcPts val="0"/>
              </a:spcBef>
              <a:spcAft>
                <a:spcPts val="0"/>
              </a:spcAft>
              <a:buNone/>
              <a:defRPr b="0" i="0" sz="16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51" name="Google Shape;151;p24"/>
          <p:cNvSpPr txBox="1"/>
          <p:nvPr>
            <p:ph idx="1" type="body"/>
          </p:nvPr>
        </p:nvSpPr>
        <p:spPr>
          <a:xfrm>
            <a:off x="905513" y="1479700"/>
            <a:ext cx="3007107" cy="2959400"/>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067"/>
              </a:spcBef>
              <a:spcAft>
                <a:spcPts val="0"/>
              </a:spcAft>
              <a:buClr>
                <a:srgbClr val="6F868D"/>
              </a:buClr>
              <a:buSzPts val="1867"/>
              <a:buFont typeface="Verdana"/>
              <a:buNone/>
              <a:defRPr b="0" i="0" sz="1867"/>
            </a:lvl1pPr>
            <a:lvl2pPr indent="-342900" lvl="1" marL="914400" algn="ctr">
              <a:spcBef>
                <a:spcPts val="933"/>
              </a:spcBef>
              <a:spcAft>
                <a:spcPts val="0"/>
              </a:spcAft>
              <a:buSzPts val="1800"/>
              <a:buChar char="•"/>
              <a:defRPr/>
            </a:lvl2pPr>
            <a:lvl3pPr indent="-342900" lvl="2" marL="1371600" algn="ctr">
              <a:spcBef>
                <a:spcPts val="800"/>
              </a:spcBef>
              <a:spcAft>
                <a:spcPts val="0"/>
              </a:spcAft>
              <a:buSzPts val="1800"/>
              <a:buChar char="•"/>
              <a:defRPr/>
            </a:lvl3pPr>
            <a:lvl4pPr indent="-342900" lvl="3" marL="1828800" algn="ctr">
              <a:spcBef>
                <a:spcPts val="667"/>
              </a:spcBef>
              <a:spcAft>
                <a:spcPts val="0"/>
              </a:spcAft>
              <a:buSzPts val="1800"/>
              <a:buChar char="•"/>
              <a:defRPr/>
            </a:lvl4pPr>
            <a:lvl5pPr indent="-342900" lvl="4" marL="2286000" algn="ctr">
              <a:spcBef>
                <a:spcPts val="667"/>
              </a:spcBef>
              <a:spcAft>
                <a:spcPts val="0"/>
              </a:spcAft>
              <a:buSzPts val="18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
        <p:nvSpPr>
          <p:cNvPr id="152" name="Google Shape;152;p24"/>
          <p:cNvSpPr/>
          <p:nvPr>
            <p:ph idx="2" type="pic"/>
          </p:nvPr>
        </p:nvSpPr>
        <p:spPr>
          <a:xfrm>
            <a:off x="4066553" y="1583860"/>
            <a:ext cx="7315200" cy="4114800"/>
          </a:xfrm>
          <a:prstGeom prst="rect">
            <a:avLst/>
          </a:prstGeom>
          <a:noFill/>
          <a:ln>
            <a:noFill/>
          </a:ln>
        </p:spPr>
      </p:sp>
      <p:sp>
        <p:nvSpPr>
          <p:cNvPr id="153" name="Google Shape;153;p24"/>
          <p:cNvSpPr txBox="1"/>
          <p:nvPr>
            <p:ph idx="3" type="body"/>
          </p:nvPr>
        </p:nvSpPr>
        <p:spPr>
          <a:xfrm>
            <a:off x="4066553" y="5729572"/>
            <a:ext cx="7315200" cy="534493"/>
          </a:xfrm>
          <a:prstGeom prst="rect">
            <a:avLst/>
          </a:prstGeom>
          <a:noFill/>
          <a:ln>
            <a:noFill/>
          </a:ln>
        </p:spPr>
        <p:txBody>
          <a:bodyPr anchorCtr="0" anchor="t" bIns="38100" lIns="38100" spcFirstLastPara="1" rIns="38100" wrap="square" tIns="38100">
            <a:noAutofit/>
          </a:bodyPr>
          <a:lstStyle>
            <a:lvl1pPr indent="-228600" lvl="0" marL="457200" algn="ctr">
              <a:spcBef>
                <a:spcPts val="1067"/>
              </a:spcBef>
              <a:spcAft>
                <a:spcPts val="0"/>
              </a:spcAft>
              <a:buSzPts val="1600"/>
              <a:buNone/>
              <a:defRPr sz="1600">
                <a:solidFill>
                  <a:srgbClr val="C8D9D8"/>
                </a:solidFill>
              </a:defRPr>
            </a:lvl1pPr>
            <a:lvl2pPr indent="-228600" lvl="1" marL="914400" algn="ctr">
              <a:spcBef>
                <a:spcPts val="933"/>
              </a:spcBef>
              <a:spcAft>
                <a:spcPts val="0"/>
              </a:spcAft>
              <a:buSzPts val="1600"/>
              <a:buNone/>
              <a:defRPr sz="1600"/>
            </a:lvl2pPr>
            <a:lvl3pPr indent="-228600" lvl="2" marL="1371600" algn="ctr">
              <a:spcBef>
                <a:spcPts val="800"/>
              </a:spcBef>
              <a:spcAft>
                <a:spcPts val="0"/>
              </a:spcAft>
              <a:buSzPts val="1333"/>
              <a:buNone/>
              <a:defRPr sz="1333"/>
            </a:lvl3pPr>
            <a:lvl4pPr indent="-228600" lvl="3" marL="1828800" algn="ctr">
              <a:spcBef>
                <a:spcPts val="667"/>
              </a:spcBef>
              <a:spcAft>
                <a:spcPts val="0"/>
              </a:spcAft>
              <a:buSzPts val="1200"/>
              <a:buNone/>
              <a:defRPr sz="1200"/>
            </a:lvl4pPr>
            <a:lvl5pPr indent="-228600" lvl="4" marL="2286000" algn="ctr">
              <a:spcBef>
                <a:spcPts val="667"/>
              </a:spcBef>
              <a:spcAft>
                <a:spcPts val="0"/>
              </a:spcAft>
              <a:buSzPts val="1200"/>
              <a:buNone/>
              <a:defRPr sz="1200"/>
            </a:lvl5pPr>
            <a:lvl6pPr indent="-228600" lvl="5" marL="2743200" algn="ctr">
              <a:spcBef>
                <a:spcPts val="667"/>
              </a:spcBef>
              <a:spcAft>
                <a:spcPts val="0"/>
              </a:spcAft>
              <a:buClr>
                <a:srgbClr val="878787"/>
              </a:buClr>
              <a:buSzPts val="1200"/>
              <a:buFont typeface="Calibri"/>
              <a:buNone/>
              <a:defRPr sz="1200"/>
            </a:lvl6pPr>
            <a:lvl7pPr indent="-228600" lvl="6" marL="3200400" algn="ctr">
              <a:spcBef>
                <a:spcPts val="667"/>
              </a:spcBef>
              <a:spcAft>
                <a:spcPts val="0"/>
              </a:spcAft>
              <a:buClr>
                <a:srgbClr val="878787"/>
              </a:buClr>
              <a:buSzPts val="1200"/>
              <a:buFont typeface="Calibri"/>
              <a:buNone/>
              <a:defRPr sz="1200"/>
            </a:lvl7pPr>
            <a:lvl8pPr indent="-228600" lvl="7" marL="3657600" algn="ctr">
              <a:spcBef>
                <a:spcPts val="667"/>
              </a:spcBef>
              <a:spcAft>
                <a:spcPts val="0"/>
              </a:spcAft>
              <a:buClr>
                <a:srgbClr val="878787"/>
              </a:buClr>
              <a:buSzPts val="1200"/>
              <a:buFont typeface="Calibri"/>
              <a:buNone/>
              <a:defRPr sz="1200"/>
            </a:lvl8pPr>
            <a:lvl9pPr indent="-228600" lvl="8" marL="4114800" algn="ctr">
              <a:spcBef>
                <a:spcPts val="667"/>
              </a:spcBef>
              <a:spcAft>
                <a:spcPts val="0"/>
              </a:spcAft>
              <a:buClr>
                <a:srgbClr val="878787"/>
              </a:buClr>
              <a:buSzPts val="1200"/>
              <a:buFont typeface="Calibri"/>
              <a:buNone/>
              <a:defRPr sz="12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Slide">
  <p:cSld name="3_Blank Slide">
    <p:spTree>
      <p:nvGrpSpPr>
        <p:cNvPr id="154" name="Shape 154"/>
        <p:cNvGrpSpPr/>
        <p:nvPr/>
      </p:nvGrpSpPr>
      <p:grpSpPr>
        <a:xfrm>
          <a:off x="0" y="0"/>
          <a:ext cx="0" cy="0"/>
          <a:chOff x="0" y="0"/>
          <a:chExt cx="0" cy="0"/>
        </a:xfrm>
      </p:grpSpPr>
      <p:sp>
        <p:nvSpPr>
          <p:cNvPr id="155" name="Google Shape;155;p25"/>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600" u="none" cap="none" strike="noStrike">
                <a:solidFill>
                  <a:srgbClr val="FFFFFF"/>
                </a:solidFill>
                <a:latin typeface="Calibri"/>
                <a:ea typeface="Calibri"/>
                <a:cs typeface="Calibri"/>
                <a:sym typeface="Calibri"/>
              </a:defRPr>
            </a:lvl1pPr>
            <a:lvl2pPr indent="0" lvl="1" marL="0" marR="0" algn="ctr">
              <a:spcBef>
                <a:spcPts val="0"/>
              </a:spcBef>
              <a:spcAft>
                <a:spcPts val="0"/>
              </a:spcAft>
              <a:buNone/>
              <a:defRPr b="0" i="0" sz="1600" u="none" cap="none" strike="noStrike">
                <a:solidFill>
                  <a:srgbClr val="FFFFFF"/>
                </a:solidFill>
                <a:latin typeface="Calibri"/>
                <a:ea typeface="Calibri"/>
                <a:cs typeface="Calibri"/>
                <a:sym typeface="Calibri"/>
              </a:defRPr>
            </a:lvl2pPr>
            <a:lvl3pPr indent="0" lvl="2" marL="0" marR="0" algn="ctr">
              <a:spcBef>
                <a:spcPts val="0"/>
              </a:spcBef>
              <a:spcAft>
                <a:spcPts val="0"/>
              </a:spcAft>
              <a:buNone/>
              <a:defRPr b="0" i="0" sz="1600" u="none" cap="none" strike="noStrike">
                <a:solidFill>
                  <a:srgbClr val="FFFFFF"/>
                </a:solidFill>
                <a:latin typeface="Calibri"/>
                <a:ea typeface="Calibri"/>
                <a:cs typeface="Calibri"/>
                <a:sym typeface="Calibri"/>
              </a:defRPr>
            </a:lvl3pPr>
            <a:lvl4pPr indent="0" lvl="3" marL="0" marR="0" algn="ctr">
              <a:spcBef>
                <a:spcPts val="0"/>
              </a:spcBef>
              <a:spcAft>
                <a:spcPts val="0"/>
              </a:spcAft>
              <a:buNone/>
              <a:defRPr b="0" i="0" sz="1600" u="none" cap="none" strike="noStrike">
                <a:solidFill>
                  <a:srgbClr val="FFFFFF"/>
                </a:solidFill>
                <a:latin typeface="Calibri"/>
                <a:ea typeface="Calibri"/>
                <a:cs typeface="Calibri"/>
                <a:sym typeface="Calibri"/>
              </a:defRPr>
            </a:lvl4pPr>
            <a:lvl5pPr indent="0" lvl="4" marL="0" marR="0" algn="ctr">
              <a:spcBef>
                <a:spcPts val="0"/>
              </a:spcBef>
              <a:spcAft>
                <a:spcPts val="0"/>
              </a:spcAft>
              <a:buNone/>
              <a:defRPr b="0" i="0" sz="1600" u="none" cap="none" strike="noStrike">
                <a:solidFill>
                  <a:srgbClr val="FFFFFF"/>
                </a:solidFill>
                <a:latin typeface="Calibri"/>
                <a:ea typeface="Calibri"/>
                <a:cs typeface="Calibri"/>
                <a:sym typeface="Calibri"/>
              </a:defRPr>
            </a:lvl5pPr>
            <a:lvl6pPr indent="0" lvl="5" marL="0" marR="0" algn="ctr">
              <a:spcBef>
                <a:spcPts val="0"/>
              </a:spcBef>
              <a:spcAft>
                <a:spcPts val="0"/>
              </a:spcAft>
              <a:buNone/>
              <a:defRPr b="0" i="0" sz="1600" u="none" cap="none" strike="noStrike">
                <a:solidFill>
                  <a:srgbClr val="FFFFFF"/>
                </a:solidFill>
                <a:latin typeface="Calibri"/>
                <a:ea typeface="Calibri"/>
                <a:cs typeface="Calibri"/>
                <a:sym typeface="Calibri"/>
              </a:defRPr>
            </a:lvl6pPr>
            <a:lvl7pPr indent="0" lvl="6" marL="0" marR="0" algn="ctr">
              <a:spcBef>
                <a:spcPts val="0"/>
              </a:spcBef>
              <a:spcAft>
                <a:spcPts val="0"/>
              </a:spcAft>
              <a:buNone/>
              <a:defRPr b="0" i="0" sz="1600" u="none" cap="none" strike="noStrike">
                <a:solidFill>
                  <a:srgbClr val="FFFFFF"/>
                </a:solidFill>
                <a:latin typeface="Calibri"/>
                <a:ea typeface="Calibri"/>
                <a:cs typeface="Calibri"/>
                <a:sym typeface="Calibri"/>
              </a:defRPr>
            </a:lvl7pPr>
            <a:lvl8pPr indent="0" lvl="7" marL="0" marR="0" algn="ctr">
              <a:spcBef>
                <a:spcPts val="0"/>
              </a:spcBef>
              <a:spcAft>
                <a:spcPts val="0"/>
              </a:spcAft>
              <a:buNone/>
              <a:defRPr b="0" i="0" sz="1600" u="none" cap="none" strike="noStrike">
                <a:solidFill>
                  <a:srgbClr val="FFFFFF"/>
                </a:solidFill>
                <a:latin typeface="Calibri"/>
                <a:ea typeface="Calibri"/>
                <a:cs typeface="Calibri"/>
                <a:sym typeface="Calibri"/>
              </a:defRPr>
            </a:lvl8pPr>
            <a:lvl9pPr indent="0" lvl="8" marL="0" marR="0" algn="ctr">
              <a:spcBef>
                <a:spcPts val="0"/>
              </a:spcBef>
              <a:spcAft>
                <a:spcPts val="0"/>
              </a:spcAft>
              <a:buNone/>
              <a:defRPr b="0" i="0" sz="16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Paragraph Content">
  <p:cSld name="3_Two Paragraph Content">
    <p:spTree>
      <p:nvGrpSpPr>
        <p:cNvPr id="156" name="Shape 156"/>
        <p:cNvGrpSpPr/>
        <p:nvPr/>
      </p:nvGrpSpPr>
      <p:grpSpPr>
        <a:xfrm>
          <a:off x="0" y="0"/>
          <a:ext cx="0" cy="0"/>
          <a:chOff x="0" y="0"/>
          <a:chExt cx="0" cy="0"/>
        </a:xfrm>
      </p:grpSpPr>
      <p:sp>
        <p:nvSpPr>
          <p:cNvPr id="157" name="Google Shape;157;p26"/>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
        <p:nvSpPr>
          <p:cNvPr id="158" name="Google Shape;158;p26"/>
          <p:cNvSpPr txBox="1"/>
          <p:nvPr>
            <p:ph type="title"/>
          </p:nvPr>
        </p:nvSpPr>
        <p:spPr>
          <a:xfrm>
            <a:off x="913721" y="1"/>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C8D9D8"/>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descr="triangles_2.png" id="159" name="Google Shape;159;p26"/>
          <p:cNvPicPr preferRelativeResize="0"/>
          <p:nvPr/>
        </p:nvPicPr>
        <p:blipFill rotWithShape="1">
          <a:blip r:embed="rId2">
            <a:alphaModFix/>
          </a:blip>
          <a:srcRect b="0" l="0" r="0" t="0"/>
          <a:stretch/>
        </p:blipFill>
        <p:spPr>
          <a:xfrm rot="10800000">
            <a:off x="5763187" y="1195463"/>
            <a:ext cx="586739" cy="79608"/>
          </a:xfrm>
          <a:prstGeom prst="rect">
            <a:avLst/>
          </a:prstGeom>
          <a:noFill/>
          <a:ln>
            <a:noFill/>
          </a:ln>
        </p:spPr>
      </p:pic>
      <p:pic>
        <p:nvPicPr>
          <p:cNvPr descr="triangles_2.png" id="160" name="Google Shape;160;p26"/>
          <p:cNvPicPr preferRelativeResize="0"/>
          <p:nvPr/>
        </p:nvPicPr>
        <p:blipFill rotWithShape="1">
          <a:blip r:embed="rId2">
            <a:alphaModFix/>
          </a:blip>
          <a:srcRect b="0" l="0" r="0" t="0"/>
          <a:stretch/>
        </p:blipFill>
        <p:spPr>
          <a:xfrm>
            <a:off x="5763187" y="261455"/>
            <a:ext cx="586739" cy="79608"/>
          </a:xfrm>
          <a:prstGeom prst="rect">
            <a:avLst/>
          </a:prstGeom>
          <a:noFill/>
          <a:ln>
            <a:noFill/>
          </a:ln>
        </p:spPr>
      </p:pic>
      <p:sp>
        <p:nvSpPr>
          <p:cNvPr id="161" name="Google Shape;161;p26"/>
          <p:cNvSpPr txBox="1"/>
          <p:nvPr>
            <p:ph idx="1" type="body"/>
          </p:nvPr>
        </p:nvSpPr>
        <p:spPr>
          <a:xfrm>
            <a:off x="1316503" y="2219551"/>
            <a:ext cx="4503108" cy="3906083"/>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067"/>
              </a:spcBef>
              <a:spcAft>
                <a:spcPts val="0"/>
              </a:spcAft>
              <a:buClr>
                <a:srgbClr val="6F868D"/>
              </a:buClr>
              <a:buSzPts val="2667"/>
              <a:buFont typeface="Verdana"/>
              <a:buNone/>
              <a:defRPr/>
            </a:lvl1pPr>
            <a:lvl2pPr indent="-342900" lvl="1" marL="914400" algn="ctr">
              <a:spcBef>
                <a:spcPts val="933"/>
              </a:spcBef>
              <a:spcAft>
                <a:spcPts val="0"/>
              </a:spcAft>
              <a:buSzPts val="1800"/>
              <a:buChar char="•"/>
              <a:defRPr/>
            </a:lvl2pPr>
            <a:lvl3pPr indent="-342900" lvl="2" marL="1371600" algn="ctr">
              <a:spcBef>
                <a:spcPts val="800"/>
              </a:spcBef>
              <a:spcAft>
                <a:spcPts val="0"/>
              </a:spcAft>
              <a:buSzPts val="1800"/>
              <a:buChar char="•"/>
              <a:defRPr/>
            </a:lvl3pPr>
            <a:lvl4pPr indent="-342900" lvl="3" marL="1828800" algn="ctr">
              <a:spcBef>
                <a:spcPts val="667"/>
              </a:spcBef>
              <a:spcAft>
                <a:spcPts val="0"/>
              </a:spcAft>
              <a:buSzPts val="1800"/>
              <a:buChar char="•"/>
              <a:defRPr/>
            </a:lvl4pPr>
            <a:lvl5pPr indent="-342900" lvl="4" marL="2286000" algn="ctr">
              <a:spcBef>
                <a:spcPts val="667"/>
              </a:spcBef>
              <a:spcAft>
                <a:spcPts val="0"/>
              </a:spcAft>
              <a:buSzPts val="18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
        <p:nvSpPr>
          <p:cNvPr id="162" name="Google Shape;162;p26"/>
          <p:cNvSpPr txBox="1"/>
          <p:nvPr>
            <p:ph idx="2" type="body"/>
          </p:nvPr>
        </p:nvSpPr>
        <p:spPr>
          <a:xfrm>
            <a:off x="6363453" y="2219551"/>
            <a:ext cx="4503108" cy="3906083"/>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067"/>
              </a:spcBef>
              <a:spcAft>
                <a:spcPts val="0"/>
              </a:spcAft>
              <a:buClr>
                <a:srgbClr val="6F868D"/>
              </a:buClr>
              <a:buSzPts val="2667"/>
              <a:buFont typeface="Verdana"/>
              <a:buNone/>
              <a:defRPr/>
            </a:lvl1pPr>
            <a:lvl2pPr indent="-342900" lvl="1" marL="914400" algn="ctr">
              <a:spcBef>
                <a:spcPts val="933"/>
              </a:spcBef>
              <a:spcAft>
                <a:spcPts val="0"/>
              </a:spcAft>
              <a:buSzPts val="1800"/>
              <a:buChar char="•"/>
              <a:defRPr/>
            </a:lvl2pPr>
            <a:lvl3pPr indent="-342900" lvl="2" marL="1371600" algn="ctr">
              <a:spcBef>
                <a:spcPts val="800"/>
              </a:spcBef>
              <a:spcAft>
                <a:spcPts val="0"/>
              </a:spcAft>
              <a:buSzPts val="1800"/>
              <a:buChar char="•"/>
              <a:defRPr/>
            </a:lvl3pPr>
            <a:lvl4pPr indent="-342900" lvl="3" marL="1828800" algn="ctr">
              <a:spcBef>
                <a:spcPts val="667"/>
              </a:spcBef>
              <a:spcAft>
                <a:spcPts val="0"/>
              </a:spcAft>
              <a:buSzPts val="1800"/>
              <a:buChar char="•"/>
              <a:defRPr/>
            </a:lvl4pPr>
            <a:lvl5pPr indent="-342900" lvl="4" marL="2286000" algn="ctr">
              <a:spcBef>
                <a:spcPts val="667"/>
              </a:spcBef>
              <a:spcAft>
                <a:spcPts val="0"/>
              </a:spcAft>
              <a:buSzPts val="18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914400" y="2129367"/>
            <a:ext cx="10363200" cy="1471084"/>
          </a:xfrm>
          <a:prstGeom prst="rect">
            <a:avLst/>
          </a:prstGeom>
          <a:noFill/>
          <a:ln>
            <a:noFill/>
          </a:ln>
        </p:spPr>
        <p:txBody>
          <a:bodyPr anchorCtr="0" anchor="ctr" bIns="0" lIns="0" spcFirstLastPara="1" rIns="0" wrap="square" tIns="0">
            <a:noAutofit/>
          </a:bodyPr>
          <a:lstStyle>
            <a:lvl1pPr lvl="0" marR="0" algn="ctr">
              <a:lnSpc>
                <a:spcPct val="100000"/>
              </a:lnSpc>
              <a:spcBef>
                <a:spcPts val="0"/>
              </a:spcBef>
              <a:spcAft>
                <a:spcPts val="0"/>
              </a:spcAft>
              <a:buClr>
                <a:srgbClr val="000000"/>
              </a:buClr>
              <a:buSzPts val="1400"/>
              <a:buFont typeface="Arial"/>
              <a:buNone/>
              <a:defRPr b="1" i="0" sz="3733" u="none" cap="none" strike="noStrike">
                <a:solidFill>
                  <a:srgbClr val="0C224A"/>
                </a:solidFill>
                <a:latin typeface="Calibri"/>
                <a:ea typeface="Calibri"/>
                <a:cs typeface="Calibri"/>
                <a:sym typeface="Calibri"/>
              </a:defRPr>
            </a:lvl1pPr>
            <a:lvl2pPr lvl="1" marR="0" algn="ctr">
              <a:lnSpc>
                <a:spcPct val="100000"/>
              </a:lnSpc>
              <a:spcBef>
                <a:spcPts val="0"/>
              </a:spcBef>
              <a:spcAft>
                <a:spcPts val="0"/>
              </a:spcAft>
              <a:buClr>
                <a:srgbClr val="000000"/>
              </a:buClr>
              <a:buSzPts val="1400"/>
              <a:buFont typeface="Arial"/>
              <a:buNone/>
              <a:defRPr b="0" i="0" sz="5867"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rgbClr val="000000"/>
              </a:buClr>
              <a:buSzPts val="1400"/>
              <a:buFont typeface="Arial"/>
              <a:buNone/>
              <a:defRPr b="0" i="0" sz="5867"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rgbClr val="000000"/>
              </a:buClr>
              <a:buSzPts val="1400"/>
              <a:buFont typeface="Arial"/>
              <a:buNone/>
              <a:defRPr b="0" i="0" sz="5867"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rgbClr val="000000"/>
              </a:buClr>
              <a:buSzPts val="1400"/>
              <a:buFont typeface="Arial"/>
              <a:buNone/>
              <a:defRPr b="0" i="0" sz="5867"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rgbClr val="000000"/>
              </a:buClr>
              <a:buSzPts val="1400"/>
              <a:buFont typeface="Arial"/>
              <a:buNone/>
              <a:defRPr b="0" i="0" sz="5867"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rgbClr val="000000"/>
              </a:buClr>
              <a:buSzPts val="1400"/>
              <a:buFont typeface="Arial"/>
              <a:buNone/>
              <a:defRPr b="0" i="0" sz="5867"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rgbClr val="000000"/>
              </a:buClr>
              <a:buSzPts val="1400"/>
              <a:buFont typeface="Arial"/>
              <a:buNone/>
              <a:defRPr b="0" i="0" sz="5867"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rgbClr val="000000"/>
              </a:buClr>
              <a:buSzPts val="1400"/>
              <a:buFont typeface="Arial"/>
              <a:buNone/>
              <a:defRPr b="0" i="0" sz="5867" u="none" cap="none" strike="noStrike">
                <a:solidFill>
                  <a:schemeClr val="dk1"/>
                </a:solidFill>
                <a:latin typeface="Calibri"/>
                <a:ea typeface="Calibri"/>
                <a:cs typeface="Calibri"/>
                <a:sym typeface="Calibri"/>
              </a:defRPr>
            </a:lvl9pPr>
          </a:lstStyle>
          <a:p/>
        </p:txBody>
      </p:sp>
      <p:sp>
        <p:nvSpPr>
          <p:cNvPr id="28" name="Google Shape;28;p4"/>
          <p:cNvSpPr txBox="1"/>
          <p:nvPr>
            <p:ph idx="1" type="body"/>
          </p:nvPr>
        </p:nvSpPr>
        <p:spPr>
          <a:xfrm>
            <a:off x="1828800" y="3886200"/>
            <a:ext cx="8534400" cy="2608040"/>
          </a:xfrm>
          <a:prstGeom prst="rect">
            <a:avLst/>
          </a:prstGeom>
          <a:noFill/>
          <a:ln>
            <a:noFill/>
          </a:ln>
        </p:spPr>
        <p:txBody>
          <a:bodyPr anchorCtr="0" anchor="t" bIns="0" lIns="0" spcFirstLastPara="1" rIns="0" wrap="square" tIns="0">
            <a:noAutofit/>
          </a:bodyPr>
          <a:lstStyle>
            <a:lvl1pPr indent="-355600" lvl="0" marL="457200" marR="0" algn="ctr">
              <a:lnSpc>
                <a:spcPct val="100000"/>
              </a:lnSpc>
              <a:spcBef>
                <a:spcPts val="1067"/>
              </a:spcBef>
              <a:spcAft>
                <a:spcPts val="0"/>
              </a:spcAft>
              <a:buClr>
                <a:srgbClr val="BE0B34"/>
              </a:buClr>
              <a:buSzPts val="2000"/>
              <a:buFont typeface="Arial"/>
              <a:buChar char="•"/>
              <a:defRPr b="0" i="0" sz="2667" u="none" cap="none" strike="noStrike">
                <a:solidFill>
                  <a:schemeClr val="dk1"/>
                </a:solidFill>
                <a:latin typeface="Calibri"/>
                <a:ea typeface="Calibri"/>
                <a:cs typeface="Calibri"/>
                <a:sym typeface="Calibri"/>
              </a:defRPr>
            </a:lvl1pPr>
            <a:lvl2pPr indent="-330200" lvl="1" marL="914400" marR="0" algn="ctr">
              <a:lnSpc>
                <a:spcPct val="100000"/>
              </a:lnSpc>
              <a:spcBef>
                <a:spcPts val="933"/>
              </a:spcBef>
              <a:spcAft>
                <a:spcPts val="0"/>
              </a:spcAft>
              <a:buClr>
                <a:srgbClr val="BE0B34"/>
              </a:buClr>
              <a:buSzPts val="1600"/>
              <a:buFont typeface="Arial"/>
              <a:buChar char="•"/>
              <a:defRPr b="0" i="0" sz="2133" u="none" cap="none" strike="noStrike">
                <a:solidFill>
                  <a:srgbClr val="1E5288"/>
                </a:solidFill>
                <a:latin typeface="Calibri"/>
                <a:ea typeface="Calibri"/>
                <a:cs typeface="Calibri"/>
                <a:sym typeface="Calibri"/>
              </a:defRPr>
            </a:lvl2pPr>
            <a:lvl3pPr indent="-304800" lvl="2" marL="1371600" marR="0" algn="ctr">
              <a:lnSpc>
                <a:spcPct val="100000"/>
              </a:lnSpc>
              <a:spcBef>
                <a:spcPts val="800"/>
              </a:spcBef>
              <a:spcAft>
                <a:spcPts val="0"/>
              </a:spcAft>
              <a:buClr>
                <a:srgbClr val="BE0B34"/>
              </a:buClr>
              <a:buSzPts val="1200"/>
              <a:buFont typeface="Arial"/>
              <a:buChar char="•"/>
              <a:defRPr b="0" i="0" sz="1600" u="none" cap="none" strike="noStrike">
                <a:solidFill>
                  <a:srgbClr val="1E5288"/>
                </a:solidFill>
                <a:latin typeface="Calibri"/>
                <a:ea typeface="Calibri"/>
                <a:cs typeface="Calibri"/>
                <a:sym typeface="Calibri"/>
              </a:defRPr>
            </a:lvl3pPr>
            <a:lvl4pPr indent="-304800" lvl="3" marL="1828800" marR="0" algn="ctr">
              <a:lnSpc>
                <a:spcPct val="100000"/>
              </a:lnSpc>
              <a:spcBef>
                <a:spcPts val="667"/>
              </a:spcBef>
              <a:spcAft>
                <a:spcPts val="0"/>
              </a:spcAft>
              <a:buClr>
                <a:srgbClr val="BE0B34"/>
              </a:buClr>
              <a:buSzPts val="1200"/>
              <a:buFont typeface="Arial"/>
              <a:buChar char="•"/>
              <a:defRPr b="0" i="0" sz="1600" u="none" cap="none" strike="noStrike">
                <a:solidFill>
                  <a:srgbClr val="1E5288"/>
                </a:solidFill>
                <a:latin typeface="Calibri"/>
                <a:ea typeface="Calibri"/>
                <a:cs typeface="Calibri"/>
                <a:sym typeface="Calibri"/>
              </a:defRPr>
            </a:lvl4pPr>
            <a:lvl5pPr indent="-304800" lvl="4" marL="2286000" marR="0" algn="ctr">
              <a:lnSpc>
                <a:spcPct val="100000"/>
              </a:lnSpc>
              <a:spcBef>
                <a:spcPts val="667"/>
              </a:spcBef>
              <a:spcAft>
                <a:spcPts val="0"/>
              </a:spcAft>
              <a:buClr>
                <a:srgbClr val="BE0B34"/>
              </a:buClr>
              <a:buSzPts val="1200"/>
              <a:buFont typeface="Arial"/>
              <a:buChar char="•"/>
              <a:defRPr b="0" i="0" sz="1600" u="none" cap="none" strike="noStrike">
                <a:solidFill>
                  <a:srgbClr val="1E5288"/>
                </a:solidFill>
                <a:latin typeface="Calibri"/>
                <a:ea typeface="Calibri"/>
                <a:cs typeface="Calibri"/>
                <a:sym typeface="Calibri"/>
              </a:defRPr>
            </a:lvl5pPr>
            <a:lvl6pPr indent="-228600" lvl="5" marL="2743200" marR="0" algn="ctr">
              <a:lnSpc>
                <a:spcPct val="100000"/>
              </a:lnSpc>
              <a:spcBef>
                <a:spcPts val="667"/>
              </a:spcBef>
              <a:spcAft>
                <a:spcPts val="0"/>
              </a:spcAft>
              <a:buClr>
                <a:srgbClr val="000000"/>
              </a:buClr>
              <a:buSzPts val="1400"/>
              <a:buFont typeface="Arial"/>
              <a:buNone/>
              <a:defRPr b="0" i="0" sz="2667" u="none" cap="none" strike="noStrike">
                <a:solidFill>
                  <a:srgbClr val="878787"/>
                </a:solidFill>
                <a:latin typeface="Calibri"/>
                <a:ea typeface="Calibri"/>
                <a:cs typeface="Calibri"/>
                <a:sym typeface="Calibri"/>
              </a:defRPr>
            </a:lvl6pPr>
            <a:lvl7pPr indent="-228600" lvl="6" marL="3200400" marR="0" algn="ctr">
              <a:lnSpc>
                <a:spcPct val="100000"/>
              </a:lnSpc>
              <a:spcBef>
                <a:spcPts val="667"/>
              </a:spcBef>
              <a:spcAft>
                <a:spcPts val="0"/>
              </a:spcAft>
              <a:buClr>
                <a:srgbClr val="000000"/>
              </a:buClr>
              <a:buSzPts val="1400"/>
              <a:buFont typeface="Arial"/>
              <a:buNone/>
              <a:defRPr b="0" i="0" sz="2667" u="none" cap="none" strike="noStrike">
                <a:solidFill>
                  <a:srgbClr val="878787"/>
                </a:solidFill>
                <a:latin typeface="Calibri"/>
                <a:ea typeface="Calibri"/>
                <a:cs typeface="Calibri"/>
                <a:sym typeface="Calibri"/>
              </a:defRPr>
            </a:lvl7pPr>
            <a:lvl8pPr indent="-228600" lvl="7" marL="3657600" marR="0" algn="ctr">
              <a:lnSpc>
                <a:spcPct val="100000"/>
              </a:lnSpc>
              <a:spcBef>
                <a:spcPts val="667"/>
              </a:spcBef>
              <a:spcAft>
                <a:spcPts val="0"/>
              </a:spcAft>
              <a:buClr>
                <a:srgbClr val="000000"/>
              </a:buClr>
              <a:buSzPts val="1400"/>
              <a:buFont typeface="Arial"/>
              <a:buNone/>
              <a:defRPr b="0" i="0" sz="2667" u="none" cap="none" strike="noStrike">
                <a:solidFill>
                  <a:srgbClr val="878787"/>
                </a:solidFill>
                <a:latin typeface="Calibri"/>
                <a:ea typeface="Calibri"/>
                <a:cs typeface="Calibri"/>
                <a:sym typeface="Calibri"/>
              </a:defRPr>
            </a:lvl8pPr>
            <a:lvl9pPr indent="-228600" lvl="8" marL="4114800" marR="0" algn="ctr">
              <a:lnSpc>
                <a:spcPct val="100000"/>
              </a:lnSpc>
              <a:spcBef>
                <a:spcPts val="667"/>
              </a:spcBef>
              <a:spcAft>
                <a:spcPts val="0"/>
              </a:spcAft>
              <a:buClr>
                <a:srgbClr val="000000"/>
              </a:buClr>
              <a:buSzPts val="1400"/>
              <a:buFont typeface="Arial"/>
              <a:buNone/>
              <a:defRPr b="0" i="0" sz="2667" u="none" cap="none" strike="noStrike">
                <a:solidFill>
                  <a:srgbClr val="878787"/>
                </a:solidFill>
                <a:latin typeface="Calibri"/>
                <a:ea typeface="Calibri"/>
                <a:cs typeface="Calibri"/>
                <a:sym typeface="Calibri"/>
              </a:defRPr>
            </a:lvl9pPr>
          </a:lstStyle>
          <a:p/>
        </p:txBody>
      </p:sp>
      <p:sp>
        <p:nvSpPr>
          <p:cNvPr id="29" name="Google Shape;29;p4"/>
          <p:cNvSpPr txBox="1"/>
          <p:nvPr>
            <p:ph idx="11" type="ftr"/>
          </p:nvPr>
        </p:nvSpPr>
        <p:spPr>
          <a:xfrm>
            <a:off x="0" y="0"/>
            <a:ext cx="4000000" cy="4000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067" u="none" cap="none" strike="noStrike">
                <a:solidFill>
                  <a:srgbClr val="0C224A"/>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56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1400"/>
              <a:buFont typeface="Arial"/>
              <a:buNone/>
              <a:defRPr b="0" i="0" sz="56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1400"/>
              <a:buFont typeface="Arial"/>
              <a:buNone/>
              <a:defRPr b="0" i="0" sz="56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1400"/>
              <a:buFont typeface="Arial"/>
              <a:buNone/>
              <a:defRPr b="0" i="0" sz="5600" u="none" cap="none" strike="noStrike">
                <a:solidFill>
                  <a:srgbClr val="000000"/>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5600" u="none" cap="none" strike="noStrike">
                <a:solidFill>
                  <a:srgbClr val="000000"/>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5600" u="none" cap="none" strike="noStrike">
                <a:solidFill>
                  <a:srgbClr val="000000"/>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5600" u="none" cap="none" strike="noStrike">
                <a:solidFill>
                  <a:srgbClr val="000000"/>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5600" u="none" cap="none" strike="noStrike">
                <a:solidFill>
                  <a:srgbClr val="000000"/>
                </a:solidFill>
                <a:latin typeface="Gill Sans"/>
                <a:ea typeface="Gill Sans"/>
                <a:cs typeface="Gill Sans"/>
                <a:sym typeface="Gill Sans"/>
              </a:defRPr>
            </a:lvl9pPr>
          </a:lstStyle>
          <a:p/>
        </p:txBody>
      </p:sp>
      <p:sp>
        <p:nvSpPr>
          <p:cNvPr id="30" name="Google Shape;30;p4"/>
          <p:cNvSpPr txBox="1"/>
          <p:nvPr>
            <p:ph idx="10" type="dt"/>
          </p:nvPr>
        </p:nvSpPr>
        <p:spPr>
          <a:xfrm>
            <a:off x="0" y="0"/>
            <a:ext cx="4000000" cy="4000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5600" u="none" cap="none" strike="noStrike">
                <a:solidFill>
                  <a:srgbClr val="888A94"/>
                </a:solidFill>
                <a:latin typeface="Gill Sans"/>
                <a:ea typeface="Gill Sans"/>
                <a:cs typeface="Gill Sans"/>
                <a:sym typeface="Gill Sans"/>
              </a:defRPr>
            </a:lvl1pPr>
            <a:lvl2pPr lvl="1" marR="0" rtl="0" algn="ctr">
              <a:lnSpc>
                <a:spcPct val="100000"/>
              </a:lnSpc>
              <a:spcBef>
                <a:spcPts val="0"/>
              </a:spcBef>
              <a:spcAft>
                <a:spcPts val="0"/>
              </a:spcAft>
              <a:buClr>
                <a:srgbClr val="000000"/>
              </a:buClr>
              <a:buSzPts val="1400"/>
              <a:buFont typeface="Arial"/>
              <a:buNone/>
              <a:defRPr b="0" i="0" sz="5600" u="none" cap="none" strike="noStrike">
                <a:solidFill>
                  <a:srgbClr val="000000"/>
                </a:solidFill>
                <a:latin typeface="Gill Sans"/>
                <a:ea typeface="Gill Sans"/>
                <a:cs typeface="Gill Sans"/>
                <a:sym typeface="Gill Sans"/>
              </a:defRPr>
            </a:lvl2pPr>
            <a:lvl3pPr lvl="2" marR="0" rtl="0" algn="ctr">
              <a:lnSpc>
                <a:spcPct val="100000"/>
              </a:lnSpc>
              <a:spcBef>
                <a:spcPts val="0"/>
              </a:spcBef>
              <a:spcAft>
                <a:spcPts val="0"/>
              </a:spcAft>
              <a:buClr>
                <a:srgbClr val="000000"/>
              </a:buClr>
              <a:buSzPts val="1400"/>
              <a:buFont typeface="Arial"/>
              <a:buNone/>
              <a:defRPr b="0" i="0" sz="5600" u="none" cap="none" strike="noStrike">
                <a:solidFill>
                  <a:srgbClr val="000000"/>
                </a:solidFill>
                <a:latin typeface="Gill Sans"/>
                <a:ea typeface="Gill Sans"/>
                <a:cs typeface="Gill Sans"/>
                <a:sym typeface="Gill Sans"/>
              </a:defRPr>
            </a:lvl3pPr>
            <a:lvl4pPr lvl="3" marR="0" rtl="0" algn="ctr">
              <a:lnSpc>
                <a:spcPct val="100000"/>
              </a:lnSpc>
              <a:spcBef>
                <a:spcPts val="0"/>
              </a:spcBef>
              <a:spcAft>
                <a:spcPts val="0"/>
              </a:spcAft>
              <a:buClr>
                <a:srgbClr val="000000"/>
              </a:buClr>
              <a:buSzPts val="1400"/>
              <a:buFont typeface="Arial"/>
              <a:buNone/>
              <a:defRPr b="0" i="0" sz="5600" u="none" cap="none" strike="noStrike">
                <a:solidFill>
                  <a:srgbClr val="000000"/>
                </a:solidFill>
                <a:latin typeface="Gill Sans"/>
                <a:ea typeface="Gill Sans"/>
                <a:cs typeface="Gill Sans"/>
                <a:sym typeface="Gill Sans"/>
              </a:defRPr>
            </a:lvl4pPr>
            <a:lvl5pPr lvl="4" marR="0" rtl="0" algn="ctr">
              <a:lnSpc>
                <a:spcPct val="100000"/>
              </a:lnSpc>
              <a:spcBef>
                <a:spcPts val="0"/>
              </a:spcBef>
              <a:spcAft>
                <a:spcPts val="0"/>
              </a:spcAft>
              <a:buClr>
                <a:srgbClr val="000000"/>
              </a:buClr>
              <a:buSzPts val="1400"/>
              <a:buFont typeface="Arial"/>
              <a:buNone/>
              <a:defRPr b="0" i="0" sz="5600" u="none" cap="none" strike="noStrike">
                <a:solidFill>
                  <a:srgbClr val="000000"/>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5600" u="none" cap="none" strike="noStrike">
                <a:solidFill>
                  <a:srgbClr val="000000"/>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5600" u="none" cap="none" strike="noStrike">
                <a:solidFill>
                  <a:srgbClr val="000000"/>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5600" u="none" cap="none" strike="noStrike">
                <a:solidFill>
                  <a:srgbClr val="000000"/>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5600" u="none" cap="none" strike="noStrike">
                <a:solidFill>
                  <a:srgbClr val="000000"/>
                </a:solidFill>
                <a:latin typeface="Gill Sans"/>
                <a:ea typeface="Gill Sans"/>
                <a:cs typeface="Gill Sans"/>
                <a:sym typeface="Gill Sans"/>
              </a:defRPr>
            </a:lvl9pPr>
          </a:lstStyle>
          <a:p/>
        </p:txBody>
      </p:sp>
      <p:sp>
        <p:nvSpPr>
          <p:cNvPr id="31" name="Google Shape;31;p4"/>
          <p:cNvSpPr txBox="1"/>
          <p:nvPr>
            <p:ph idx="12" type="sldNum"/>
          </p:nvPr>
        </p:nvSpPr>
        <p:spPr>
          <a:xfrm>
            <a:off x="5753852" y="6509603"/>
            <a:ext cx="674021" cy="348397"/>
          </a:xfrm>
          <a:prstGeom prst="rect">
            <a:avLst/>
          </a:prstGeom>
          <a:noFill/>
          <a:ln>
            <a:noFill/>
          </a:ln>
        </p:spPr>
        <p:txBody>
          <a:bodyPr anchorCtr="0" anchor="ctr" bIns="0" lIns="0" spcFirstLastPara="1" rIns="0" wrap="square" tIns="0">
            <a:noAutofit/>
          </a:bodyPr>
          <a:lstStyle>
            <a:lvl1pPr indent="0" lvl="0" marL="85511" marR="0" algn="ctr">
              <a:lnSpc>
                <a:spcPct val="103333"/>
              </a:lnSpc>
              <a:spcBef>
                <a:spcPts val="0"/>
              </a:spcBef>
              <a:spcAft>
                <a:spcPts val="0"/>
              </a:spcAft>
              <a:buClr>
                <a:srgbClr val="000000"/>
              </a:buClr>
              <a:buSzPts val="1200"/>
              <a:buFont typeface="Arial"/>
              <a:buNone/>
              <a:defRPr b="0" i="0" sz="1600" u="none" cap="none" strike="noStrike">
                <a:solidFill>
                  <a:schemeClr val="lt1"/>
                </a:solidFill>
                <a:latin typeface="Calibri"/>
                <a:ea typeface="Calibri"/>
                <a:cs typeface="Calibri"/>
                <a:sym typeface="Calibri"/>
              </a:defRPr>
            </a:lvl1pPr>
            <a:lvl2pPr indent="0" lvl="1" marL="85511" marR="0" algn="ctr">
              <a:lnSpc>
                <a:spcPct val="103333"/>
              </a:lnSpc>
              <a:spcBef>
                <a:spcPts val="0"/>
              </a:spcBef>
              <a:spcAft>
                <a:spcPts val="0"/>
              </a:spcAft>
              <a:buClr>
                <a:srgbClr val="000000"/>
              </a:buClr>
              <a:buSzPts val="1200"/>
              <a:buFont typeface="Arial"/>
              <a:buNone/>
              <a:defRPr b="0" i="0" sz="1600" u="none" cap="none" strike="noStrike">
                <a:solidFill>
                  <a:schemeClr val="lt1"/>
                </a:solidFill>
                <a:latin typeface="Calibri"/>
                <a:ea typeface="Calibri"/>
                <a:cs typeface="Calibri"/>
                <a:sym typeface="Calibri"/>
              </a:defRPr>
            </a:lvl2pPr>
            <a:lvl3pPr indent="0" lvl="2" marL="85511" marR="0" algn="ctr">
              <a:lnSpc>
                <a:spcPct val="103333"/>
              </a:lnSpc>
              <a:spcBef>
                <a:spcPts val="0"/>
              </a:spcBef>
              <a:spcAft>
                <a:spcPts val="0"/>
              </a:spcAft>
              <a:buClr>
                <a:srgbClr val="000000"/>
              </a:buClr>
              <a:buSzPts val="1200"/>
              <a:buFont typeface="Arial"/>
              <a:buNone/>
              <a:defRPr b="0" i="0" sz="1600" u="none" cap="none" strike="noStrike">
                <a:solidFill>
                  <a:schemeClr val="lt1"/>
                </a:solidFill>
                <a:latin typeface="Calibri"/>
                <a:ea typeface="Calibri"/>
                <a:cs typeface="Calibri"/>
                <a:sym typeface="Calibri"/>
              </a:defRPr>
            </a:lvl3pPr>
            <a:lvl4pPr indent="0" lvl="3" marL="85511" marR="0" algn="ctr">
              <a:lnSpc>
                <a:spcPct val="103333"/>
              </a:lnSpc>
              <a:spcBef>
                <a:spcPts val="0"/>
              </a:spcBef>
              <a:spcAft>
                <a:spcPts val="0"/>
              </a:spcAft>
              <a:buClr>
                <a:srgbClr val="000000"/>
              </a:buClr>
              <a:buSzPts val="1200"/>
              <a:buFont typeface="Arial"/>
              <a:buNone/>
              <a:defRPr b="0" i="0" sz="1600" u="none" cap="none" strike="noStrike">
                <a:solidFill>
                  <a:schemeClr val="lt1"/>
                </a:solidFill>
                <a:latin typeface="Calibri"/>
                <a:ea typeface="Calibri"/>
                <a:cs typeface="Calibri"/>
                <a:sym typeface="Calibri"/>
              </a:defRPr>
            </a:lvl4pPr>
            <a:lvl5pPr indent="0" lvl="4" marL="85511" marR="0" algn="ctr">
              <a:lnSpc>
                <a:spcPct val="103333"/>
              </a:lnSpc>
              <a:spcBef>
                <a:spcPts val="0"/>
              </a:spcBef>
              <a:spcAft>
                <a:spcPts val="0"/>
              </a:spcAft>
              <a:buClr>
                <a:srgbClr val="000000"/>
              </a:buClr>
              <a:buSzPts val="1200"/>
              <a:buFont typeface="Arial"/>
              <a:buNone/>
              <a:defRPr b="0" i="0" sz="1600" u="none" cap="none" strike="noStrike">
                <a:solidFill>
                  <a:schemeClr val="lt1"/>
                </a:solidFill>
                <a:latin typeface="Calibri"/>
                <a:ea typeface="Calibri"/>
                <a:cs typeface="Calibri"/>
                <a:sym typeface="Calibri"/>
              </a:defRPr>
            </a:lvl5pPr>
            <a:lvl6pPr indent="0" lvl="5" marL="85511" marR="0" algn="ctr">
              <a:lnSpc>
                <a:spcPct val="103333"/>
              </a:lnSpc>
              <a:spcBef>
                <a:spcPts val="0"/>
              </a:spcBef>
              <a:spcAft>
                <a:spcPts val="0"/>
              </a:spcAft>
              <a:buClr>
                <a:srgbClr val="000000"/>
              </a:buClr>
              <a:buSzPts val="1200"/>
              <a:buFont typeface="Arial"/>
              <a:buNone/>
              <a:defRPr b="0" i="0" sz="1600" u="none" cap="none" strike="noStrike">
                <a:solidFill>
                  <a:schemeClr val="lt1"/>
                </a:solidFill>
                <a:latin typeface="Calibri"/>
                <a:ea typeface="Calibri"/>
                <a:cs typeface="Calibri"/>
                <a:sym typeface="Calibri"/>
              </a:defRPr>
            </a:lvl6pPr>
            <a:lvl7pPr indent="0" lvl="6" marL="85511" marR="0" algn="ctr">
              <a:lnSpc>
                <a:spcPct val="103333"/>
              </a:lnSpc>
              <a:spcBef>
                <a:spcPts val="0"/>
              </a:spcBef>
              <a:spcAft>
                <a:spcPts val="0"/>
              </a:spcAft>
              <a:buClr>
                <a:srgbClr val="000000"/>
              </a:buClr>
              <a:buSzPts val="1200"/>
              <a:buFont typeface="Arial"/>
              <a:buNone/>
              <a:defRPr b="0" i="0" sz="1600" u="none" cap="none" strike="noStrike">
                <a:solidFill>
                  <a:schemeClr val="lt1"/>
                </a:solidFill>
                <a:latin typeface="Calibri"/>
                <a:ea typeface="Calibri"/>
                <a:cs typeface="Calibri"/>
                <a:sym typeface="Calibri"/>
              </a:defRPr>
            </a:lvl7pPr>
            <a:lvl8pPr indent="0" lvl="7" marL="85511" marR="0" algn="ctr">
              <a:lnSpc>
                <a:spcPct val="103333"/>
              </a:lnSpc>
              <a:spcBef>
                <a:spcPts val="0"/>
              </a:spcBef>
              <a:spcAft>
                <a:spcPts val="0"/>
              </a:spcAft>
              <a:buClr>
                <a:srgbClr val="000000"/>
              </a:buClr>
              <a:buSzPts val="1200"/>
              <a:buFont typeface="Arial"/>
              <a:buNone/>
              <a:defRPr b="0" i="0" sz="1600" u="none" cap="none" strike="noStrike">
                <a:solidFill>
                  <a:schemeClr val="lt1"/>
                </a:solidFill>
                <a:latin typeface="Calibri"/>
                <a:ea typeface="Calibri"/>
                <a:cs typeface="Calibri"/>
                <a:sym typeface="Calibri"/>
              </a:defRPr>
            </a:lvl8pPr>
            <a:lvl9pPr indent="0" lvl="8" marL="85511" marR="0" algn="ctr">
              <a:lnSpc>
                <a:spcPct val="103333"/>
              </a:lnSpc>
              <a:spcBef>
                <a:spcPts val="0"/>
              </a:spcBef>
              <a:spcAft>
                <a:spcPts val="0"/>
              </a:spcAft>
              <a:buClr>
                <a:srgbClr val="000000"/>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85511"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 Content">
  <p:cSld name="Paragraph Content">
    <p:spTree>
      <p:nvGrpSpPr>
        <p:cNvPr id="32" name="Shape 32"/>
        <p:cNvGrpSpPr/>
        <p:nvPr/>
      </p:nvGrpSpPr>
      <p:grpSpPr>
        <a:xfrm>
          <a:off x="0" y="0"/>
          <a:ext cx="0" cy="0"/>
          <a:chOff x="0" y="0"/>
          <a:chExt cx="0" cy="0"/>
        </a:xfrm>
      </p:grpSpPr>
      <p:sp>
        <p:nvSpPr>
          <p:cNvPr id="33" name="Google Shape;33;p5"/>
          <p:cNvSpPr txBox="1"/>
          <p:nvPr>
            <p:ph type="title"/>
          </p:nvPr>
        </p:nvSpPr>
        <p:spPr>
          <a:xfrm>
            <a:off x="913721" y="1"/>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5"/>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b="0" i="0" sz="1600" u="none" cap="none" strike="noStrike">
                <a:solidFill>
                  <a:srgbClr val="FFFFFF"/>
                </a:solidFill>
                <a:latin typeface="Calibri"/>
                <a:ea typeface="Calibri"/>
                <a:cs typeface="Calibri"/>
                <a:sym typeface="Calibri"/>
              </a:defRPr>
            </a:lvl1pPr>
            <a:lvl2pPr indent="0" lvl="1" marL="0" algn="ctr">
              <a:spcBef>
                <a:spcPts val="0"/>
              </a:spcBef>
              <a:spcAft>
                <a:spcPts val="0"/>
              </a:spcAft>
              <a:buNone/>
              <a:defRPr b="0" i="0" sz="1600" u="none" cap="none" strike="noStrike">
                <a:solidFill>
                  <a:srgbClr val="FFFFFF"/>
                </a:solidFill>
                <a:latin typeface="Calibri"/>
                <a:ea typeface="Calibri"/>
                <a:cs typeface="Calibri"/>
                <a:sym typeface="Calibri"/>
              </a:defRPr>
            </a:lvl2pPr>
            <a:lvl3pPr indent="0" lvl="2" marL="0" algn="ctr">
              <a:spcBef>
                <a:spcPts val="0"/>
              </a:spcBef>
              <a:spcAft>
                <a:spcPts val="0"/>
              </a:spcAft>
              <a:buNone/>
              <a:defRPr b="0" i="0" sz="1600" u="none" cap="none" strike="noStrike">
                <a:solidFill>
                  <a:srgbClr val="FFFFFF"/>
                </a:solidFill>
                <a:latin typeface="Calibri"/>
                <a:ea typeface="Calibri"/>
                <a:cs typeface="Calibri"/>
                <a:sym typeface="Calibri"/>
              </a:defRPr>
            </a:lvl3pPr>
            <a:lvl4pPr indent="0" lvl="3" marL="0" algn="ctr">
              <a:spcBef>
                <a:spcPts val="0"/>
              </a:spcBef>
              <a:spcAft>
                <a:spcPts val="0"/>
              </a:spcAft>
              <a:buNone/>
              <a:defRPr b="0" i="0" sz="1600" u="none" cap="none" strike="noStrike">
                <a:solidFill>
                  <a:srgbClr val="FFFFFF"/>
                </a:solidFill>
                <a:latin typeface="Calibri"/>
                <a:ea typeface="Calibri"/>
                <a:cs typeface="Calibri"/>
                <a:sym typeface="Calibri"/>
              </a:defRPr>
            </a:lvl4pPr>
            <a:lvl5pPr indent="0" lvl="4" marL="0" algn="ctr">
              <a:spcBef>
                <a:spcPts val="0"/>
              </a:spcBef>
              <a:spcAft>
                <a:spcPts val="0"/>
              </a:spcAft>
              <a:buNone/>
              <a:defRPr b="0" i="0" sz="1600" u="none" cap="none" strike="noStrike">
                <a:solidFill>
                  <a:srgbClr val="FFFFFF"/>
                </a:solidFill>
                <a:latin typeface="Calibri"/>
                <a:ea typeface="Calibri"/>
                <a:cs typeface="Calibri"/>
                <a:sym typeface="Calibri"/>
              </a:defRPr>
            </a:lvl5pPr>
            <a:lvl6pPr indent="0" lvl="5" marL="0" algn="ctr">
              <a:spcBef>
                <a:spcPts val="0"/>
              </a:spcBef>
              <a:spcAft>
                <a:spcPts val="0"/>
              </a:spcAft>
              <a:buNone/>
              <a:defRPr b="0" i="0" sz="1600" u="none" cap="none" strike="noStrike">
                <a:solidFill>
                  <a:srgbClr val="FFFFFF"/>
                </a:solidFill>
                <a:latin typeface="Calibri"/>
                <a:ea typeface="Calibri"/>
                <a:cs typeface="Calibri"/>
                <a:sym typeface="Calibri"/>
              </a:defRPr>
            </a:lvl6pPr>
            <a:lvl7pPr indent="0" lvl="6" marL="0" algn="ctr">
              <a:spcBef>
                <a:spcPts val="0"/>
              </a:spcBef>
              <a:spcAft>
                <a:spcPts val="0"/>
              </a:spcAft>
              <a:buNone/>
              <a:defRPr b="0" i="0" sz="1600" u="none" cap="none" strike="noStrike">
                <a:solidFill>
                  <a:srgbClr val="FFFFFF"/>
                </a:solidFill>
                <a:latin typeface="Calibri"/>
                <a:ea typeface="Calibri"/>
                <a:cs typeface="Calibri"/>
                <a:sym typeface="Calibri"/>
              </a:defRPr>
            </a:lvl7pPr>
            <a:lvl8pPr indent="0" lvl="7" marL="0" algn="ctr">
              <a:spcBef>
                <a:spcPts val="0"/>
              </a:spcBef>
              <a:spcAft>
                <a:spcPts val="0"/>
              </a:spcAft>
              <a:buNone/>
              <a:defRPr b="0" i="0" sz="1600" u="none" cap="none" strike="noStrike">
                <a:solidFill>
                  <a:srgbClr val="FFFFFF"/>
                </a:solidFill>
                <a:latin typeface="Calibri"/>
                <a:ea typeface="Calibri"/>
                <a:cs typeface="Calibri"/>
                <a:sym typeface="Calibri"/>
              </a:defRPr>
            </a:lvl8pPr>
            <a:lvl9pPr indent="0" lvl="8" marL="0" algn="ctr">
              <a:spcBef>
                <a:spcPts val="0"/>
              </a:spcBef>
              <a:spcAft>
                <a:spcPts val="0"/>
              </a:spcAft>
              <a:buNone/>
              <a:defRPr b="0" i="0" sz="16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5" name="Google Shape;35;p5"/>
          <p:cNvSpPr txBox="1"/>
          <p:nvPr>
            <p:ph idx="1" type="body"/>
          </p:nvPr>
        </p:nvSpPr>
        <p:spPr>
          <a:xfrm>
            <a:off x="1267183" y="2877196"/>
            <a:ext cx="5127812" cy="1890728"/>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067"/>
              </a:spcBef>
              <a:spcAft>
                <a:spcPts val="0"/>
              </a:spcAft>
              <a:buClr>
                <a:srgbClr val="6F868D"/>
              </a:buClr>
              <a:buSzPts val="1867"/>
              <a:buFont typeface="Verdana"/>
              <a:buNone/>
              <a:defRPr b="0" i="0" sz="1867"/>
            </a:lvl1pPr>
            <a:lvl2pPr indent="-342900" lvl="1" marL="914400" algn="ctr">
              <a:spcBef>
                <a:spcPts val="933"/>
              </a:spcBef>
              <a:spcAft>
                <a:spcPts val="0"/>
              </a:spcAft>
              <a:buSzPts val="1800"/>
              <a:buChar char="•"/>
              <a:defRPr/>
            </a:lvl2pPr>
            <a:lvl3pPr indent="-342900" lvl="2" marL="1371600" algn="ctr">
              <a:spcBef>
                <a:spcPts val="800"/>
              </a:spcBef>
              <a:spcAft>
                <a:spcPts val="0"/>
              </a:spcAft>
              <a:buSzPts val="1800"/>
              <a:buChar char="•"/>
              <a:defRPr/>
            </a:lvl3pPr>
            <a:lvl4pPr indent="-342900" lvl="3" marL="1828800" algn="ctr">
              <a:spcBef>
                <a:spcPts val="667"/>
              </a:spcBef>
              <a:spcAft>
                <a:spcPts val="0"/>
              </a:spcAft>
              <a:buSzPts val="1800"/>
              <a:buChar char="•"/>
              <a:defRPr/>
            </a:lvl4pPr>
            <a:lvl5pPr indent="-342900" lvl="4" marL="2286000" algn="ctr">
              <a:spcBef>
                <a:spcPts val="667"/>
              </a:spcBef>
              <a:spcAft>
                <a:spcPts val="0"/>
              </a:spcAft>
              <a:buSzPts val="18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
        <p:nvSpPr>
          <p:cNvPr id="36" name="Google Shape;36;p5"/>
          <p:cNvSpPr txBox="1"/>
          <p:nvPr>
            <p:ph idx="2" type="body"/>
          </p:nvPr>
        </p:nvSpPr>
        <p:spPr>
          <a:xfrm>
            <a:off x="1240230" y="2422753"/>
            <a:ext cx="5127812" cy="470884"/>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067"/>
              </a:spcBef>
              <a:spcAft>
                <a:spcPts val="0"/>
              </a:spcAft>
              <a:buClr>
                <a:srgbClr val="AB0520"/>
              </a:buClr>
              <a:buSzPts val="2400"/>
              <a:buFont typeface="Verdana"/>
              <a:buNone/>
              <a:defRPr b="0" i="0" sz="2400">
                <a:solidFill>
                  <a:srgbClr val="AB0520"/>
                </a:solidFill>
              </a:defRPr>
            </a:lvl1pPr>
            <a:lvl2pPr indent="-342900" lvl="1" marL="914400" algn="ctr">
              <a:spcBef>
                <a:spcPts val="933"/>
              </a:spcBef>
              <a:spcAft>
                <a:spcPts val="0"/>
              </a:spcAft>
              <a:buSzPts val="1800"/>
              <a:buChar char="•"/>
              <a:defRPr/>
            </a:lvl2pPr>
            <a:lvl3pPr indent="-342900" lvl="2" marL="1371600" algn="ctr">
              <a:spcBef>
                <a:spcPts val="800"/>
              </a:spcBef>
              <a:spcAft>
                <a:spcPts val="0"/>
              </a:spcAft>
              <a:buSzPts val="1800"/>
              <a:buChar char="•"/>
              <a:defRPr/>
            </a:lvl3pPr>
            <a:lvl4pPr indent="-342900" lvl="3" marL="1828800" algn="ctr">
              <a:spcBef>
                <a:spcPts val="667"/>
              </a:spcBef>
              <a:spcAft>
                <a:spcPts val="0"/>
              </a:spcAft>
              <a:buSzPts val="1800"/>
              <a:buChar char="•"/>
              <a:defRPr/>
            </a:lvl4pPr>
            <a:lvl5pPr indent="-342900" lvl="4" marL="2286000" algn="ctr">
              <a:spcBef>
                <a:spcPts val="667"/>
              </a:spcBef>
              <a:spcAft>
                <a:spcPts val="0"/>
              </a:spcAft>
              <a:buSzPts val="18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aragraph Content">
  <p:cSld name="Two Paragraph Content">
    <p:spTree>
      <p:nvGrpSpPr>
        <p:cNvPr id="37" name="Shape 37"/>
        <p:cNvGrpSpPr/>
        <p:nvPr/>
      </p:nvGrpSpPr>
      <p:grpSpPr>
        <a:xfrm>
          <a:off x="0" y="0"/>
          <a:ext cx="0" cy="0"/>
          <a:chOff x="0" y="0"/>
          <a:chExt cx="0" cy="0"/>
        </a:xfrm>
      </p:grpSpPr>
      <p:sp>
        <p:nvSpPr>
          <p:cNvPr id="38" name="Google Shape;38;p6"/>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
        <p:nvSpPr>
          <p:cNvPr id="39" name="Google Shape;39;p6"/>
          <p:cNvSpPr txBox="1"/>
          <p:nvPr>
            <p:ph type="title"/>
          </p:nvPr>
        </p:nvSpPr>
        <p:spPr>
          <a:xfrm>
            <a:off x="913721" y="1"/>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 name="Google Shape;40;p6"/>
          <p:cNvSpPr txBox="1"/>
          <p:nvPr>
            <p:ph idx="1" type="body"/>
          </p:nvPr>
        </p:nvSpPr>
        <p:spPr>
          <a:xfrm>
            <a:off x="1316503" y="2219551"/>
            <a:ext cx="4503108" cy="3906083"/>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067"/>
              </a:spcBef>
              <a:spcAft>
                <a:spcPts val="0"/>
              </a:spcAft>
              <a:buClr>
                <a:srgbClr val="6F868D"/>
              </a:buClr>
              <a:buSzPts val="2667"/>
              <a:buFont typeface="Verdana"/>
              <a:buNone/>
              <a:defRPr/>
            </a:lvl1pPr>
            <a:lvl2pPr indent="-342900" lvl="1" marL="914400" algn="ctr">
              <a:spcBef>
                <a:spcPts val="933"/>
              </a:spcBef>
              <a:spcAft>
                <a:spcPts val="0"/>
              </a:spcAft>
              <a:buSzPts val="1800"/>
              <a:buChar char="•"/>
              <a:defRPr/>
            </a:lvl2pPr>
            <a:lvl3pPr indent="-342900" lvl="2" marL="1371600" algn="ctr">
              <a:spcBef>
                <a:spcPts val="800"/>
              </a:spcBef>
              <a:spcAft>
                <a:spcPts val="0"/>
              </a:spcAft>
              <a:buSzPts val="1800"/>
              <a:buChar char="•"/>
              <a:defRPr/>
            </a:lvl3pPr>
            <a:lvl4pPr indent="-342900" lvl="3" marL="1828800" algn="ctr">
              <a:spcBef>
                <a:spcPts val="667"/>
              </a:spcBef>
              <a:spcAft>
                <a:spcPts val="0"/>
              </a:spcAft>
              <a:buSzPts val="1800"/>
              <a:buChar char="•"/>
              <a:defRPr/>
            </a:lvl4pPr>
            <a:lvl5pPr indent="-342900" lvl="4" marL="2286000" algn="ctr">
              <a:spcBef>
                <a:spcPts val="667"/>
              </a:spcBef>
              <a:spcAft>
                <a:spcPts val="0"/>
              </a:spcAft>
              <a:buSzPts val="18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
        <p:nvSpPr>
          <p:cNvPr id="41" name="Google Shape;41;p6"/>
          <p:cNvSpPr txBox="1"/>
          <p:nvPr>
            <p:ph idx="2" type="body"/>
          </p:nvPr>
        </p:nvSpPr>
        <p:spPr>
          <a:xfrm>
            <a:off x="6363453" y="2219551"/>
            <a:ext cx="4503108" cy="3906083"/>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067"/>
              </a:spcBef>
              <a:spcAft>
                <a:spcPts val="0"/>
              </a:spcAft>
              <a:buClr>
                <a:srgbClr val="6F868D"/>
              </a:buClr>
              <a:buSzPts val="2667"/>
              <a:buFont typeface="Verdana"/>
              <a:buNone/>
              <a:defRPr/>
            </a:lvl1pPr>
            <a:lvl2pPr indent="-342900" lvl="1" marL="914400" algn="ctr">
              <a:spcBef>
                <a:spcPts val="933"/>
              </a:spcBef>
              <a:spcAft>
                <a:spcPts val="0"/>
              </a:spcAft>
              <a:buSzPts val="1800"/>
              <a:buChar char="•"/>
              <a:defRPr/>
            </a:lvl2pPr>
            <a:lvl3pPr indent="-342900" lvl="2" marL="1371600" algn="ctr">
              <a:spcBef>
                <a:spcPts val="800"/>
              </a:spcBef>
              <a:spcAft>
                <a:spcPts val="0"/>
              </a:spcAft>
              <a:buSzPts val="1800"/>
              <a:buChar char="•"/>
              <a:defRPr/>
            </a:lvl3pPr>
            <a:lvl4pPr indent="-342900" lvl="3" marL="1828800" algn="ctr">
              <a:spcBef>
                <a:spcPts val="667"/>
              </a:spcBef>
              <a:spcAft>
                <a:spcPts val="0"/>
              </a:spcAft>
              <a:buSzPts val="1800"/>
              <a:buChar char="•"/>
              <a:defRPr/>
            </a:lvl4pPr>
            <a:lvl5pPr indent="-342900" lvl="4" marL="2286000" algn="ctr">
              <a:spcBef>
                <a:spcPts val="667"/>
              </a:spcBef>
              <a:spcAft>
                <a:spcPts val="0"/>
              </a:spcAft>
              <a:buSzPts val="18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Slide">
  <p:cSld name="Object Slide">
    <p:spTree>
      <p:nvGrpSpPr>
        <p:cNvPr id="42" name="Shape 42"/>
        <p:cNvGrpSpPr/>
        <p:nvPr/>
      </p:nvGrpSpPr>
      <p:grpSpPr>
        <a:xfrm>
          <a:off x="0" y="0"/>
          <a:ext cx="0" cy="0"/>
          <a:chOff x="0" y="0"/>
          <a:chExt cx="0" cy="0"/>
        </a:xfrm>
      </p:grpSpPr>
      <p:sp>
        <p:nvSpPr>
          <p:cNvPr id="43" name="Google Shape;43;p7"/>
          <p:cNvSpPr txBox="1"/>
          <p:nvPr>
            <p:ph type="title"/>
          </p:nvPr>
        </p:nvSpPr>
        <p:spPr>
          <a:xfrm>
            <a:off x="913721" y="1"/>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7"/>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b="0" i="0" sz="1600" u="none" cap="none" strike="noStrike">
                <a:solidFill>
                  <a:srgbClr val="FFFFFF"/>
                </a:solidFill>
                <a:latin typeface="Calibri"/>
                <a:ea typeface="Calibri"/>
                <a:cs typeface="Calibri"/>
                <a:sym typeface="Calibri"/>
              </a:defRPr>
            </a:lvl1pPr>
            <a:lvl2pPr indent="0" lvl="1" marL="0" algn="ctr">
              <a:spcBef>
                <a:spcPts val="0"/>
              </a:spcBef>
              <a:spcAft>
                <a:spcPts val="0"/>
              </a:spcAft>
              <a:buNone/>
              <a:defRPr b="0" i="0" sz="1600" u="none" cap="none" strike="noStrike">
                <a:solidFill>
                  <a:srgbClr val="FFFFFF"/>
                </a:solidFill>
                <a:latin typeface="Calibri"/>
                <a:ea typeface="Calibri"/>
                <a:cs typeface="Calibri"/>
                <a:sym typeface="Calibri"/>
              </a:defRPr>
            </a:lvl2pPr>
            <a:lvl3pPr indent="0" lvl="2" marL="0" algn="ctr">
              <a:spcBef>
                <a:spcPts val="0"/>
              </a:spcBef>
              <a:spcAft>
                <a:spcPts val="0"/>
              </a:spcAft>
              <a:buNone/>
              <a:defRPr b="0" i="0" sz="1600" u="none" cap="none" strike="noStrike">
                <a:solidFill>
                  <a:srgbClr val="FFFFFF"/>
                </a:solidFill>
                <a:latin typeface="Calibri"/>
                <a:ea typeface="Calibri"/>
                <a:cs typeface="Calibri"/>
                <a:sym typeface="Calibri"/>
              </a:defRPr>
            </a:lvl3pPr>
            <a:lvl4pPr indent="0" lvl="3" marL="0" algn="ctr">
              <a:spcBef>
                <a:spcPts val="0"/>
              </a:spcBef>
              <a:spcAft>
                <a:spcPts val="0"/>
              </a:spcAft>
              <a:buNone/>
              <a:defRPr b="0" i="0" sz="1600" u="none" cap="none" strike="noStrike">
                <a:solidFill>
                  <a:srgbClr val="FFFFFF"/>
                </a:solidFill>
                <a:latin typeface="Calibri"/>
                <a:ea typeface="Calibri"/>
                <a:cs typeface="Calibri"/>
                <a:sym typeface="Calibri"/>
              </a:defRPr>
            </a:lvl4pPr>
            <a:lvl5pPr indent="0" lvl="4" marL="0" algn="ctr">
              <a:spcBef>
                <a:spcPts val="0"/>
              </a:spcBef>
              <a:spcAft>
                <a:spcPts val="0"/>
              </a:spcAft>
              <a:buNone/>
              <a:defRPr b="0" i="0" sz="1600" u="none" cap="none" strike="noStrike">
                <a:solidFill>
                  <a:srgbClr val="FFFFFF"/>
                </a:solidFill>
                <a:latin typeface="Calibri"/>
                <a:ea typeface="Calibri"/>
                <a:cs typeface="Calibri"/>
                <a:sym typeface="Calibri"/>
              </a:defRPr>
            </a:lvl5pPr>
            <a:lvl6pPr indent="0" lvl="5" marL="0" algn="ctr">
              <a:spcBef>
                <a:spcPts val="0"/>
              </a:spcBef>
              <a:spcAft>
                <a:spcPts val="0"/>
              </a:spcAft>
              <a:buNone/>
              <a:defRPr b="0" i="0" sz="1600" u="none" cap="none" strike="noStrike">
                <a:solidFill>
                  <a:srgbClr val="FFFFFF"/>
                </a:solidFill>
                <a:latin typeface="Calibri"/>
                <a:ea typeface="Calibri"/>
                <a:cs typeface="Calibri"/>
                <a:sym typeface="Calibri"/>
              </a:defRPr>
            </a:lvl6pPr>
            <a:lvl7pPr indent="0" lvl="6" marL="0" algn="ctr">
              <a:spcBef>
                <a:spcPts val="0"/>
              </a:spcBef>
              <a:spcAft>
                <a:spcPts val="0"/>
              </a:spcAft>
              <a:buNone/>
              <a:defRPr b="0" i="0" sz="1600" u="none" cap="none" strike="noStrike">
                <a:solidFill>
                  <a:srgbClr val="FFFFFF"/>
                </a:solidFill>
                <a:latin typeface="Calibri"/>
                <a:ea typeface="Calibri"/>
                <a:cs typeface="Calibri"/>
                <a:sym typeface="Calibri"/>
              </a:defRPr>
            </a:lvl7pPr>
            <a:lvl8pPr indent="0" lvl="7" marL="0" algn="ctr">
              <a:spcBef>
                <a:spcPts val="0"/>
              </a:spcBef>
              <a:spcAft>
                <a:spcPts val="0"/>
              </a:spcAft>
              <a:buNone/>
              <a:defRPr b="0" i="0" sz="1600" u="none" cap="none" strike="noStrike">
                <a:solidFill>
                  <a:srgbClr val="FFFFFF"/>
                </a:solidFill>
                <a:latin typeface="Calibri"/>
                <a:ea typeface="Calibri"/>
                <a:cs typeface="Calibri"/>
                <a:sym typeface="Calibri"/>
              </a:defRPr>
            </a:lvl8pPr>
            <a:lvl9pPr indent="0" lvl="8" marL="0" algn="ctr">
              <a:spcBef>
                <a:spcPts val="0"/>
              </a:spcBef>
              <a:spcAft>
                <a:spcPts val="0"/>
              </a:spcAft>
              <a:buNone/>
              <a:defRPr b="0" i="0" sz="16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5" name="Google Shape;45;p7"/>
          <p:cNvSpPr txBox="1"/>
          <p:nvPr/>
        </p:nvSpPr>
        <p:spPr>
          <a:xfrm>
            <a:off x="6188729" y="1801317"/>
            <a:ext cx="4388835" cy="2772788"/>
          </a:xfrm>
          <a:prstGeom prst="rect">
            <a:avLst/>
          </a:prstGeom>
          <a:noFill/>
          <a:ln>
            <a:noFill/>
          </a:ln>
        </p:spPr>
        <p:txBody>
          <a:bodyPr anchorCtr="0" anchor="t" bIns="50800" lIns="50800" spcFirstLastPara="1" rIns="50800" wrap="square" tIns="50800">
            <a:noAutofit/>
          </a:bodyPr>
          <a:lstStyle/>
          <a:p>
            <a:pPr indent="0" lvl="0" marL="0" marR="0" rtl="0" algn="l">
              <a:spcBef>
                <a:spcPts val="0"/>
              </a:spcBef>
              <a:spcAft>
                <a:spcPts val="0"/>
              </a:spcAft>
              <a:buClr>
                <a:srgbClr val="FFFFFF"/>
              </a:buClr>
              <a:buSzPts val="2667"/>
              <a:buFont typeface="Calibri"/>
              <a:buNone/>
            </a:pPr>
            <a:r>
              <a:t/>
            </a:r>
            <a:endParaRPr b="0" i="0" sz="2667" u="none" cap="none" strike="noStrike">
              <a:solidFill>
                <a:srgbClr val="FFFFFF"/>
              </a:solidFill>
              <a:latin typeface="Calibri"/>
              <a:ea typeface="Calibri"/>
              <a:cs typeface="Calibri"/>
              <a:sym typeface="Calibri"/>
            </a:endParaRPr>
          </a:p>
        </p:txBody>
      </p:sp>
      <p:sp>
        <p:nvSpPr>
          <p:cNvPr id="46" name="Google Shape;46;p7"/>
          <p:cNvSpPr txBox="1"/>
          <p:nvPr>
            <p:ph idx="1" type="body"/>
          </p:nvPr>
        </p:nvSpPr>
        <p:spPr>
          <a:xfrm>
            <a:off x="1613285" y="2100503"/>
            <a:ext cx="8623684" cy="1752600"/>
          </a:xfrm>
          <a:prstGeom prst="rect">
            <a:avLst/>
          </a:prstGeom>
          <a:noFill/>
          <a:ln>
            <a:noFill/>
          </a:ln>
        </p:spPr>
        <p:txBody>
          <a:bodyPr anchorCtr="0" anchor="t" bIns="38100" lIns="38100" spcFirstLastPara="1" rIns="38100" wrap="square" tIns="38100">
            <a:noAutofit/>
          </a:bodyPr>
          <a:lstStyle>
            <a:lvl1pPr indent="-465645" lvl="0" marL="457200" algn="ctr">
              <a:spcBef>
                <a:spcPts val="1067"/>
              </a:spcBef>
              <a:spcAft>
                <a:spcPts val="0"/>
              </a:spcAft>
              <a:buSzPts val="3733"/>
              <a:buChar char="•"/>
              <a:defRPr sz="3733"/>
            </a:lvl1pPr>
            <a:lvl2pPr indent="-431800" lvl="1" marL="914400" algn="ctr">
              <a:spcBef>
                <a:spcPts val="933"/>
              </a:spcBef>
              <a:spcAft>
                <a:spcPts val="0"/>
              </a:spcAft>
              <a:buSzPts val="3200"/>
              <a:buChar char="•"/>
              <a:defRPr sz="3200"/>
            </a:lvl2pPr>
            <a:lvl3pPr indent="-397954" lvl="2" marL="1371600" algn="ctr">
              <a:spcBef>
                <a:spcPts val="800"/>
              </a:spcBef>
              <a:spcAft>
                <a:spcPts val="0"/>
              </a:spcAft>
              <a:buSzPts val="2667"/>
              <a:buChar char="•"/>
              <a:defRPr sz="2667"/>
            </a:lvl3pPr>
            <a:lvl4pPr indent="-381000" lvl="3" marL="1828800" algn="ctr">
              <a:spcBef>
                <a:spcPts val="667"/>
              </a:spcBef>
              <a:spcAft>
                <a:spcPts val="0"/>
              </a:spcAft>
              <a:buSzPts val="2400"/>
              <a:buChar char="•"/>
              <a:defRPr sz="2400"/>
            </a:lvl4pPr>
            <a:lvl5pPr indent="-381000" lvl="4" marL="2286000" algn="ctr">
              <a:spcBef>
                <a:spcPts val="667"/>
              </a:spcBef>
              <a:spcAft>
                <a:spcPts val="0"/>
              </a:spcAft>
              <a:buSzPts val="2400"/>
              <a:buChar char="•"/>
              <a:defRPr sz="2400"/>
            </a:lvl5pPr>
            <a:lvl6pPr indent="-228600" lvl="5" marL="2743200" algn="ctr">
              <a:spcBef>
                <a:spcPts val="667"/>
              </a:spcBef>
              <a:spcAft>
                <a:spcPts val="0"/>
              </a:spcAft>
              <a:buSzPts val="1400"/>
              <a:buNone/>
              <a:defRPr sz="2400"/>
            </a:lvl6pPr>
            <a:lvl7pPr indent="-228600" lvl="6" marL="3200400" algn="ctr">
              <a:spcBef>
                <a:spcPts val="667"/>
              </a:spcBef>
              <a:spcAft>
                <a:spcPts val="0"/>
              </a:spcAft>
              <a:buSzPts val="1400"/>
              <a:buNone/>
              <a:defRPr sz="2400"/>
            </a:lvl7pPr>
            <a:lvl8pPr indent="-228600" lvl="7" marL="3657600" algn="ctr">
              <a:spcBef>
                <a:spcPts val="667"/>
              </a:spcBef>
              <a:spcAft>
                <a:spcPts val="0"/>
              </a:spcAft>
              <a:buSzPts val="1400"/>
              <a:buNone/>
              <a:defRPr sz="2400"/>
            </a:lvl8pPr>
            <a:lvl9pPr indent="-228600" lvl="8" marL="4114800" algn="ctr">
              <a:spcBef>
                <a:spcPts val="667"/>
              </a:spcBef>
              <a:spcAft>
                <a:spcPts val="0"/>
              </a:spcAft>
              <a:buSzPts val="1400"/>
              <a:buNone/>
              <a:defRPr sz="24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7" name="Shape 47"/>
        <p:cNvGrpSpPr/>
        <p:nvPr/>
      </p:nvGrpSpPr>
      <p:grpSpPr>
        <a:xfrm>
          <a:off x="0" y="0"/>
          <a:ext cx="0" cy="0"/>
          <a:chOff x="0" y="0"/>
          <a:chExt cx="0" cy="0"/>
        </a:xfrm>
      </p:grpSpPr>
      <p:sp>
        <p:nvSpPr>
          <p:cNvPr id="48" name="Google Shape;48;p8"/>
          <p:cNvSpPr/>
          <p:nvPr>
            <p:ph idx="2" type="pic"/>
          </p:nvPr>
        </p:nvSpPr>
        <p:spPr>
          <a:xfrm>
            <a:off x="2389717" y="1583860"/>
            <a:ext cx="7315200" cy="4114800"/>
          </a:xfrm>
          <a:prstGeom prst="rect">
            <a:avLst/>
          </a:prstGeom>
          <a:noFill/>
          <a:ln>
            <a:noFill/>
          </a:ln>
        </p:spPr>
      </p:sp>
      <p:sp>
        <p:nvSpPr>
          <p:cNvPr id="49" name="Google Shape;49;p8"/>
          <p:cNvSpPr txBox="1"/>
          <p:nvPr>
            <p:ph idx="1" type="body"/>
          </p:nvPr>
        </p:nvSpPr>
        <p:spPr>
          <a:xfrm>
            <a:off x="2389717" y="5729572"/>
            <a:ext cx="7315200" cy="534493"/>
          </a:xfrm>
          <a:prstGeom prst="rect">
            <a:avLst/>
          </a:prstGeom>
          <a:noFill/>
          <a:ln>
            <a:noFill/>
          </a:ln>
        </p:spPr>
        <p:txBody>
          <a:bodyPr anchorCtr="0" anchor="t" bIns="38100" lIns="38100" spcFirstLastPara="1" rIns="38100" wrap="square" tIns="38100">
            <a:noAutofit/>
          </a:bodyPr>
          <a:lstStyle>
            <a:lvl1pPr indent="-228600" lvl="0" marL="457200" algn="ctr">
              <a:spcBef>
                <a:spcPts val="1067"/>
              </a:spcBef>
              <a:spcAft>
                <a:spcPts val="0"/>
              </a:spcAft>
              <a:buSzPts val="1600"/>
              <a:buNone/>
              <a:defRPr sz="1600">
                <a:solidFill>
                  <a:srgbClr val="6F868D"/>
                </a:solidFill>
              </a:defRPr>
            </a:lvl1pPr>
            <a:lvl2pPr indent="-228600" lvl="1" marL="914400" algn="ctr">
              <a:spcBef>
                <a:spcPts val="933"/>
              </a:spcBef>
              <a:spcAft>
                <a:spcPts val="0"/>
              </a:spcAft>
              <a:buSzPts val="1600"/>
              <a:buNone/>
              <a:defRPr sz="1600"/>
            </a:lvl2pPr>
            <a:lvl3pPr indent="-228600" lvl="2" marL="1371600" algn="ctr">
              <a:spcBef>
                <a:spcPts val="800"/>
              </a:spcBef>
              <a:spcAft>
                <a:spcPts val="0"/>
              </a:spcAft>
              <a:buSzPts val="1333"/>
              <a:buNone/>
              <a:defRPr sz="1333"/>
            </a:lvl3pPr>
            <a:lvl4pPr indent="-228600" lvl="3" marL="1828800" algn="ctr">
              <a:spcBef>
                <a:spcPts val="667"/>
              </a:spcBef>
              <a:spcAft>
                <a:spcPts val="0"/>
              </a:spcAft>
              <a:buSzPts val="1200"/>
              <a:buNone/>
              <a:defRPr sz="1200"/>
            </a:lvl4pPr>
            <a:lvl5pPr indent="-228600" lvl="4" marL="2286000" algn="ctr">
              <a:spcBef>
                <a:spcPts val="667"/>
              </a:spcBef>
              <a:spcAft>
                <a:spcPts val="0"/>
              </a:spcAft>
              <a:buSzPts val="1200"/>
              <a:buNone/>
              <a:defRPr sz="1200"/>
            </a:lvl5pPr>
            <a:lvl6pPr indent="-228600" lvl="5" marL="2743200" algn="ctr">
              <a:spcBef>
                <a:spcPts val="667"/>
              </a:spcBef>
              <a:spcAft>
                <a:spcPts val="0"/>
              </a:spcAft>
              <a:buClr>
                <a:srgbClr val="878787"/>
              </a:buClr>
              <a:buSzPts val="1200"/>
              <a:buFont typeface="Calibri"/>
              <a:buNone/>
              <a:defRPr sz="1200"/>
            </a:lvl6pPr>
            <a:lvl7pPr indent="-228600" lvl="6" marL="3200400" algn="ctr">
              <a:spcBef>
                <a:spcPts val="667"/>
              </a:spcBef>
              <a:spcAft>
                <a:spcPts val="0"/>
              </a:spcAft>
              <a:buClr>
                <a:srgbClr val="878787"/>
              </a:buClr>
              <a:buSzPts val="1200"/>
              <a:buFont typeface="Calibri"/>
              <a:buNone/>
              <a:defRPr sz="1200"/>
            </a:lvl7pPr>
            <a:lvl8pPr indent="-228600" lvl="7" marL="3657600" algn="ctr">
              <a:spcBef>
                <a:spcPts val="667"/>
              </a:spcBef>
              <a:spcAft>
                <a:spcPts val="0"/>
              </a:spcAft>
              <a:buClr>
                <a:srgbClr val="878787"/>
              </a:buClr>
              <a:buSzPts val="1200"/>
              <a:buFont typeface="Calibri"/>
              <a:buNone/>
              <a:defRPr sz="1200"/>
            </a:lvl8pPr>
            <a:lvl9pPr indent="-228600" lvl="8" marL="4114800" algn="ctr">
              <a:spcBef>
                <a:spcPts val="667"/>
              </a:spcBef>
              <a:spcAft>
                <a:spcPts val="0"/>
              </a:spcAft>
              <a:buClr>
                <a:srgbClr val="878787"/>
              </a:buClr>
              <a:buSzPts val="1200"/>
              <a:buFont typeface="Calibri"/>
              <a:buNone/>
              <a:defRPr sz="1200"/>
            </a:lvl9pPr>
          </a:lstStyle>
          <a:p/>
        </p:txBody>
      </p:sp>
      <p:sp>
        <p:nvSpPr>
          <p:cNvPr id="50" name="Google Shape;50;p8"/>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
        <p:nvSpPr>
          <p:cNvPr id="51" name="Google Shape;51;p8"/>
          <p:cNvSpPr txBox="1"/>
          <p:nvPr>
            <p:ph type="title"/>
          </p:nvPr>
        </p:nvSpPr>
        <p:spPr>
          <a:xfrm>
            <a:off x="913721" y="1"/>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Aligned Slide">
  <p:cSld name="Left Aligned Slide">
    <p:spTree>
      <p:nvGrpSpPr>
        <p:cNvPr id="52" name="Shape 52"/>
        <p:cNvGrpSpPr/>
        <p:nvPr/>
      </p:nvGrpSpPr>
      <p:grpSpPr>
        <a:xfrm>
          <a:off x="0" y="0"/>
          <a:ext cx="0" cy="0"/>
          <a:chOff x="0" y="0"/>
          <a:chExt cx="0" cy="0"/>
        </a:xfrm>
      </p:grpSpPr>
      <p:sp>
        <p:nvSpPr>
          <p:cNvPr id="53" name="Google Shape;53;p9"/>
          <p:cNvSpPr txBox="1"/>
          <p:nvPr>
            <p:ph type="title"/>
          </p:nvPr>
        </p:nvSpPr>
        <p:spPr>
          <a:xfrm>
            <a:off x="913721" y="1"/>
            <a:ext cx="10363200" cy="1471084"/>
          </a:xfrm>
          <a:prstGeom prst="rect">
            <a:avLst/>
          </a:prstGeom>
          <a:noFill/>
          <a:ln>
            <a:noFill/>
          </a:ln>
        </p:spPr>
        <p:txBody>
          <a:bodyPr anchorCtr="0" anchor="ctr" bIns="38100" lIns="38100" spcFirstLastPara="1" rIns="38100" wrap="square" tIns="38100">
            <a:noAutofit/>
          </a:bodyPr>
          <a:lstStyle>
            <a:lvl1pPr lvl="0" algn="ctr">
              <a:spcBef>
                <a:spcPts val="0"/>
              </a:spcBef>
              <a:spcAft>
                <a:spcPts val="0"/>
              </a:spcAft>
              <a:buSzPts val="1400"/>
              <a:buNone/>
              <a:defRPr sz="2667">
                <a:solidFill>
                  <a:srgbClr val="0C234B"/>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9"/>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b="0" i="0" sz="1600" u="none" cap="none" strike="noStrike">
                <a:solidFill>
                  <a:srgbClr val="FFFFFF"/>
                </a:solidFill>
                <a:latin typeface="Calibri"/>
                <a:ea typeface="Calibri"/>
                <a:cs typeface="Calibri"/>
                <a:sym typeface="Calibri"/>
              </a:defRPr>
            </a:lvl1pPr>
            <a:lvl2pPr indent="0" lvl="1" marL="0" algn="ctr">
              <a:spcBef>
                <a:spcPts val="0"/>
              </a:spcBef>
              <a:spcAft>
                <a:spcPts val="0"/>
              </a:spcAft>
              <a:buNone/>
              <a:defRPr b="0" i="0" sz="1600" u="none" cap="none" strike="noStrike">
                <a:solidFill>
                  <a:srgbClr val="FFFFFF"/>
                </a:solidFill>
                <a:latin typeface="Calibri"/>
                <a:ea typeface="Calibri"/>
                <a:cs typeface="Calibri"/>
                <a:sym typeface="Calibri"/>
              </a:defRPr>
            </a:lvl2pPr>
            <a:lvl3pPr indent="0" lvl="2" marL="0" algn="ctr">
              <a:spcBef>
                <a:spcPts val="0"/>
              </a:spcBef>
              <a:spcAft>
                <a:spcPts val="0"/>
              </a:spcAft>
              <a:buNone/>
              <a:defRPr b="0" i="0" sz="1600" u="none" cap="none" strike="noStrike">
                <a:solidFill>
                  <a:srgbClr val="FFFFFF"/>
                </a:solidFill>
                <a:latin typeface="Calibri"/>
                <a:ea typeface="Calibri"/>
                <a:cs typeface="Calibri"/>
                <a:sym typeface="Calibri"/>
              </a:defRPr>
            </a:lvl3pPr>
            <a:lvl4pPr indent="0" lvl="3" marL="0" algn="ctr">
              <a:spcBef>
                <a:spcPts val="0"/>
              </a:spcBef>
              <a:spcAft>
                <a:spcPts val="0"/>
              </a:spcAft>
              <a:buNone/>
              <a:defRPr b="0" i="0" sz="1600" u="none" cap="none" strike="noStrike">
                <a:solidFill>
                  <a:srgbClr val="FFFFFF"/>
                </a:solidFill>
                <a:latin typeface="Calibri"/>
                <a:ea typeface="Calibri"/>
                <a:cs typeface="Calibri"/>
                <a:sym typeface="Calibri"/>
              </a:defRPr>
            </a:lvl4pPr>
            <a:lvl5pPr indent="0" lvl="4" marL="0" algn="ctr">
              <a:spcBef>
                <a:spcPts val="0"/>
              </a:spcBef>
              <a:spcAft>
                <a:spcPts val="0"/>
              </a:spcAft>
              <a:buNone/>
              <a:defRPr b="0" i="0" sz="1600" u="none" cap="none" strike="noStrike">
                <a:solidFill>
                  <a:srgbClr val="FFFFFF"/>
                </a:solidFill>
                <a:latin typeface="Calibri"/>
                <a:ea typeface="Calibri"/>
                <a:cs typeface="Calibri"/>
                <a:sym typeface="Calibri"/>
              </a:defRPr>
            </a:lvl5pPr>
            <a:lvl6pPr indent="0" lvl="5" marL="0" algn="ctr">
              <a:spcBef>
                <a:spcPts val="0"/>
              </a:spcBef>
              <a:spcAft>
                <a:spcPts val="0"/>
              </a:spcAft>
              <a:buNone/>
              <a:defRPr b="0" i="0" sz="1600" u="none" cap="none" strike="noStrike">
                <a:solidFill>
                  <a:srgbClr val="FFFFFF"/>
                </a:solidFill>
                <a:latin typeface="Calibri"/>
                <a:ea typeface="Calibri"/>
                <a:cs typeface="Calibri"/>
                <a:sym typeface="Calibri"/>
              </a:defRPr>
            </a:lvl6pPr>
            <a:lvl7pPr indent="0" lvl="6" marL="0" algn="ctr">
              <a:spcBef>
                <a:spcPts val="0"/>
              </a:spcBef>
              <a:spcAft>
                <a:spcPts val="0"/>
              </a:spcAft>
              <a:buNone/>
              <a:defRPr b="0" i="0" sz="1600" u="none" cap="none" strike="noStrike">
                <a:solidFill>
                  <a:srgbClr val="FFFFFF"/>
                </a:solidFill>
                <a:latin typeface="Calibri"/>
                <a:ea typeface="Calibri"/>
                <a:cs typeface="Calibri"/>
                <a:sym typeface="Calibri"/>
              </a:defRPr>
            </a:lvl7pPr>
            <a:lvl8pPr indent="0" lvl="7" marL="0" algn="ctr">
              <a:spcBef>
                <a:spcPts val="0"/>
              </a:spcBef>
              <a:spcAft>
                <a:spcPts val="0"/>
              </a:spcAft>
              <a:buNone/>
              <a:defRPr b="0" i="0" sz="1600" u="none" cap="none" strike="noStrike">
                <a:solidFill>
                  <a:srgbClr val="FFFFFF"/>
                </a:solidFill>
                <a:latin typeface="Calibri"/>
                <a:ea typeface="Calibri"/>
                <a:cs typeface="Calibri"/>
                <a:sym typeface="Calibri"/>
              </a:defRPr>
            </a:lvl8pPr>
            <a:lvl9pPr indent="0" lvl="8" marL="0" algn="ctr">
              <a:spcBef>
                <a:spcPts val="0"/>
              </a:spcBef>
              <a:spcAft>
                <a:spcPts val="0"/>
              </a:spcAft>
              <a:buNone/>
              <a:defRPr b="0" i="0" sz="16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5" name="Google Shape;55;p9"/>
          <p:cNvSpPr txBox="1"/>
          <p:nvPr>
            <p:ph idx="1" type="body"/>
          </p:nvPr>
        </p:nvSpPr>
        <p:spPr>
          <a:xfrm>
            <a:off x="905513" y="1479700"/>
            <a:ext cx="3007107" cy="2959400"/>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067"/>
              </a:spcBef>
              <a:spcAft>
                <a:spcPts val="0"/>
              </a:spcAft>
              <a:buClr>
                <a:srgbClr val="6F868D"/>
              </a:buClr>
              <a:buSzPts val="1867"/>
              <a:buFont typeface="Verdana"/>
              <a:buNone/>
              <a:defRPr b="0" i="0" sz="1867"/>
            </a:lvl1pPr>
            <a:lvl2pPr indent="-342900" lvl="1" marL="914400" algn="ctr">
              <a:spcBef>
                <a:spcPts val="933"/>
              </a:spcBef>
              <a:spcAft>
                <a:spcPts val="0"/>
              </a:spcAft>
              <a:buSzPts val="1800"/>
              <a:buChar char="•"/>
              <a:defRPr/>
            </a:lvl2pPr>
            <a:lvl3pPr indent="-342900" lvl="2" marL="1371600" algn="ctr">
              <a:spcBef>
                <a:spcPts val="800"/>
              </a:spcBef>
              <a:spcAft>
                <a:spcPts val="0"/>
              </a:spcAft>
              <a:buSzPts val="1800"/>
              <a:buChar char="•"/>
              <a:defRPr/>
            </a:lvl3pPr>
            <a:lvl4pPr indent="-342900" lvl="3" marL="1828800" algn="ctr">
              <a:spcBef>
                <a:spcPts val="667"/>
              </a:spcBef>
              <a:spcAft>
                <a:spcPts val="0"/>
              </a:spcAft>
              <a:buSzPts val="1800"/>
              <a:buChar char="•"/>
              <a:defRPr/>
            </a:lvl4pPr>
            <a:lvl5pPr indent="-342900" lvl="4" marL="2286000" algn="ctr">
              <a:spcBef>
                <a:spcPts val="667"/>
              </a:spcBef>
              <a:spcAft>
                <a:spcPts val="0"/>
              </a:spcAft>
              <a:buSzPts val="1800"/>
              <a:buChar char="•"/>
              <a:defRPr/>
            </a:lvl5pPr>
            <a:lvl6pPr indent="-228600" lvl="5" marL="2743200" algn="ctr">
              <a:spcBef>
                <a:spcPts val="667"/>
              </a:spcBef>
              <a:spcAft>
                <a:spcPts val="0"/>
              </a:spcAft>
              <a:buSzPts val="1400"/>
              <a:buNone/>
              <a:defRPr/>
            </a:lvl6pPr>
            <a:lvl7pPr indent="-228600" lvl="6" marL="3200400" algn="ctr">
              <a:spcBef>
                <a:spcPts val="667"/>
              </a:spcBef>
              <a:spcAft>
                <a:spcPts val="0"/>
              </a:spcAft>
              <a:buSzPts val="1400"/>
              <a:buNone/>
              <a:defRPr/>
            </a:lvl7pPr>
            <a:lvl8pPr indent="-228600" lvl="7" marL="3657600" algn="ctr">
              <a:spcBef>
                <a:spcPts val="667"/>
              </a:spcBef>
              <a:spcAft>
                <a:spcPts val="0"/>
              </a:spcAft>
              <a:buSzPts val="1400"/>
              <a:buNone/>
              <a:defRPr/>
            </a:lvl8pPr>
            <a:lvl9pPr indent="-228600" lvl="8" marL="4114800" algn="ctr">
              <a:spcBef>
                <a:spcPts val="667"/>
              </a:spcBef>
              <a:spcAft>
                <a:spcPts val="0"/>
              </a:spcAft>
              <a:buSzPts val="1400"/>
              <a:buNone/>
              <a:defRPr/>
            </a:lvl9pPr>
          </a:lstStyle>
          <a:p/>
        </p:txBody>
      </p:sp>
      <p:sp>
        <p:nvSpPr>
          <p:cNvPr id="56" name="Google Shape;56;p9"/>
          <p:cNvSpPr/>
          <p:nvPr>
            <p:ph idx="2" type="pic"/>
          </p:nvPr>
        </p:nvSpPr>
        <p:spPr>
          <a:xfrm>
            <a:off x="4066553" y="1583860"/>
            <a:ext cx="7315200" cy="4114800"/>
          </a:xfrm>
          <a:prstGeom prst="rect">
            <a:avLst/>
          </a:prstGeom>
          <a:noFill/>
          <a:ln>
            <a:noFill/>
          </a:ln>
        </p:spPr>
      </p:sp>
      <p:sp>
        <p:nvSpPr>
          <p:cNvPr id="57" name="Google Shape;57;p9"/>
          <p:cNvSpPr txBox="1"/>
          <p:nvPr>
            <p:ph idx="3" type="body"/>
          </p:nvPr>
        </p:nvSpPr>
        <p:spPr>
          <a:xfrm>
            <a:off x="4066553" y="5729572"/>
            <a:ext cx="7315200" cy="534493"/>
          </a:xfrm>
          <a:prstGeom prst="rect">
            <a:avLst/>
          </a:prstGeom>
          <a:noFill/>
          <a:ln>
            <a:noFill/>
          </a:ln>
        </p:spPr>
        <p:txBody>
          <a:bodyPr anchorCtr="0" anchor="t" bIns="38100" lIns="38100" spcFirstLastPara="1" rIns="38100" wrap="square" tIns="38100">
            <a:noAutofit/>
          </a:bodyPr>
          <a:lstStyle>
            <a:lvl1pPr indent="-228600" lvl="0" marL="457200" algn="ctr">
              <a:spcBef>
                <a:spcPts val="1067"/>
              </a:spcBef>
              <a:spcAft>
                <a:spcPts val="0"/>
              </a:spcAft>
              <a:buSzPts val="1600"/>
              <a:buNone/>
              <a:defRPr sz="1600">
                <a:solidFill>
                  <a:srgbClr val="6F868D"/>
                </a:solidFill>
              </a:defRPr>
            </a:lvl1pPr>
            <a:lvl2pPr indent="-228600" lvl="1" marL="914400" algn="ctr">
              <a:spcBef>
                <a:spcPts val="933"/>
              </a:spcBef>
              <a:spcAft>
                <a:spcPts val="0"/>
              </a:spcAft>
              <a:buSzPts val="1600"/>
              <a:buNone/>
              <a:defRPr sz="1600"/>
            </a:lvl2pPr>
            <a:lvl3pPr indent="-228600" lvl="2" marL="1371600" algn="ctr">
              <a:spcBef>
                <a:spcPts val="800"/>
              </a:spcBef>
              <a:spcAft>
                <a:spcPts val="0"/>
              </a:spcAft>
              <a:buSzPts val="1333"/>
              <a:buNone/>
              <a:defRPr sz="1333"/>
            </a:lvl3pPr>
            <a:lvl4pPr indent="-228600" lvl="3" marL="1828800" algn="ctr">
              <a:spcBef>
                <a:spcPts val="667"/>
              </a:spcBef>
              <a:spcAft>
                <a:spcPts val="0"/>
              </a:spcAft>
              <a:buSzPts val="1200"/>
              <a:buNone/>
              <a:defRPr sz="1200"/>
            </a:lvl4pPr>
            <a:lvl5pPr indent="-228600" lvl="4" marL="2286000" algn="ctr">
              <a:spcBef>
                <a:spcPts val="667"/>
              </a:spcBef>
              <a:spcAft>
                <a:spcPts val="0"/>
              </a:spcAft>
              <a:buSzPts val="1200"/>
              <a:buNone/>
              <a:defRPr sz="1200"/>
            </a:lvl5pPr>
            <a:lvl6pPr indent="-228600" lvl="5" marL="2743200" algn="ctr">
              <a:spcBef>
                <a:spcPts val="667"/>
              </a:spcBef>
              <a:spcAft>
                <a:spcPts val="0"/>
              </a:spcAft>
              <a:buClr>
                <a:srgbClr val="878787"/>
              </a:buClr>
              <a:buSzPts val="1200"/>
              <a:buFont typeface="Calibri"/>
              <a:buNone/>
              <a:defRPr sz="1200"/>
            </a:lvl6pPr>
            <a:lvl7pPr indent="-228600" lvl="6" marL="3200400" algn="ctr">
              <a:spcBef>
                <a:spcPts val="667"/>
              </a:spcBef>
              <a:spcAft>
                <a:spcPts val="0"/>
              </a:spcAft>
              <a:buClr>
                <a:srgbClr val="878787"/>
              </a:buClr>
              <a:buSzPts val="1200"/>
              <a:buFont typeface="Calibri"/>
              <a:buNone/>
              <a:defRPr sz="1200"/>
            </a:lvl7pPr>
            <a:lvl8pPr indent="-228600" lvl="7" marL="3657600" algn="ctr">
              <a:spcBef>
                <a:spcPts val="667"/>
              </a:spcBef>
              <a:spcAft>
                <a:spcPts val="0"/>
              </a:spcAft>
              <a:buClr>
                <a:srgbClr val="878787"/>
              </a:buClr>
              <a:buSzPts val="1200"/>
              <a:buFont typeface="Calibri"/>
              <a:buNone/>
              <a:defRPr sz="1200"/>
            </a:lvl8pPr>
            <a:lvl9pPr indent="-228600" lvl="8" marL="4114800" algn="ctr">
              <a:spcBef>
                <a:spcPts val="667"/>
              </a:spcBef>
              <a:spcAft>
                <a:spcPts val="0"/>
              </a:spcAft>
              <a:buClr>
                <a:srgbClr val="878787"/>
              </a:buClr>
              <a:buSzPts val="1200"/>
              <a:buFont typeface="Calibri"/>
              <a:buNone/>
              <a:defRPr sz="12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58" name="Shape 58"/>
        <p:cNvGrpSpPr/>
        <p:nvPr/>
      </p:nvGrpSpPr>
      <p:grpSpPr>
        <a:xfrm>
          <a:off x="0" y="0"/>
          <a:ext cx="0" cy="0"/>
          <a:chOff x="0" y="0"/>
          <a:chExt cx="0" cy="0"/>
        </a:xfrm>
      </p:grpSpPr>
      <p:sp>
        <p:nvSpPr>
          <p:cNvPr id="59" name="Google Shape;59;p10"/>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hyperlink" Target="http://wsip.arizona.edu/" TargetMode="External"/><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6.pn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7" Type="http://schemas.openxmlformats.org/officeDocument/2006/relationships/theme" Target="../theme/theme3.xml"/><Relationship Id="rId16" Type="http://schemas.openxmlformats.org/officeDocument/2006/relationships/slideLayout" Target="../slideLayouts/slideLayout24.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914400" y="2129367"/>
            <a:ext cx="10363200" cy="1471084"/>
          </a:xfrm>
          <a:prstGeom prst="rect">
            <a:avLst/>
          </a:prstGeom>
          <a:noFill/>
          <a:ln>
            <a:noFill/>
          </a:ln>
        </p:spPr>
        <p:txBody>
          <a:bodyPr anchorCtr="0" anchor="ctr" bIns="38100" lIns="38100" spcFirstLastPara="1" rIns="38100" wrap="square" tIns="38100">
            <a:noAutofit/>
          </a:bodyPr>
          <a:lstStyle>
            <a:lvl1pPr lvl="0" marR="0" rtl="0" algn="ctr">
              <a:spcBef>
                <a:spcPts val="0"/>
              </a:spcBef>
              <a:spcAft>
                <a:spcPts val="0"/>
              </a:spcAft>
              <a:buSzPts val="1400"/>
              <a:buNone/>
              <a:defRPr b="1" i="0" sz="4800" u="none" cap="none" strike="noStrike">
                <a:solidFill>
                  <a:srgbClr val="0C234B"/>
                </a:solidFill>
                <a:latin typeface="Verdana"/>
                <a:ea typeface="Verdana"/>
                <a:cs typeface="Verdana"/>
                <a:sym typeface="Verdana"/>
              </a:defRPr>
            </a:lvl1pPr>
            <a:lvl2pPr lvl="1"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1828800" y="3886200"/>
            <a:ext cx="8534400" cy="2608040"/>
          </a:xfrm>
          <a:prstGeom prst="rect">
            <a:avLst/>
          </a:prstGeom>
          <a:noFill/>
          <a:ln>
            <a:noFill/>
          </a:ln>
        </p:spPr>
        <p:txBody>
          <a:bodyPr anchorCtr="0" anchor="t" bIns="38100" lIns="38100" spcFirstLastPara="1" rIns="38100" wrap="square" tIns="38100">
            <a:noAutofit/>
          </a:bodyPr>
          <a:lstStyle>
            <a:lvl1pPr indent="-397954" lvl="0" marL="457200" marR="0" rtl="0" algn="ctr">
              <a:spcBef>
                <a:spcPts val="1067"/>
              </a:spcBef>
              <a:spcAft>
                <a:spcPts val="0"/>
              </a:spcAft>
              <a:buClr>
                <a:srgbClr val="BE0B34"/>
              </a:buClr>
              <a:buSzPts val="2667"/>
              <a:buFont typeface="Arial"/>
              <a:buChar char="•"/>
              <a:defRPr b="0" i="0" sz="2667" u="none" cap="none" strike="noStrike">
                <a:solidFill>
                  <a:srgbClr val="6F868D"/>
                </a:solidFill>
                <a:latin typeface="Verdana"/>
                <a:ea typeface="Verdana"/>
                <a:cs typeface="Verdana"/>
                <a:sym typeface="Verdana"/>
              </a:defRPr>
            </a:lvl1pPr>
            <a:lvl2pPr indent="-364045" lvl="1" marL="914400" marR="0" rtl="0" algn="ctr">
              <a:spcBef>
                <a:spcPts val="933"/>
              </a:spcBef>
              <a:spcAft>
                <a:spcPts val="0"/>
              </a:spcAft>
              <a:buClr>
                <a:srgbClr val="BE0B34"/>
              </a:buClr>
              <a:buSzPts val="2133"/>
              <a:buFont typeface="Arial"/>
              <a:buChar char="•"/>
              <a:defRPr b="0" i="0" sz="2133" u="none" cap="none" strike="noStrike">
                <a:solidFill>
                  <a:srgbClr val="6F868D"/>
                </a:solidFill>
                <a:latin typeface="Verdana"/>
                <a:ea typeface="Verdana"/>
                <a:cs typeface="Verdana"/>
                <a:sym typeface="Verdana"/>
              </a:defRPr>
            </a:lvl2pPr>
            <a:lvl3pPr indent="-330200" lvl="2" marL="1371600" marR="0" rtl="0" algn="ctr">
              <a:spcBef>
                <a:spcPts val="800"/>
              </a:spcBef>
              <a:spcAft>
                <a:spcPts val="0"/>
              </a:spcAft>
              <a:buClr>
                <a:srgbClr val="BE0B34"/>
              </a:buClr>
              <a:buSzPts val="1600"/>
              <a:buFont typeface="Arial"/>
              <a:buChar char="•"/>
              <a:defRPr b="0" i="0" sz="1600" u="none" cap="none" strike="noStrike">
                <a:solidFill>
                  <a:srgbClr val="6F868D"/>
                </a:solidFill>
                <a:latin typeface="Verdana"/>
                <a:ea typeface="Verdana"/>
                <a:cs typeface="Verdana"/>
                <a:sym typeface="Verdana"/>
              </a:defRPr>
            </a:lvl3pPr>
            <a:lvl4pPr indent="-330200" lvl="3" marL="1828800" marR="0" rtl="0" algn="ctr">
              <a:spcBef>
                <a:spcPts val="667"/>
              </a:spcBef>
              <a:spcAft>
                <a:spcPts val="0"/>
              </a:spcAft>
              <a:buClr>
                <a:srgbClr val="BE0B34"/>
              </a:buClr>
              <a:buSzPts val="1600"/>
              <a:buFont typeface="Arial"/>
              <a:buChar char="•"/>
              <a:defRPr b="0" i="0" sz="1600" u="none" cap="none" strike="noStrike">
                <a:solidFill>
                  <a:srgbClr val="6F868D"/>
                </a:solidFill>
                <a:latin typeface="Verdana"/>
                <a:ea typeface="Verdana"/>
                <a:cs typeface="Verdana"/>
                <a:sym typeface="Verdana"/>
              </a:defRPr>
            </a:lvl4pPr>
            <a:lvl5pPr indent="-330200" lvl="4" marL="2286000" marR="0" rtl="0" algn="ctr">
              <a:spcBef>
                <a:spcPts val="667"/>
              </a:spcBef>
              <a:spcAft>
                <a:spcPts val="0"/>
              </a:spcAft>
              <a:buClr>
                <a:srgbClr val="BE0B34"/>
              </a:buClr>
              <a:buSzPts val="1600"/>
              <a:buFont typeface="Arial"/>
              <a:buChar char="•"/>
              <a:defRPr b="0" i="0" sz="1600" u="none" cap="none" strike="noStrike">
                <a:solidFill>
                  <a:srgbClr val="6F868D"/>
                </a:solidFill>
                <a:latin typeface="Verdana"/>
                <a:ea typeface="Verdana"/>
                <a:cs typeface="Verdana"/>
                <a:sym typeface="Verdana"/>
              </a:defRPr>
            </a:lvl5pPr>
            <a:lvl6pPr indent="-228600" lvl="5" marL="2743200" marR="0" rtl="0" algn="ctr">
              <a:spcBef>
                <a:spcPts val="667"/>
              </a:spcBef>
              <a:spcAft>
                <a:spcPts val="0"/>
              </a:spcAft>
              <a:buSzPts val="1400"/>
              <a:buNone/>
              <a:defRPr b="0" i="0" sz="2667" u="none" cap="none" strike="noStrike">
                <a:solidFill>
                  <a:srgbClr val="878787"/>
                </a:solidFill>
                <a:latin typeface="Calibri"/>
                <a:ea typeface="Calibri"/>
                <a:cs typeface="Calibri"/>
                <a:sym typeface="Calibri"/>
              </a:defRPr>
            </a:lvl6pPr>
            <a:lvl7pPr indent="-228600" lvl="6" marL="3200400" marR="0" rtl="0" algn="ctr">
              <a:spcBef>
                <a:spcPts val="667"/>
              </a:spcBef>
              <a:spcAft>
                <a:spcPts val="0"/>
              </a:spcAft>
              <a:buSzPts val="1400"/>
              <a:buNone/>
              <a:defRPr b="0" i="0" sz="2667" u="none" cap="none" strike="noStrike">
                <a:solidFill>
                  <a:srgbClr val="878787"/>
                </a:solidFill>
                <a:latin typeface="Calibri"/>
                <a:ea typeface="Calibri"/>
                <a:cs typeface="Calibri"/>
                <a:sym typeface="Calibri"/>
              </a:defRPr>
            </a:lvl7pPr>
            <a:lvl8pPr indent="-228600" lvl="7" marL="3657600" marR="0" rtl="0" algn="ctr">
              <a:spcBef>
                <a:spcPts val="667"/>
              </a:spcBef>
              <a:spcAft>
                <a:spcPts val="0"/>
              </a:spcAft>
              <a:buSzPts val="1400"/>
              <a:buNone/>
              <a:defRPr b="0" i="0" sz="2667" u="none" cap="none" strike="noStrike">
                <a:solidFill>
                  <a:srgbClr val="878787"/>
                </a:solidFill>
                <a:latin typeface="Calibri"/>
                <a:ea typeface="Calibri"/>
                <a:cs typeface="Calibri"/>
                <a:sym typeface="Calibri"/>
              </a:defRPr>
            </a:lvl8pPr>
            <a:lvl9pPr indent="-228600" lvl="8" marL="4114800" marR="0" rtl="0" algn="ctr">
              <a:spcBef>
                <a:spcPts val="667"/>
              </a:spcBef>
              <a:spcAft>
                <a:spcPts val="0"/>
              </a:spcAft>
              <a:buSzPts val="1400"/>
              <a:buNone/>
              <a:defRPr b="0" i="0" sz="2667" u="none" cap="none" strike="noStrike">
                <a:solidFill>
                  <a:srgbClr val="878787"/>
                </a:solidFill>
                <a:latin typeface="Calibri"/>
                <a:ea typeface="Calibri"/>
                <a:cs typeface="Calibri"/>
                <a:sym typeface="Calibri"/>
              </a:defRPr>
            </a:lvl9pPr>
          </a:lstStyle>
          <a:p/>
        </p:txBody>
      </p:sp>
      <p:pic>
        <p:nvPicPr>
          <p:cNvPr descr="triangle_page#.png" id="12" name="Google Shape;12;p1"/>
          <p:cNvPicPr preferRelativeResize="0"/>
          <p:nvPr/>
        </p:nvPicPr>
        <p:blipFill rotWithShape="1">
          <a:blip r:embed="rId1">
            <a:alphaModFix/>
          </a:blip>
          <a:srcRect b="0" l="0" r="0" t="0"/>
          <a:stretch/>
        </p:blipFill>
        <p:spPr>
          <a:xfrm>
            <a:off x="5713491" y="6434075"/>
            <a:ext cx="767357" cy="423925"/>
          </a:xfrm>
          <a:prstGeom prst="rect">
            <a:avLst/>
          </a:prstGeom>
          <a:noFill/>
          <a:ln>
            <a:noFill/>
          </a:ln>
        </p:spPr>
      </p:pic>
      <p:sp>
        <p:nvSpPr>
          <p:cNvPr id="13" name="Google Shape;13;p1"/>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1600" u="none" cap="none" strike="noStrike">
                <a:solidFill>
                  <a:srgbClr val="FFFFFF"/>
                </a:solidFill>
                <a:latin typeface="Calibri"/>
                <a:ea typeface="Calibri"/>
                <a:cs typeface="Calibri"/>
                <a:sym typeface="Calibri"/>
              </a:defRPr>
            </a:lvl1pPr>
            <a:lvl2pPr indent="0" lvl="1" marL="0" marR="0" rtl="0" algn="ctr">
              <a:spcBef>
                <a:spcPts val="0"/>
              </a:spcBef>
              <a:spcAft>
                <a:spcPts val="0"/>
              </a:spcAft>
              <a:buNone/>
              <a:defRPr b="0" i="0" sz="1600" u="none" cap="none" strike="noStrike">
                <a:solidFill>
                  <a:srgbClr val="FFFFFF"/>
                </a:solidFill>
                <a:latin typeface="Calibri"/>
                <a:ea typeface="Calibri"/>
                <a:cs typeface="Calibri"/>
                <a:sym typeface="Calibri"/>
              </a:defRPr>
            </a:lvl2pPr>
            <a:lvl3pPr indent="0" lvl="2" marL="0" marR="0" rtl="0" algn="ctr">
              <a:spcBef>
                <a:spcPts val="0"/>
              </a:spcBef>
              <a:spcAft>
                <a:spcPts val="0"/>
              </a:spcAft>
              <a:buNone/>
              <a:defRPr b="0" i="0" sz="1600" u="none" cap="none" strike="noStrike">
                <a:solidFill>
                  <a:srgbClr val="FFFFFF"/>
                </a:solidFill>
                <a:latin typeface="Calibri"/>
                <a:ea typeface="Calibri"/>
                <a:cs typeface="Calibri"/>
                <a:sym typeface="Calibri"/>
              </a:defRPr>
            </a:lvl3pPr>
            <a:lvl4pPr indent="0" lvl="3" marL="0" marR="0" rtl="0" algn="ctr">
              <a:spcBef>
                <a:spcPts val="0"/>
              </a:spcBef>
              <a:spcAft>
                <a:spcPts val="0"/>
              </a:spcAft>
              <a:buNone/>
              <a:defRPr b="0" i="0" sz="1600" u="none" cap="none" strike="noStrike">
                <a:solidFill>
                  <a:srgbClr val="FFFFFF"/>
                </a:solidFill>
                <a:latin typeface="Calibri"/>
                <a:ea typeface="Calibri"/>
                <a:cs typeface="Calibri"/>
                <a:sym typeface="Calibri"/>
              </a:defRPr>
            </a:lvl4pPr>
            <a:lvl5pPr indent="0" lvl="4" marL="0" marR="0" rtl="0" algn="ctr">
              <a:spcBef>
                <a:spcPts val="0"/>
              </a:spcBef>
              <a:spcAft>
                <a:spcPts val="0"/>
              </a:spcAft>
              <a:buNone/>
              <a:defRPr b="0" i="0" sz="1600" u="none" cap="none" strike="noStrike">
                <a:solidFill>
                  <a:srgbClr val="FFFFFF"/>
                </a:solidFill>
                <a:latin typeface="Calibri"/>
                <a:ea typeface="Calibri"/>
                <a:cs typeface="Calibri"/>
                <a:sym typeface="Calibri"/>
              </a:defRPr>
            </a:lvl5pPr>
            <a:lvl6pPr indent="0" lvl="5" marL="0" marR="0" rtl="0" algn="ctr">
              <a:spcBef>
                <a:spcPts val="0"/>
              </a:spcBef>
              <a:spcAft>
                <a:spcPts val="0"/>
              </a:spcAft>
              <a:buNone/>
              <a:defRPr b="0" i="0" sz="1600" u="none" cap="none" strike="noStrike">
                <a:solidFill>
                  <a:srgbClr val="FFFFFF"/>
                </a:solidFill>
                <a:latin typeface="Calibri"/>
                <a:ea typeface="Calibri"/>
                <a:cs typeface="Calibri"/>
                <a:sym typeface="Calibri"/>
              </a:defRPr>
            </a:lvl6pPr>
            <a:lvl7pPr indent="0" lvl="6" marL="0" marR="0" rtl="0" algn="ctr">
              <a:spcBef>
                <a:spcPts val="0"/>
              </a:spcBef>
              <a:spcAft>
                <a:spcPts val="0"/>
              </a:spcAft>
              <a:buNone/>
              <a:defRPr b="0" i="0" sz="1600" u="none" cap="none" strike="noStrike">
                <a:solidFill>
                  <a:srgbClr val="FFFFFF"/>
                </a:solidFill>
                <a:latin typeface="Calibri"/>
                <a:ea typeface="Calibri"/>
                <a:cs typeface="Calibri"/>
                <a:sym typeface="Calibri"/>
              </a:defRPr>
            </a:lvl7pPr>
            <a:lvl8pPr indent="0" lvl="7" marL="0" marR="0" rtl="0" algn="ctr">
              <a:spcBef>
                <a:spcPts val="0"/>
              </a:spcBef>
              <a:spcAft>
                <a:spcPts val="0"/>
              </a:spcAft>
              <a:buNone/>
              <a:defRPr b="0" i="0" sz="1600" u="none" cap="none" strike="noStrike">
                <a:solidFill>
                  <a:srgbClr val="FFFFFF"/>
                </a:solidFill>
                <a:latin typeface="Calibri"/>
                <a:ea typeface="Calibri"/>
                <a:cs typeface="Calibri"/>
                <a:sym typeface="Calibri"/>
              </a:defRPr>
            </a:lvl8pPr>
            <a:lvl9pPr indent="0" lvl="8" marL="0" marR="0" rtl="0" algn="ctr">
              <a:spcBef>
                <a:spcPts val="0"/>
              </a:spcBef>
              <a:spcAft>
                <a:spcPts val="0"/>
              </a:spcAft>
              <a:buNone/>
              <a:defRPr b="0" i="0" sz="16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4" name="Google Shape;14;p1"/>
          <p:cNvSpPr txBox="1"/>
          <p:nvPr/>
        </p:nvSpPr>
        <p:spPr>
          <a:xfrm>
            <a:off x="86734" y="6391695"/>
            <a:ext cx="3765176" cy="365485"/>
          </a:xfrm>
          <a:prstGeom prst="rect">
            <a:avLst/>
          </a:prstGeom>
          <a:noFill/>
          <a:ln>
            <a:noFill/>
          </a:ln>
        </p:spPr>
        <p:txBody>
          <a:bodyPr anchorCtr="0" anchor="ctr" bIns="28575" lIns="28575" spcFirstLastPara="1" rIns="28575" wrap="square" tIns="28575">
            <a:spAutoFit/>
          </a:bodyPr>
          <a:lstStyle/>
          <a:p>
            <a:pPr indent="0" lvl="0" marL="0" marR="0" rtl="0" algn="l">
              <a:spcBef>
                <a:spcPts val="0"/>
              </a:spcBef>
              <a:spcAft>
                <a:spcPts val="0"/>
              </a:spcAft>
              <a:buNone/>
            </a:pPr>
            <a:r>
              <a:rPr b="0" i="0" lang="en-US" sz="1000" u="none" cap="none" strike="noStrike">
                <a:solidFill>
                  <a:srgbClr val="0C234B"/>
                </a:solidFill>
                <a:latin typeface="Calibri"/>
                <a:ea typeface="Calibri"/>
                <a:cs typeface="Calibri"/>
                <a:sym typeface="Calibri"/>
              </a:rPr>
              <a:t>© 2023 Arizona Board of Regents on behalf of the University of Arizona</a:t>
            </a:r>
            <a:endParaRPr/>
          </a:p>
          <a:p>
            <a:pPr indent="0" lvl="0" marL="0" marR="0" rtl="0" algn="l">
              <a:spcBef>
                <a:spcPts val="0"/>
              </a:spcBef>
              <a:spcAft>
                <a:spcPts val="0"/>
              </a:spcAft>
              <a:buNone/>
            </a:pPr>
            <a:r>
              <a:rPr b="0" i="0" lang="en-US" sz="1000" u="none" cap="none" strike="noStrike">
                <a:solidFill>
                  <a:srgbClr val="0C234B"/>
                </a:solidFill>
                <a:latin typeface="Calibri"/>
                <a:ea typeface="Calibri"/>
                <a:cs typeface="Calibri"/>
                <a:sym typeface="Calibri"/>
              </a:rPr>
              <a:t>Writing Skills Improvement Program, </a:t>
            </a:r>
            <a:r>
              <a:rPr b="0" i="0" lang="en-US" sz="1000" u="sng" cap="none" strike="noStrike">
                <a:solidFill>
                  <a:schemeClr val="hlink"/>
                </a:solidFill>
                <a:latin typeface="Calibri"/>
                <a:ea typeface="Calibri"/>
                <a:cs typeface="Calibri"/>
                <a:sym typeface="Calibri"/>
                <a:hlinkClick r:id="rId2"/>
              </a:rPr>
              <a:t>wsip.arizona.edu</a:t>
            </a:r>
            <a:r>
              <a:rPr b="0" i="0" lang="en-US" sz="1000" u="none" cap="none" strike="noStrike">
                <a:solidFill>
                  <a:srgbClr val="0C234B"/>
                </a:solidFill>
                <a:latin typeface="Calibri"/>
                <a:ea typeface="Calibri"/>
                <a:cs typeface="Calibri"/>
                <a:sym typeface="Calibri"/>
              </a:rPr>
              <a:t> </a:t>
            </a:r>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p11"/>
          <p:cNvSpPr txBox="1"/>
          <p:nvPr>
            <p:ph type="title"/>
          </p:nvPr>
        </p:nvSpPr>
        <p:spPr>
          <a:xfrm>
            <a:off x="914400" y="2129367"/>
            <a:ext cx="10363200" cy="1471084"/>
          </a:xfrm>
          <a:prstGeom prst="rect">
            <a:avLst/>
          </a:prstGeom>
          <a:noFill/>
          <a:ln>
            <a:noFill/>
          </a:ln>
        </p:spPr>
        <p:txBody>
          <a:bodyPr anchorCtr="0" anchor="ctr" bIns="38100" lIns="38100" spcFirstLastPara="1" rIns="38100" wrap="square" tIns="38100">
            <a:noAutofit/>
          </a:bodyPr>
          <a:lstStyle>
            <a:lvl1pPr lvl="0" marR="0" rtl="0" algn="ctr">
              <a:spcBef>
                <a:spcPts val="0"/>
              </a:spcBef>
              <a:spcAft>
                <a:spcPts val="0"/>
              </a:spcAft>
              <a:buSzPts val="1400"/>
              <a:buNone/>
              <a:defRPr b="1" i="0" sz="4800" u="none" cap="none" strike="noStrike">
                <a:solidFill>
                  <a:srgbClr val="0C234B"/>
                </a:solidFill>
                <a:latin typeface="Verdana"/>
                <a:ea typeface="Verdana"/>
                <a:cs typeface="Verdana"/>
                <a:sym typeface="Verdana"/>
              </a:defRPr>
            </a:lvl1pPr>
            <a:lvl2pPr lvl="1"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9pPr>
          </a:lstStyle>
          <a:p/>
        </p:txBody>
      </p:sp>
      <p:sp>
        <p:nvSpPr>
          <p:cNvPr id="62" name="Google Shape;62;p11"/>
          <p:cNvSpPr txBox="1"/>
          <p:nvPr>
            <p:ph idx="1" type="body"/>
          </p:nvPr>
        </p:nvSpPr>
        <p:spPr>
          <a:xfrm>
            <a:off x="1828800" y="3886200"/>
            <a:ext cx="8534400" cy="2608040"/>
          </a:xfrm>
          <a:prstGeom prst="rect">
            <a:avLst/>
          </a:prstGeom>
          <a:noFill/>
          <a:ln>
            <a:noFill/>
          </a:ln>
        </p:spPr>
        <p:txBody>
          <a:bodyPr anchorCtr="0" anchor="t" bIns="38100" lIns="38100" spcFirstLastPara="1" rIns="38100" wrap="square" tIns="38100">
            <a:noAutofit/>
          </a:bodyPr>
          <a:lstStyle>
            <a:lvl1pPr indent="-397954" lvl="0" marL="457200" marR="0" rtl="0" algn="ctr">
              <a:spcBef>
                <a:spcPts val="1067"/>
              </a:spcBef>
              <a:spcAft>
                <a:spcPts val="0"/>
              </a:spcAft>
              <a:buClr>
                <a:srgbClr val="BE0B34"/>
              </a:buClr>
              <a:buSzPts val="2667"/>
              <a:buFont typeface="Arial"/>
              <a:buChar char="•"/>
              <a:defRPr b="0" i="0" sz="2667" u="none" cap="none" strike="noStrike">
                <a:solidFill>
                  <a:srgbClr val="6F868D"/>
                </a:solidFill>
                <a:latin typeface="Verdana"/>
                <a:ea typeface="Verdana"/>
                <a:cs typeface="Verdana"/>
                <a:sym typeface="Verdana"/>
              </a:defRPr>
            </a:lvl1pPr>
            <a:lvl2pPr indent="-364045" lvl="1" marL="914400" marR="0" rtl="0" algn="ctr">
              <a:spcBef>
                <a:spcPts val="933"/>
              </a:spcBef>
              <a:spcAft>
                <a:spcPts val="0"/>
              </a:spcAft>
              <a:buClr>
                <a:srgbClr val="BE0B34"/>
              </a:buClr>
              <a:buSzPts val="2133"/>
              <a:buFont typeface="Arial"/>
              <a:buChar char="•"/>
              <a:defRPr b="0" i="0" sz="2133" u="none" cap="none" strike="noStrike">
                <a:solidFill>
                  <a:srgbClr val="6F868D"/>
                </a:solidFill>
                <a:latin typeface="Verdana"/>
                <a:ea typeface="Verdana"/>
                <a:cs typeface="Verdana"/>
                <a:sym typeface="Verdana"/>
              </a:defRPr>
            </a:lvl2pPr>
            <a:lvl3pPr indent="-330200" lvl="2" marL="1371600" marR="0" rtl="0" algn="ctr">
              <a:spcBef>
                <a:spcPts val="800"/>
              </a:spcBef>
              <a:spcAft>
                <a:spcPts val="0"/>
              </a:spcAft>
              <a:buClr>
                <a:srgbClr val="BE0B34"/>
              </a:buClr>
              <a:buSzPts val="1600"/>
              <a:buFont typeface="Arial"/>
              <a:buChar char="•"/>
              <a:defRPr b="0" i="0" sz="1600" u="none" cap="none" strike="noStrike">
                <a:solidFill>
                  <a:srgbClr val="6F868D"/>
                </a:solidFill>
                <a:latin typeface="Verdana"/>
                <a:ea typeface="Verdana"/>
                <a:cs typeface="Verdana"/>
                <a:sym typeface="Verdana"/>
              </a:defRPr>
            </a:lvl3pPr>
            <a:lvl4pPr indent="-330200" lvl="3" marL="1828800" marR="0" rtl="0" algn="ctr">
              <a:spcBef>
                <a:spcPts val="667"/>
              </a:spcBef>
              <a:spcAft>
                <a:spcPts val="0"/>
              </a:spcAft>
              <a:buClr>
                <a:srgbClr val="BE0B34"/>
              </a:buClr>
              <a:buSzPts val="1600"/>
              <a:buFont typeface="Arial"/>
              <a:buChar char="•"/>
              <a:defRPr b="0" i="0" sz="1600" u="none" cap="none" strike="noStrike">
                <a:solidFill>
                  <a:srgbClr val="6F868D"/>
                </a:solidFill>
                <a:latin typeface="Verdana"/>
                <a:ea typeface="Verdana"/>
                <a:cs typeface="Verdana"/>
                <a:sym typeface="Verdana"/>
              </a:defRPr>
            </a:lvl4pPr>
            <a:lvl5pPr indent="-330200" lvl="4" marL="2286000" marR="0" rtl="0" algn="ctr">
              <a:spcBef>
                <a:spcPts val="667"/>
              </a:spcBef>
              <a:spcAft>
                <a:spcPts val="0"/>
              </a:spcAft>
              <a:buClr>
                <a:srgbClr val="BE0B34"/>
              </a:buClr>
              <a:buSzPts val="1600"/>
              <a:buFont typeface="Arial"/>
              <a:buChar char="•"/>
              <a:defRPr b="0" i="0" sz="1600" u="none" cap="none" strike="noStrike">
                <a:solidFill>
                  <a:srgbClr val="6F868D"/>
                </a:solidFill>
                <a:latin typeface="Verdana"/>
                <a:ea typeface="Verdana"/>
                <a:cs typeface="Verdana"/>
                <a:sym typeface="Verdana"/>
              </a:defRPr>
            </a:lvl5pPr>
            <a:lvl6pPr indent="-228600" lvl="5" marL="2743200" marR="0" rtl="0" algn="ctr">
              <a:spcBef>
                <a:spcPts val="667"/>
              </a:spcBef>
              <a:spcAft>
                <a:spcPts val="0"/>
              </a:spcAft>
              <a:buSzPts val="1400"/>
              <a:buNone/>
              <a:defRPr b="0" i="0" sz="2667" u="none" cap="none" strike="noStrike">
                <a:solidFill>
                  <a:srgbClr val="878787"/>
                </a:solidFill>
                <a:latin typeface="Calibri"/>
                <a:ea typeface="Calibri"/>
                <a:cs typeface="Calibri"/>
                <a:sym typeface="Calibri"/>
              </a:defRPr>
            </a:lvl6pPr>
            <a:lvl7pPr indent="-228600" lvl="6" marL="3200400" marR="0" rtl="0" algn="ctr">
              <a:spcBef>
                <a:spcPts val="667"/>
              </a:spcBef>
              <a:spcAft>
                <a:spcPts val="0"/>
              </a:spcAft>
              <a:buSzPts val="1400"/>
              <a:buNone/>
              <a:defRPr b="0" i="0" sz="2667" u="none" cap="none" strike="noStrike">
                <a:solidFill>
                  <a:srgbClr val="878787"/>
                </a:solidFill>
                <a:latin typeface="Calibri"/>
                <a:ea typeface="Calibri"/>
                <a:cs typeface="Calibri"/>
                <a:sym typeface="Calibri"/>
              </a:defRPr>
            </a:lvl7pPr>
            <a:lvl8pPr indent="-228600" lvl="7" marL="3657600" marR="0" rtl="0" algn="ctr">
              <a:spcBef>
                <a:spcPts val="667"/>
              </a:spcBef>
              <a:spcAft>
                <a:spcPts val="0"/>
              </a:spcAft>
              <a:buSzPts val="1400"/>
              <a:buNone/>
              <a:defRPr b="0" i="0" sz="2667" u="none" cap="none" strike="noStrike">
                <a:solidFill>
                  <a:srgbClr val="878787"/>
                </a:solidFill>
                <a:latin typeface="Calibri"/>
                <a:ea typeface="Calibri"/>
                <a:cs typeface="Calibri"/>
                <a:sym typeface="Calibri"/>
              </a:defRPr>
            </a:lvl8pPr>
            <a:lvl9pPr indent="-228600" lvl="8" marL="4114800" marR="0" rtl="0" algn="ctr">
              <a:spcBef>
                <a:spcPts val="667"/>
              </a:spcBef>
              <a:spcAft>
                <a:spcPts val="0"/>
              </a:spcAft>
              <a:buSzPts val="1400"/>
              <a:buNone/>
              <a:defRPr b="0" i="0" sz="2667" u="none" cap="none" strike="noStrike">
                <a:solidFill>
                  <a:srgbClr val="878787"/>
                </a:solidFill>
                <a:latin typeface="Calibri"/>
                <a:ea typeface="Calibri"/>
                <a:cs typeface="Calibri"/>
                <a:sym typeface="Calibri"/>
              </a:defRPr>
            </a:lvl9pPr>
          </a:lstStyle>
          <a:p/>
        </p:txBody>
      </p:sp>
      <p:pic>
        <p:nvPicPr>
          <p:cNvPr descr="triangle_page#.png" id="63" name="Google Shape;63;p11"/>
          <p:cNvPicPr preferRelativeResize="0"/>
          <p:nvPr/>
        </p:nvPicPr>
        <p:blipFill rotWithShape="1">
          <a:blip r:embed="rId1">
            <a:alphaModFix/>
          </a:blip>
          <a:srcRect b="0" l="0" r="0" t="0"/>
          <a:stretch/>
        </p:blipFill>
        <p:spPr>
          <a:xfrm>
            <a:off x="5713492" y="6434076"/>
            <a:ext cx="767357" cy="423925"/>
          </a:xfrm>
          <a:prstGeom prst="rect">
            <a:avLst/>
          </a:prstGeom>
          <a:noFill/>
          <a:ln>
            <a:noFill/>
          </a:ln>
        </p:spPr>
      </p:pic>
      <p:sp>
        <p:nvSpPr>
          <p:cNvPr id="64" name="Google Shape;64;p11"/>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1600" u="none" cap="none" strike="noStrike">
                <a:solidFill>
                  <a:srgbClr val="FFFFFF"/>
                </a:solidFill>
                <a:latin typeface="Calibri"/>
                <a:ea typeface="Calibri"/>
                <a:cs typeface="Calibri"/>
                <a:sym typeface="Calibri"/>
              </a:defRPr>
            </a:lvl1pPr>
            <a:lvl2pPr indent="0" lvl="1" marL="0" marR="0" rtl="0" algn="ctr">
              <a:spcBef>
                <a:spcPts val="0"/>
              </a:spcBef>
              <a:spcAft>
                <a:spcPts val="0"/>
              </a:spcAft>
              <a:buNone/>
              <a:defRPr b="0" i="0" sz="1600" u="none" cap="none" strike="noStrike">
                <a:solidFill>
                  <a:srgbClr val="FFFFFF"/>
                </a:solidFill>
                <a:latin typeface="Calibri"/>
                <a:ea typeface="Calibri"/>
                <a:cs typeface="Calibri"/>
                <a:sym typeface="Calibri"/>
              </a:defRPr>
            </a:lvl2pPr>
            <a:lvl3pPr indent="0" lvl="2" marL="0" marR="0" rtl="0" algn="ctr">
              <a:spcBef>
                <a:spcPts val="0"/>
              </a:spcBef>
              <a:spcAft>
                <a:spcPts val="0"/>
              </a:spcAft>
              <a:buNone/>
              <a:defRPr b="0" i="0" sz="1600" u="none" cap="none" strike="noStrike">
                <a:solidFill>
                  <a:srgbClr val="FFFFFF"/>
                </a:solidFill>
                <a:latin typeface="Calibri"/>
                <a:ea typeface="Calibri"/>
                <a:cs typeface="Calibri"/>
                <a:sym typeface="Calibri"/>
              </a:defRPr>
            </a:lvl3pPr>
            <a:lvl4pPr indent="0" lvl="3" marL="0" marR="0" rtl="0" algn="ctr">
              <a:spcBef>
                <a:spcPts val="0"/>
              </a:spcBef>
              <a:spcAft>
                <a:spcPts val="0"/>
              </a:spcAft>
              <a:buNone/>
              <a:defRPr b="0" i="0" sz="1600" u="none" cap="none" strike="noStrike">
                <a:solidFill>
                  <a:srgbClr val="FFFFFF"/>
                </a:solidFill>
                <a:latin typeface="Calibri"/>
                <a:ea typeface="Calibri"/>
                <a:cs typeface="Calibri"/>
                <a:sym typeface="Calibri"/>
              </a:defRPr>
            </a:lvl4pPr>
            <a:lvl5pPr indent="0" lvl="4" marL="0" marR="0" rtl="0" algn="ctr">
              <a:spcBef>
                <a:spcPts val="0"/>
              </a:spcBef>
              <a:spcAft>
                <a:spcPts val="0"/>
              </a:spcAft>
              <a:buNone/>
              <a:defRPr b="0" i="0" sz="1600" u="none" cap="none" strike="noStrike">
                <a:solidFill>
                  <a:srgbClr val="FFFFFF"/>
                </a:solidFill>
                <a:latin typeface="Calibri"/>
                <a:ea typeface="Calibri"/>
                <a:cs typeface="Calibri"/>
                <a:sym typeface="Calibri"/>
              </a:defRPr>
            </a:lvl5pPr>
            <a:lvl6pPr indent="0" lvl="5" marL="0" marR="0" rtl="0" algn="ctr">
              <a:spcBef>
                <a:spcPts val="0"/>
              </a:spcBef>
              <a:spcAft>
                <a:spcPts val="0"/>
              </a:spcAft>
              <a:buNone/>
              <a:defRPr b="0" i="0" sz="1600" u="none" cap="none" strike="noStrike">
                <a:solidFill>
                  <a:srgbClr val="FFFFFF"/>
                </a:solidFill>
                <a:latin typeface="Calibri"/>
                <a:ea typeface="Calibri"/>
                <a:cs typeface="Calibri"/>
                <a:sym typeface="Calibri"/>
              </a:defRPr>
            </a:lvl6pPr>
            <a:lvl7pPr indent="0" lvl="6" marL="0" marR="0" rtl="0" algn="ctr">
              <a:spcBef>
                <a:spcPts val="0"/>
              </a:spcBef>
              <a:spcAft>
                <a:spcPts val="0"/>
              </a:spcAft>
              <a:buNone/>
              <a:defRPr b="0" i="0" sz="1600" u="none" cap="none" strike="noStrike">
                <a:solidFill>
                  <a:srgbClr val="FFFFFF"/>
                </a:solidFill>
                <a:latin typeface="Calibri"/>
                <a:ea typeface="Calibri"/>
                <a:cs typeface="Calibri"/>
                <a:sym typeface="Calibri"/>
              </a:defRPr>
            </a:lvl7pPr>
            <a:lvl8pPr indent="0" lvl="7" marL="0" marR="0" rtl="0" algn="ctr">
              <a:spcBef>
                <a:spcPts val="0"/>
              </a:spcBef>
              <a:spcAft>
                <a:spcPts val="0"/>
              </a:spcAft>
              <a:buNone/>
              <a:defRPr b="0" i="0" sz="1600" u="none" cap="none" strike="noStrike">
                <a:solidFill>
                  <a:srgbClr val="FFFFFF"/>
                </a:solidFill>
                <a:latin typeface="Calibri"/>
                <a:ea typeface="Calibri"/>
                <a:cs typeface="Calibri"/>
                <a:sym typeface="Calibri"/>
              </a:defRPr>
            </a:lvl8pPr>
            <a:lvl9pPr indent="0" lvl="8" marL="0" marR="0" rtl="0" algn="ctr">
              <a:spcBef>
                <a:spcPts val="0"/>
              </a:spcBef>
              <a:spcAft>
                <a:spcPts val="0"/>
              </a:spcAft>
              <a:buNone/>
              <a:defRPr b="0" i="0" sz="16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descr="triangle_page#.png" id="65" name="Google Shape;65;p11"/>
          <p:cNvPicPr preferRelativeResize="0"/>
          <p:nvPr/>
        </p:nvPicPr>
        <p:blipFill rotWithShape="1">
          <a:blip r:embed="rId1">
            <a:alphaModFix/>
          </a:blip>
          <a:srcRect b="0" l="0" r="0" t="0"/>
          <a:stretch/>
        </p:blipFill>
        <p:spPr>
          <a:xfrm>
            <a:off x="5713491" y="6434075"/>
            <a:ext cx="767357" cy="4239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mailto:moraglin@arizona.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cultofpedagogy.com/pod/episode-8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ctrTitle"/>
          </p:nvPr>
        </p:nvSpPr>
        <p:spPr>
          <a:xfrm>
            <a:off x="914400" y="1537609"/>
            <a:ext cx="10363200" cy="1468967"/>
          </a:xfrm>
          <a:prstGeom prst="rect">
            <a:avLst/>
          </a:prstGeom>
          <a:noFill/>
          <a:ln>
            <a:noFill/>
          </a:ln>
        </p:spPr>
        <p:txBody>
          <a:bodyPr anchorCtr="0" anchor="ctr" bIns="38100" lIns="38100" spcFirstLastPara="1" rIns="38100" wrap="square" tIns="38100">
            <a:noAutofit/>
          </a:bodyPr>
          <a:lstStyle/>
          <a:p>
            <a:pPr indent="0" lvl="0" marL="0" rtl="0" algn="ctr">
              <a:spcBef>
                <a:spcPts val="0"/>
              </a:spcBef>
              <a:spcAft>
                <a:spcPts val="0"/>
              </a:spcAft>
              <a:buNone/>
            </a:pPr>
            <a:r>
              <a:rPr lang="en-US" sz="3600">
                <a:latin typeface="Calibri"/>
                <a:ea typeface="Calibri"/>
                <a:cs typeface="Calibri"/>
                <a:sym typeface="Calibri"/>
              </a:rPr>
              <a:t>Empowering Learners through Feedback in Online Environments </a:t>
            </a:r>
            <a:endParaRPr sz="3600">
              <a:solidFill>
                <a:srgbClr val="002060"/>
              </a:solidFill>
              <a:latin typeface="Calibri"/>
              <a:ea typeface="Calibri"/>
              <a:cs typeface="Calibri"/>
              <a:sym typeface="Calibri"/>
            </a:endParaRPr>
          </a:p>
        </p:txBody>
      </p:sp>
      <p:pic>
        <p:nvPicPr>
          <p:cNvPr descr="University of Arizona logo and the words University of Arizona College of Humanities Writing Skills Improvement Program" id="169" name="Google Shape;169;p27" title="WSIP Logo"/>
          <p:cNvPicPr preferRelativeResize="0"/>
          <p:nvPr/>
        </p:nvPicPr>
        <p:blipFill rotWithShape="1">
          <a:blip r:embed="rId3">
            <a:alphaModFix/>
          </a:blip>
          <a:srcRect b="0" l="0" r="0" t="0"/>
          <a:stretch/>
        </p:blipFill>
        <p:spPr>
          <a:xfrm>
            <a:off x="197225" y="186175"/>
            <a:ext cx="3276600" cy="767204"/>
          </a:xfrm>
          <a:prstGeom prst="rect">
            <a:avLst/>
          </a:prstGeom>
          <a:noFill/>
          <a:ln>
            <a:noFill/>
          </a:ln>
        </p:spPr>
      </p:pic>
      <p:sp>
        <p:nvSpPr>
          <p:cNvPr id="170" name="Google Shape;170;p27"/>
          <p:cNvSpPr txBox="1"/>
          <p:nvPr/>
        </p:nvSpPr>
        <p:spPr>
          <a:xfrm>
            <a:off x="1981200" y="3153103"/>
            <a:ext cx="8534400" cy="1345961"/>
          </a:xfrm>
          <a:prstGeom prst="rect">
            <a:avLst/>
          </a:prstGeom>
          <a:noFill/>
          <a:ln>
            <a:noFill/>
          </a:ln>
        </p:spPr>
        <p:txBody>
          <a:bodyPr anchorCtr="0" anchor="t" bIns="38100" lIns="38100" spcFirstLastPara="1" rIns="38100" wrap="square" tIns="38100">
            <a:noAutofit/>
          </a:bodyPr>
          <a:lstStyle/>
          <a:p>
            <a:pPr indent="0" lvl="0" marL="0" marR="0" rtl="0" algn="ctr">
              <a:spcBef>
                <a:spcPts val="0"/>
              </a:spcBef>
              <a:spcAft>
                <a:spcPts val="0"/>
              </a:spcAft>
              <a:buClr>
                <a:srgbClr val="BE0B34"/>
              </a:buClr>
              <a:buSzPts val="2667"/>
              <a:buFont typeface="Arial"/>
              <a:buNone/>
            </a:pPr>
            <a:r>
              <a:rPr b="0" i="0" lang="en-US" sz="2667" u="none" cap="none" strike="noStrike">
                <a:solidFill>
                  <a:srgbClr val="6F868D"/>
                </a:solidFill>
                <a:latin typeface="Calibri"/>
                <a:ea typeface="Calibri"/>
                <a:cs typeface="Calibri"/>
                <a:sym typeface="Calibri"/>
              </a:rPr>
              <a:t>Nadia Moraglio, MA</a:t>
            </a:r>
            <a:endParaRPr/>
          </a:p>
          <a:p>
            <a:pPr indent="0" lvl="0" marL="0" marR="0" rtl="0" algn="ctr">
              <a:spcBef>
                <a:spcPts val="600"/>
              </a:spcBef>
              <a:spcAft>
                <a:spcPts val="0"/>
              </a:spcAft>
              <a:buClr>
                <a:srgbClr val="BE0B34"/>
              </a:buClr>
              <a:buSzPts val="2667"/>
              <a:buFont typeface="Arial"/>
              <a:buNone/>
            </a:pPr>
            <a:r>
              <a:rPr b="0" i="0" lang="en-US" sz="2667" u="none" cap="none" strike="noStrike">
                <a:solidFill>
                  <a:srgbClr val="6F868D"/>
                </a:solidFill>
                <a:latin typeface="Calibri"/>
                <a:ea typeface="Calibri"/>
                <a:cs typeface="Calibri"/>
                <a:sym typeface="Calibri"/>
              </a:rPr>
              <a:t>Writing Specialist</a:t>
            </a:r>
            <a:endParaRPr/>
          </a:p>
          <a:p>
            <a:pPr indent="0" lvl="0" marL="0" marR="0" rtl="0" algn="ctr">
              <a:spcBef>
                <a:spcPts val="600"/>
              </a:spcBef>
              <a:spcAft>
                <a:spcPts val="0"/>
              </a:spcAft>
              <a:buClr>
                <a:srgbClr val="BE0B34"/>
              </a:buClr>
              <a:buSzPts val="2667"/>
              <a:buFont typeface="Arial"/>
              <a:buNone/>
            </a:pPr>
            <a:r>
              <a:rPr b="0" i="0" lang="en-US" sz="2667" u="none" cap="none" strike="noStrike">
                <a:solidFill>
                  <a:srgbClr val="6F868D"/>
                </a:solidFill>
                <a:latin typeface="Calibri"/>
                <a:ea typeface="Calibri"/>
                <a:cs typeface="Calibri"/>
                <a:sym typeface="Calibri"/>
              </a:rPr>
              <a:t>Writing Skills Improvement Program (WSIP)</a:t>
            </a:r>
            <a:endParaRPr/>
          </a:p>
          <a:p>
            <a:pPr indent="0" lvl="0" marL="0" marR="0" rtl="0" algn="ctr">
              <a:spcBef>
                <a:spcPts val="600"/>
              </a:spcBef>
              <a:spcAft>
                <a:spcPts val="0"/>
              </a:spcAft>
              <a:buClr>
                <a:srgbClr val="BE0B34"/>
              </a:buClr>
              <a:buSzPts val="2667"/>
              <a:buFont typeface="Arial"/>
              <a:buNone/>
            </a:pPr>
            <a:r>
              <a:rPr b="0" i="0" lang="en-US" sz="2667" u="none" cap="none" strike="noStrike">
                <a:solidFill>
                  <a:srgbClr val="6F868D"/>
                </a:solidFill>
                <a:latin typeface="Calibri"/>
                <a:ea typeface="Calibri"/>
                <a:cs typeface="Calibri"/>
                <a:sym typeface="Calibri"/>
              </a:rPr>
              <a:t>University of Arizona</a:t>
            </a:r>
            <a:endParaRPr/>
          </a:p>
        </p:txBody>
      </p:sp>
      <p:sp>
        <p:nvSpPr>
          <p:cNvPr id="171" name="Google Shape;171;p27"/>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6"/>
          <p:cNvSpPr txBox="1"/>
          <p:nvPr>
            <p:ph type="title"/>
          </p:nvPr>
        </p:nvSpPr>
        <p:spPr>
          <a:xfrm>
            <a:off x="913721" y="1"/>
            <a:ext cx="10363200" cy="1471084"/>
          </a:xfrm>
          <a:prstGeom prst="rect">
            <a:avLst/>
          </a:prstGeom>
          <a:noFill/>
          <a:ln>
            <a:noFill/>
          </a:ln>
        </p:spPr>
        <p:txBody>
          <a:bodyPr anchorCtr="0" anchor="ctr" bIns="38100" lIns="38100" spcFirstLastPara="1" rIns="38100" wrap="square" tIns="38100">
            <a:noAutofit/>
          </a:bodyPr>
          <a:lstStyle/>
          <a:p>
            <a:pPr indent="0" lvl="0" marL="0" rtl="0" algn="ctr">
              <a:spcBef>
                <a:spcPts val="0"/>
              </a:spcBef>
              <a:spcAft>
                <a:spcPts val="0"/>
              </a:spcAft>
              <a:buNone/>
            </a:pPr>
            <a:r>
              <a:rPr lang="en-US" sz="3600">
                <a:latin typeface="Calibri"/>
                <a:ea typeface="Calibri"/>
                <a:cs typeface="Calibri"/>
                <a:sym typeface="Calibri"/>
              </a:rPr>
              <a:t>Turn Negative Comments into Engaging Questions</a:t>
            </a:r>
            <a:endParaRPr sz="3600"/>
          </a:p>
        </p:txBody>
      </p:sp>
      <p:sp>
        <p:nvSpPr>
          <p:cNvPr id="240" name="Google Shape;240;p36"/>
          <p:cNvSpPr txBox="1"/>
          <p:nvPr>
            <p:ph idx="1" type="body"/>
          </p:nvPr>
        </p:nvSpPr>
        <p:spPr>
          <a:xfrm>
            <a:off x="913721" y="1617133"/>
            <a:ext cx="10363200" cy="4478867"/>
          </a:xfrm>
          <a:prstGeom prst="rect">
            <a:avLst/>
          </a:prstGeom>
          <a:noFill/>
          <a:ln>
            <a:noFill/>
          </a:ln>
        </p:spPr>
        <p:txBody>
          <a:bodyPr anchorCtr="0" anchor="t" bIns="45700" lIns="91425" spcFirstLastPara="1" rIns="91425" wrap="square" tIns="45700">
            <a:normAutofit/>
          </a:bodyPr>
          <a:lstStyle/>
          <a:p>
            <a:pPr indent="-380990" lvl="1" marL="939777" rtl="0" algn="l">
              <a:lnSpc>
                <a:spcPct val="90000"/>
              </a:lnSpc>
              <a:spcBef>
                <a:spcPts val="0"/>
              </a:spcBef>
              <a:spcAft>
                <a:spcPts val="0"/>
              </a:spcAft>
              <a:buSzPts val="2800"/>
              <a:buChar char="•"/>
            </a:pPr>
            <a:r>
              <a:rPr b="1" lang="en-US" sz="2800">
                <a:solidFill>
                  <a:srgbClr val="0C234B"/>
                </a:solidFill>
                <a:latin typeface="Calibri"/>
                <a:ea typeface="Calibri"/>
                <a:cs typeface="Calibri"/>
                <a:sym typeface="Calibri"/>
              </a:rPr>
              <a:t>I don’t understand what you are saying</a:t>
            </a:r>
            <a:r>
              <a:rPr lang="en-US" sz="2800">
                <a:solidFill>
                  <a:srgbClr val="0C234B"/>
                </a:solidFill>
                <a:latin typeface="Calibri"/>
                <a:ea typeface="Calibri"/>
                <a:cs typeface="Calibri"/>
                <a:sym typeface="Calibri"/>
              </a:rPr>
              <a:t>. → I am not sure I follow your argument. Can you explain your claims in a different way?</a:t>
            </a:r>
            <a:endParaRPr/>
          </a:p>
          <a:p>
            <a:pPr indent="-304792" lvl="1" marL="939777" rtl="0" algn="l">
              <a:lnSpc>
                <a:spcPct val="90000"/>
              </a:lnSpc>
              <a:spcBef>
                <a:spcPts val="800"/>
              </a:spcBef>
              <a:spcAft>
                <a:spcPts val="0"/>
              </a:spcAft>
              <a:buSzPts val="2800"/>
              <a:buNone/>
            </a:pPr>
            <a:r>
              <a:t/>
            </a:r>
            <a:endParaRPr sz="2800">
              <a:solidFill>
                <a:srgbClr val="0C234B"/>
              </a:solidFill>
              <a:latin typeface="Calibri"/>
              <a:ea typeface="Calibri"/>
              <a:cs typeface="Calibri"/>
              <a:sym typeface="Calibri"/>
            </a:endParaRPr>
          </a:p>
          <a:p>
            <a:pPr indent="-380990" lvl="1" marL="939777" rtl="0" algn="l">
              <a:lnSpc>
                <a:spcPct val="90000"/>
              </a:lnSpc>
              <a:spcBef>
                <a:spcPts val="800"/>
              </a:spcBef>
              <a:spcAft>
                <a:spcPts val="0"/>
              </a:spcAft>
              <a:buSzPts val="2800"/>
              <a:buChar char="•"/>
            </a:pPr>
            <a:r>
              <a:rPr b="1" lang="en-US" sz="2800">
                <a:solidFill>
                  <a:srgbClr val="0C234B"/>
                </a:solidFill>
                <a:latin typeface="Calibri"/>
                <a:ea typeface="Calibri"/>
                <a:cs typeface="Calibri"/>
                <a:sym typeface="Calibri"/>
              </a:rPr>
              <a:t>You are off-topic. </a:t>
            </a:r>
            <a:r>
              <a:rPr lang="en-US" sz="2800">
                <a:solidFill>
                  <a:srgbClr val="0C234B"/>
                </a:solidFill>
                <a:latin typeface="Calibri"/>
                <a:ea typeface="Calibri"/>
                <a:cs typeface="Calibri"/>
                <a:sym typeface="Calibri"/>
              </a:rPr>
              <a:t>→ What is the purpose of your assignment? Who is your audience? What are you trying to convey?</a:t>
            </a:r>
            <a:endParaRPr sz="2800">
              <a:solidFill>
                <a:srgbClr val="0C234B"/>
              </a:solidFill>
              <a:latin typeface="Calibri"/>
              <a:ea typeface="Calibri"/>
              <a:cs typeface="Calibri"/>
              <a:sym typeface="Calibri"/>
            </a:endParaRPr>
          </a:p>
          <a:p>
            <a:pPr indent="-304792" lvl="1" marL="939777" rtl="0" algn="l">
              <a:lnSpc>
                <a:spcPct val="90000"/>
              </a:lnSpc>
              <a:spcBef>
                <a:spcPts val="800"/>
              </a:spcBef>
              <a:spcAft>
                <a:spcPts val="0"/>
              </a:spcAft>
              <a:buSzPts val="2800"/>
              <a:buNone/>
            </a:pPr>
            <a:r>
              <a:t/>
            </a:r>
            <a:endParaRPr sz="2800">
              <a:solidFill>
                <a:srgbClr val="0C234B"/>
              </a:solidFill>
              <a:latin typeface="Calibri"/>
              <a:ea typeface="Calibri"/>
              <a:cs typeface="Calibri"/>
              <a:sym typeface="Calibri"/>
            </a:endParaRPr>
          </a:p>
          <a:p>
            <a:pPr indent="-380990" lvl="1" marL="939777" rtl="0" algn="l">
              <a:lnSpc>
                <a:spcPct val="90000"/>
              </a:lnSpc>
              <a:spcBef>
                <a:spcPts val="800"/>
              </a:spcBef>
              <a:spcAft>
                <a:spcPts val="0"/>
              </a:spcAft>
              <a:buSzPts val="2800"/>
              <a:buChar char="•"/>
            </a:pPr>
            <a:r>
              <a:rPr b="1" lang="en-US" sz="2800">
                <a:solidFill>
                  <a:srgbClr val="0C234B"/>
                </a:solidFill>
                <a:latin typeface="Calibri"/>
                <a:ea typeface="Calibri"/>
                <a:cs typeface="Calibri"/>
                <a:sym typeface="Calibri"/>
              </a:rPr>
              <a:t>There is no logic. </a:t>
            </a:r>
            <a:r>
              <a:rPr lang="en-US" sz="2800">
                <a:solidFill>
                  <a:srgbClr val="0C234B"/>
                </a:solidFill>
                <a:latin typeface="Calibri"/>
                <a:ea typeface="Calibri"/>
                <a:cs typeface="Calibri"/>
                <a:sym typeface="Calibri"/>
              </a:rPr>
              <a:t>→ What is the main point? What are you trying to prove? What is your evidence? Try to brainstorm or make a chart.</a:t>
            </a:r>
            <a:endParaRPr/>
          </a:p>
          <a:p>
            <a:pPr indent="-287834" lvl="0" marL="457189" rtl="0" algn="l">
              <a:spcBef>
                <a:spcPts val="1067"/>
              </a:spcBef>
              <a:spcAft>
                <a:spcPts val="0"/>
              </a:spcAft>
              <a:buSzPts val="2667"/>
              <a:buNone/>
            </a:pPr>
            <a:r>
              <a:t/>
            </a:r>
            <a:endParaRPr/>
          </a:p>
        </p:txBody>
      </p:sp>
      <p:sp>
        <p:nvSpPr>
          <p:cNvPr id="241" name="Google Shape;241;p36"/>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7"/>
          <p:cNvSpPr txBox="1"/>
          <p:nvPr>
            <p:ph type="title"/>
          </p:nvPr>
        </p:nvSpPr>
        <p:spPr>
          <a:xfrm>
            <a:off x="913721" y="171450"/>
            <a:ext cx="10363200" cy="1092493"/>
          </a:xfrm>
          <a:prstGeom prst="rect">
            <a:avLst/>
          </a:prstGeom>
          <a:noFill/>
          <a:ln>
            <a:noFill/>
          </a:ln>
        </p:spPr>
        <p:txBody>
          <a:bodyPr anchorCtr="0" anchor="ctr" bIns="38100" lIns="38100" spcFirstLastPara="1" rIns="38100" wrap="square" tIns="38100">
            <a:noAutofit/>
          </a:bodyPr>
          <a:lstStyle/>
          <a:p>
            <a:pPr indent="0" lvl="0" marL="0" rtl="0" algn="ctr">
              <a:spcBef>
                <a:spcPts val="0"/>
              </a:spcBef>
              <a:spcAft>
                <a:spcPts val="0"/>
              </a:spcAft>
              <a:buNone/>
            </a:pPr>
            <a:r>
              <a:rPr lang="en-US" sz="3600">
                <a:solidFill>
                  <a:srgbClr val="002060"/>
                </a:solidFill>
                <a:latin typeface="Calibri"/>
                <a:ea typeface="Calibri"/>
                <a:cs typeface="Calibri"/>
                <a:sym typeface="Calibri"/>
              </a:rPr>
              <a:t>Feedback in Online Modalities</a:t>
            </a:r>
            <a:endParaRPr/>
          </a:p>
        </p:txBody>
      </p:sp>
      <p:sp>
        <p:nvSpPr>
          <p:cNvPr id="248" name="Google Shape;248;p37"/>
          <p:cNvSpPr txBox="1"/>
          <p:nvPr>
            <p:ph idx="1" type="body"/>
          </p:nvPr>
        </p:nvSpPr>
        <p:spPr>
          <a:xfrm>
            <a:off x="1326382" y="1263942"/>
            <a:ext cx="9950539" cy="473492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000"/>
              <a:buNone/>
            </a:pPr>
            <a:r>
              <a:rPr lang="en-US" sz="3000">
                <a:solidFill>
                  <a:srgbClr val="002060"/>
                </a:solidFill>
                <a:latin typeface="Calibri"/>
                <a:ea typeface="Calibri"/>
                <a:cs typeface="Calibri"/>
                <a:sym typeface="Calibri"/>
              </a:rPr>
              <a:t>Synchronous meetings (Zoom, Google Meet) in conjunction with Google Docs or screen share.</a:t>
            </a:r>
            <a:endParaRPr/>
          </a:p>
          <a:p>
            <a:pPr indent="0" lvl="0" marL="0" rtl="0" algn="l">
              <a:spcBef>
                <a:spcPts val="1067"/>
              </a:spcBef>
              <a:spcAft>
                <a:spcPts val="0"/>
              </a:spcAft>
              <a:buSzPts val="3000"/>
              <a:buNone/>
            </a:pPr>
            <a:r>
              <a:rPr lang="en-US" sz="3000" u="sng">
                <a:solidFill>
                  <a:srgbClr val="002060"/>
                </a:solidFill>
                <a:latin typeface="Calibri"/>
                <a:ea typeface="Calibri"/>
                <a:cs typeface="Calibri"/>
                <a:sym typeface="Calibri"/>
              </a:rPr>
              <a:t>Benefits</a:t>
            </a:r>
            <a:r>
              <a:rPr lang="en-US" sz="3000">
                <a:solidFill>
                  <a:srgbClr val="002060"/>
                </a:solidFill>
                <a:latin typeface="Calibri"/>
                <a:ea typeface="Calibri"/>
                <a:cs typeface="Calibri"/>
                <a:sym typeface="Calibri"/>
              </a:rPr>
              <a:t>: </a:t>
            </a:r>
            <a:endParaRPr/>
          </a:p>
          <a:p>
            <a:pPr indent="-457189" lvl="0" marL="457189" rtl="0" algn="l">
              <a:spcBef>
                <a:spcPts val="1067"/>
              </a:spcBef>
              <a:spcAft>
                <a:spcPts val="0"/>
              </a:spcAft>
              <a:buSzPts val="2800"/>
              <a:buChar char="•"/>
            </a:pPr>
            <a:r>
              <a:rPr b="1" lang="en-US" sz="2800">
                <a:solidFill>
                  <a:srgbClr val="002060"/>
                </a:solidFill>
                <a:latin typeface="Calibri"/>
                <a:ea typeface="Calibri"/>
                <a:cs typeface="Calibri"/>
                <a:sym typeface="Calibri"/>
              </a:rPr>
              <a:t>Synch. meetings: </a:t>
            </a:r>
            <a:r>
              <a:rPr lang="en-US" sz="2800">
                <a:solidFill>
                  <a:srgbClr val="002060"/>
                </a:solidFill>
                <a:latin typeface="Calibri"/>
                <a:ea typeface="Calibri"/>
                <a:cs typeface="Calibri"/>
                <a:sym typeface="Calibri"/>
              </a:rPr>
              <a:t>Video/audio recordings, transcripts shared later with students (review meeting, ideas, feedback)</a:t>
            </a:r>
            <a:endParaRPr/>
          </a:p>
          <a:p>
            <a:pPr indent="-457189" lvl="0" marL="457189" rtl="0" algn="l">
              <a:spcBef>
                <a:spcPts val="1067"/>
              </a:spcBef>
              <a:spcAft>
                <a:spcPts val="0"/>
              </a:spcAft>
              <a:buSzPts val="2800"/>
              <a:buChar char="•"/>
            </a:pPr>
            <a:r>
              <a:rPr b="1" lang="en-US" sz="2800">
                <a:solidFill>
                  <a:srgbClr val="002060"/>
                </a:solidFill>
                <a:latin typeface="Calibri"/>
                <a:ea typeface="Calibri"/>
                <a:cs typeface="Calibri"/>
                <a:sym typeface="Calibri"/>
              </a:rPr>
              <a:t>Google Docs: </a:t>
            </a:r>
            <a:r>
              <a:rPr lang="en-US" sz="2800">
                <a:solidFill>
                  <a:srgbClr val="002060"/>
                </a:solidFill>
                <a:latin typeface="Calibri"/>
                <a:ea typeface="Calibri"/>
                <a:cs typeface="Calibri"/>
                <a:sym typeface="Calibri"/>
              </a:rPr>
              <a:t>collaboration through in-text feedback (suggesting mode, bubble comments)</a:t>
            </a:r>
            <a:endParaRPr/>
          </a:p>
          <a:p>
            <a:pPr indent="-457189" lvl="0" marL="457189" rtl="0" algn="l">
              <a:spcBef>
                <a:spcPts val="1067"/>
              </a:spcBef>
              <a:spcAft>
                <a:spcPts val="0"/>
              </a:spcAft>
              <a:buSzPts val="2800"/>
              <a:buChar char="•"/>
            </a:pPr>
            <a:r>
              <a:rPr b="1" lang="en-US" sz="2800">
                <a:solidFill>
                  <a:srgbClr val="002060"/>
                </a:solidFill>
                <a:latin typeface="Calibri"/>
                <a:ea typeface="Calibri"/>
                <a:cs typeface="Calibri"/>
                <a:sym typeface="Calibri"/>
              </a:rPr>
              <a:t>Screen share: </a:t>
            </a:r>
            <a:r>
              <a:rPr lang="en-US" sz="2800">
                <a:solidFill>
                  <a:srgbClr val="002060"/>
                </a:solidFill>
                <a:latin typeface="Calibri"/>
                <a:ea typeface="Calibri"/>
                <a:cs typeface="Calibri"/>
                <a:sym typeface="Calibri"/>
              </a:rPr>
              <a:t>Students make their own changes based on the discussion.</a:t>
            </a:r>
            <a:endParaRPr/>
          </a:p>
          <a:p>
            <a:pPr indent="0" lvl="0" marL="0" rtl="0" algn="l">
              <a:spcBef>
                <a:spcPts val="1067"/>
              </a:spcBef>
              <a:spcAft>
                <a:spcPts val="0"/>
              </a:spcAft>
              <a:buSzPts val="3200"/>
              <a:buNone/>
            </a:pPr>
            <a:r>
              <a:t/>
            </a:r>
            <a:endParaRPr sz="3200">
              <a:solidFill>
                <a:srgbClr val="002060"/>
              </a:solidFill>
              <a:latin typeface="Calibri"/>
              <a:ea typeface="Calibri"/>
              <a:cs typeface="Calibri"/>
              <a:sym typeface="Calibri"/>
            </a:endParaRPr>
          </a:p>
          <a:p>
            <a:pPr indent="0" lvl="0" marL="0" rtl="0" algn="l">
              <a:spcBef>
                <a:spcPts val="1067"/>
              </a:spcBef>
              <a:spcAft>
                <a:spcPts val="0"/>
              </a:spcAft>
              <a:buSzPts val="3200"/>
              <a:buNone/>
            </a:pPr>
            <a:r>
              <a:t/>
            </a:r>
            <a:endParaRPr sz="3200">
              <a:solidFill>
                <a:srgbClr val="002060"/>
              </a:solidFill>
              <a:latin typeface="Calibri"/>
              <a:ea typeface="Calibri"/>
              <a:cs typeface="Calibri"/>
              <a:sym typeface="Calibri"/>
            </a:endParaRPr>
          </a:p>
          <a:p>
            <a:pPr indent="0" lvl="0" marL="0" rtl="0" algn="l">
              <a:spcBef>
                <a:spcPts val="1067"/>
              </a:spcBef>
              <a:spcAft>
                <a:spcPts val="0"/>
              </a:spcAft>
              <a:buSzPts val="3200"/>
              <a:buNone/>
            </a:pPr>
            <a:r>
              <a:t/>
            </a:r>
            <a:endParaRPr sz="3200">
              <a:solidFill>
                <a:srgbClr val="002060"/>
              </a:solidFill>
              <a:latin typeface="Calibri"/>
              <a:ea typeface="Calibri"/>
              <a:cs typeface="Calibri"/>
              <a:sym typeface="Calibri"/>
            </a:endParaRPr>
          </a:p>
          <a:p>
            <a:pPr indent="0" lvl="0" marL="0" rtl="0" algn="l">
              <a:spcBef>
                <a:spcPts val="1067"/>
              </a:spcBef>
              <a:spcAft>
                <a:spcPts val="0"/>
              </a:spcAft>
              <a:buSzPts val="3200"/>
              <a:buNone/>
            </a:pPr>
            <a:r>
              <a:t/>
            </a:r>
            <a:endParaRPr sz="3200">
              <a:solidFill>
                <a:srgbClr val="002060"/>
              </a:solidFill>
              <a:latin typeface="Calibri"/>
              <a:ea typeface="Calibri"/>
              <a:cs typeface="Calibri"/>
              <a:sym typeface="Calibri"/>
            </a:endParaRPr>
          </a:p>
        </p:txBody>
      </p:sp>
      <p:sp>
        <p:nvSpPr>
          <p:cNvPr id="249" name="Google Shape;249;p37"/>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ph type="title"/>
          </p:nvPr>
        </p:nvSpPr>
        <p:spPr>
          <a:xfrm>
            <a:off x="913721" y="2"/>
            <a:ext cx="10363200" cy="1263941"/>
          </a:xfrm>
          <a:prstGeom prst="rect">
            <a:avLst/>
          </a:prstGeom>
          <a:noFill/>
          <a:ln>
            <a:noFill/>
          </a:ln>
        </p:spPr>
        <p:txBody>
          <a:bodyPr anchorCtr="0" anchor="ctr" bIns="38100" lIns="38100" spcFirstLastPara="1" rIns="38100" wrap="square" tIns="38100">
            <a:noAutofit/>
          </a:bodyPr>
          <a:lstStyle/>
          <a:p>
            <a:pPr indent="0" lvl="0" marL="0" rtl="0" algn="ctr">
              <a:spcBef>
                <a:spcPts val="0"/>
              </a:spcBef>
              <a:spcAft>
                <a:spcPts val="0"/>
              </a:spcAft>
              <a:buNone/>
            </a:pPr>
            <a:r>
              <a:rPr lang="en-US" sz="4000">
                <a:solidFill>
                  <a:srgbClr val="002060"/>
                </a:solidFill>
                <a:latin typeface="Calibri"/>
                <a:ea typeface="Calibri"/>
                <a:cs typeface="Calibri"/>
                <a:sym typeface="Calibri"/>
              </a:rPr>
              <a:t>Editing vs Commenting</a:t>
            </a:r>
            <a:endParaRPr/>
          </a:p>
        </p:txBody>
      </p:sp>
      <p:sp>
        <p:nvSpPr>
          <p:cNvPr id="256" name="Google Shape;256;p38"/>
          <p:cNvSpPr txBox="1"/>
          <p:nvPr>
            <p:ph idx="1" type="body"/>
          </p:nvPr>
        </p:nvSpPr>
        <p:spPr>
          <a:xfrm>
            <a:off x="1060276" y="1263942"/>
            <a:ext cx="10216645" cy="449677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200"/>
              <a:buNone/>
            </a:pPr>
            <a:r>
              <a:rPr lang="en-US" sz="3200">
                <a:solidFill>
                  <a:srgbClr val="002060"/>
                </a:solidFill>
                <a:latin typeface="Calibri"/>
                <a:ea typeface="Calibri"/>
                <a:cs typeface="Calibri"/>
                <a:sym typeface="Calibri"/>
              </a:rPr>
              <a:t>Editing: can be synchronous or asynchronous</a:t>
            </a:r>
            <a:endParaRPr/>
          </a:p>
          <a:p>
            <a:pPr indent="-457189" lvl="0" marL="457189" rtl="0" algn="l">
              <a:spcBef>
                <a:spcPts val="1067"/>
              </a:spcBef>
              <a:spcAft>
                <a:spcPts val="0"/>
              </a:spcAft>
              <a:buSzPts val="2800"/>
              <a:buChar char="•"/>
            </a:pPr>
            <a:r>
              <a:rPr lang="en-US" sz="2800">
                <a:solidFill>
                  <a:srgbClr val="002060"/>
                </a:solidFill>
                <a:latin typeface="Calibri"/>
                <a:ea typeface="Calibri"/>
                <a:cs typeface="Calibri"/>
                <a:sym typeface="Calibri"/>
              </a:rPr>
              <a:t>Students passively accept comments</a:t>
            </a:r>
            <a:endParaRPr/>
          </a:p>
          <a:p>
            <a:pPr indent="-457189" lvl="0" marL="457189" rtl="0" algn="l">
              <a:spcBef>
                <a:spcPts val="1067"/>
              </a:spcBef>
              <a:spcAft>
                <a:spcPts val="0"/>
              </a:spcAft>
              <a:buSzPts val="2800"/>
              <a:buChar char="•"/>
            </a:pPr>
            <a:r>
              <a:rPr lang="en-US" sz="2800">
                <a:solidFill>
                  <a:srgbClr val="002060"/>
                </a:solidFill>
                <a:latin typeface="Calibri"/>
                <a:ea typeface="Calibri"/>
                <a:cs typeface="Calibri"/>
                <a:sym typeface="Calibri"/>
              </a:rPr>
              <a:t>No revisions are needed as the tutor initiates revisions</a:t>
            </a:r>
            <a:endParaRPr/>
          </a:p>
          <a:p>
            <a:pPr indent="-342889" lvl="0" marL="457189" rtl="0" algn="l">
              <a:spcBef>
                <a:spcPts val="0"/>
              </a:spcBef>
              <a:spcAft>
                <a:spcPts val="0"/>
              </a:spcAft>
              <a:buSzPts val="1800"/>
              <a:buNone/>
            </a:pPr>
            <a:r>
              <a:t/>
            </a:r>
            <a:endParaRPr b="0" i="0" sz="1800" u="none" strike="noStrike">
              <a:solidFill>
                <a:srgbClr val="000000"/>
              </a:solidFill>
              <a:latin typeface="Times New Roman"/>
              <a:ea typeface="Times New Roman"/>
              <a:cs typeface="Times New Roman"/>
              <a:sym typeface="Times New Roman"/>
            </a:endParaRPr>
          </a:p>
          <a:p>
            <a:pPr indent="0" lvl="0" marL="0" rtl="0" algn="l">
              <a:spcBef>
                <a:spcPts val="800"/>
              </a:spcBef>
              <a:spcAft>
                <a:spcPts val="0"/>
              </a:spcAft>
              <a:buSzPts val="1800"/>
              <a:buNone/>
            </a:pPr>
            <a:r>
              <a:rPr b="1" i="0" lang="en-US" sz="1800" u="none" strike="noStrike">
                <a:solidFill>
                  <a:srgbClr val="000000"/>
                </a:solidFill>
                <a:latin typeface="Times New Roman"/>
                <a:ea typeface="Times New Roman"/>
                <a:cs typeface="Times New Roman"/>
                <a:sym typeface="Times New Roman"/>
              </a:rPr>
              <a:t>Original sentence: </a:t>
            </a:r>
            <a:r>
              <a:rPr b="0" i="0" lang="en-US" sz="1800" u="none" strike="noStrike">
                <a:solidFill>
                  <a:srgbClr val="000000"/>
                </a:solidFill>
                <a:latin typeface="Times New Roman"/>
                <a:ea typeface="Times New Roman"/>
                <a:cs typeface="Times New Roman"/>
                <a:sym typeface="Times New Roman"/>
              </a:rPr>
              <a:t>Stephen Hayes developed a theory to study what is known in Behavioral Psychology as "verbal behavior." The theory developed by Hayes was named "Theory of Relational Frames". </a:t>
            </a:r>
            <a:endParaRPr b="0" sz="2000"/>
          </a:p>
          <a:p>
            <a:pPr indent="-457189" lvl="0" marL="457189" rtl="0" algn="l">
              <a:spcBef>
                <a:spcPts val="1867"/>
              </a:spcBef>
              <a:spcAft>
                <a:spcPts val="0"/>
              </a:spcAft>
              <a:buSzPts val="2000"/>
              <a:buChar char="•"/>
            </a:pPr>
            <a:br>
              <a:rPr lang="en-US" sz="2000"/>
            </a:br>
            <a:endParaRPr sz="3200">
              <a:solidFill>
                <a:srgbClr val="002060"/>
              </a:solidFill>
              <a:latin typeface="Calibri"/>
              <a:ea typeface="Calibri"/>
              <a:cs typeface="Calibri"/>
              <a:sym typeface="Calibri"/>
            </a:endParaRPr>
          </a:p>
          <a:p>
            <a:pPr indent="0" lvl="0" marL="0" rtl="0" algn="l">
              <a:spcBef>
                <a:spcPts val="1067"/>
              </a:spcBef>
              <a:spcAft>
                <a:spcPts val="0"/>
              </a:spcAft>
              <a:buSzPts val="3200"/>
              <a:buNone/>
            </a:pPr>
            <a:r>
              <a:t/>
            </a:r>
            <a:endParaRPr sz="3200">
              <a:solidFill>
                <a:srgbClr val="002060"/>
              </a:solidFill>
              <a:latin typeface="Calibri"/>
              <a:ea typeface="Calibri"/>
              <a:cs typeface="Calibri"/>
              <a:sym typeface="Calibri"/>
            </a:endParaRPr>
          </a:p>
        </p:txBody>
      </p:sp>
      <p:pic>
        <p:nvPicPr>
          <p:cNvPr descr="Sentence example of text editing from Google Docs " id="257" name="Google Shape;257;p38"/>
          <p:cNvPicPr preferRelativeResize="0"/>
          <p:nvPr/>
        </p:nvPicPr>
        <p:blipFill rotWithShape="1">
          <a:blip r:embed="rId3">
            <a:alphaModFix/>
          </a:blip>
          <a:srcRect b="0" l="0" r="0" t="0"/>
          <a:stretch/>
        </p:blipFill>
        <p:spPr>
          <a:xfrm>
            <a:off x="1060276" y="3903133"/>
            <a:ext cx="10216645" cy="2020278"/>
          </a:xfrm>
          <a:prstGeom prst="rect">
            <a:avLst/>
          </a:prstGeom>
          <a:noFill/>
          <a:ln>
            <a:noFill/>
          </a:ln>
        </p:spPr>
      </p:pic>
      <p:sp>
        <p:nvSpPr>
          <p:cNvPr id="258" name="Google Shape;258;p38"/>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fld id="{00000000-1234-1234-1234-123412341234}" type="slidenum">
              <a:rPr b="0" i="0" lang="en-US" sz="1600" u="none" cap="none" strike="noStrike">
                <a:solidFill>
                  <a:srgbClr val="FFFFFF"/>
                </a:solidFill>
                <a:latin typeface="Calibri"/>
                <a:ea typeface="Calibri"/>
                <a:cs typeface="Calibri"/>
                <a:sym typeface="Calibri"/>
              </a:rPr>
              <a:t>‹#›</a:t>
            </a:fld>
            <a:endParaRPr b="0" i="0" sz="16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9"/>
          <p:cNvSpPr txBox="1"/>
          <p:nvPr>
            <p:ph type="title"/>
          </p:nvPr>
        </p:nvSpPr>
        <p:spPr>
          <a:xfrm>
            <a:off x="909262" y="185088"/>
            <a:ext cx="10363200" cy="1263941"/>
          </a:xfrm>
          <a:prstGeom prst="rect">
            <a:avLst/>
          </a:prstGeom>
          <a:noFill/>
          <a:ln>
            <a:noFill/>
          </a:ln>
        </p:spPr>
        <p:txBody>
          <a:bodyPr anchorCtr="0" anchor="ctr" bIns="38100" lIns="38100" spcFirstLastPara="1" rIns="38100" wrap="square" tIns="38100">
            <a:noAutofit/>
          </a:bodyPr>
          <a:lstStyle/>
          <a:p>
            <a:pPr indent="0" lvl="0" marL="0" rtl="0" algn="ctr">
              <a:spcBef>
                <a:spcPts val="0"/>
              </a:spcBef>
              <a:spcAft>
                <a:spcPts val="0"/>
              </a:spcAft>
              <a:buNone/>
            </a:pPr>
            <a:r>
              <a:rPr lang="en-US" sz="3600">
                <a:solidFill>
                  <a:srgbClr val="002060"/>
                </a:solidFill>
                <a:latin typeface="Calibri"/>
                <a:ea typeface="Calibri"/>
                <a:cs typeface="Calibri"/>
                <a:sym typeface="Calibri"/>
              </a:rPr>
              <a:t>Comments as Tools for Student’s Agency</a:t>
            </a:r>
            <a:endParaRPr/>
          </a:p>
        </p:txBody>
      </p:sp>
      <p:pic>
        <p:nvPicPr>
          <p:cNvPr descr="Sentence example from Google Docs with relative comment" id="265" name="Google Shape;265;p39"/>
          <p:cNvPicPr preferRelativeResize="0"/>
          <p:nvPr/>
        </p:nvPicPr>
        <p:blipFill rotWithShape="1">
          <a:blip r:embed="rId3">
            <a:alphaModFix/>
          </a:blip>
          <a:srcRect b="0" l="0" r="0" t="0"/>
          <a:stretch/>
        </p:blipFill>
        <p:spPr>
          <a:xfrm>
            <a:off x="1132173" y="1823846"/>
            <a:ext cx="9463437" cy="1605155"/>
          </a:xfrm>
          <a:prstGeom prst="rect">
            <a:avLst/>
          </a:prstGeom>
          <a:noFill/>
          <a:ln>
            <a:noFill/>
          </a:ln>
        </p:spPr>
      </p:pic>
      <p:pic>
        <p:nvPicPr>
          <p:cNvPr descr="Google Docs bubble comment saying: To avoid repeating &quot;theory,&quot; try to connect the two sentences. Use the name of the theory right when you introduce it.&#10;" id="266" name="Google Shape;266;p39"/>
          <p:cNvPicPr preferRelativeResize="0"/>
          <p:nvPr>
            <p:ph idx="1" type="body"/>
          </p:nvPr>
        </p:nvPicPr>
        <p:blipFill rotWithShape="1">
          <a:blip r:embed="rId4">
            <a:alphaModFix/>
          </a:blip>
          <a:srcRect b="0" l="0" r="0" t="0"/>
          <a:stretch/>
        </p:blipFill>
        <p:spPr>
          <a:xfrm>
            <a:off x="6346473" y="3613150"/>
            <a:ext cx="5374516" cy="1932940"/>
          </a:xfrm>
          <a:prstGeom prst="rect">
            <a:avLst/>
          </a:prstGeom>
          <a:noFill/>
          <a:ln>
            <a:noFill/>
          </a:ln>
        </p:spPr>
      </p:pic>
      <p:sp>
        <p:nvSpPr>
          <p:cNvPr id="267" name="Google Shape;267;p39"/>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txBox="1"/>
          <p:nvPr>
            <p:ph type="title"/>
          </p:nvPr>
        </p:nvSpPr>
        <p:spPr>
          <a:xfrm>
            <a:off x="909262" y="185089"/>
            <a:ext cx="10363200" cy="1136718"/>
          </a:xfrm>
          <a:prstGeom prst="rect">
            <a:avLst/>
          </a:prstGeom>
          <a:noFill/>
          <a:ln>
            <a:noFill/>
          </a:ln>
        </p:spPr>
        <p:txBody>
          <a:bodyPr anchorCtr="0" anchor="ctr" bIns="38100" lIns="38100" spcFirstLastPara="1" rIns="38100" wrap="square" tIns="38100">
            <a:noAutofit/>
          </a:bodyPr>
          <a:lstStyle/>
          <a:p>
            <a:pPr indent="0" lvl="0" marL="0" rtl="0" algn="ctr">
              <a:spcBef>
                <a:spcPts val="0"/>
              </a:spcBef>
              <a:spcAft>
                <a:spcPts val="0"/>
              </a:spcAft>
              <a:buNone/>
            </a:pPr>
            <a:r>
              <a:rPr lang="en-US" sz="3600">
                <a:solidFill>
                  <a:srgbClr val="002060"/>
                </a:solidFill>
                <a:latin typeface="Calibri"/>
                <a:ea typeface="Calibri"/>
                <a:cs typeface="Calibri"/>
                <a:sym typeface="Calibri"/>
              </a:rPr>
              <a:t>Provide Non-Evaluative Comments to Foster Growth</a:t>
            </a:r>
            <a:endParaRPr/>
          </a:p>
        </p:txBody>
      </p:sp>
      <p:pic>
        <p:nvPicPr>
          <p:cNvPr descr="Sample text with receiving feedback" id="274" name="Google Shape;274;p40"/>
          <p:cNvPicPr preferRelativeResize="0"/>
          <p:nvPr>
            <p:ph idx="1" type="body"/>
          </p:nvPr>
        </p:nvPicPr>
        <p:blipFill rotWithShape="1">
          <a:blip r:embed="rId3">
            <a:alphaModFix/>
          </a:blip>
          <a:srcRect b="0" l="0" r="0" t="0"/>
          <a:stretch/>
        </p:blipFill>
        <p:spPr>
          <a:xfrm>
            <a:off x="376639" y="1664126"/>
            <a:ext cx="7211097" cy="1201849"/>
          </a:xfrm>
          <a:prstGeom prst="rect">
            <a:avLst/>
          </a:prstGeom>
          <a:noFill/>
          <a:ln>
            <a:noFill/>
          </a:ln>
        </p:spPr>
      </p:pic>
      <p:grpSp>
        <p:nvGrpSpPr>
          <p:cNvPr descr="Arrows matching comments with specific parts of the text." id="275" name="Google Shape;275;p40"/>
          <p:cNvGrpSpPr/>
          <p:nvPr/>
        </p:nvGrpSpPr>
        <p:grpSpPr>
          <a:xfrm>
            <a:off x="909262" y="1955792"/>
            <a:ext cx="6713712" cy="1409536"/>
            <a:chOff x="909262" y="1955792"/>
            <a:chExt cx="6713712" cy="1409536"/>
          </a:xfrm>
        </p:grpSpPr>
        <p:cxnSp>
          <p:nvCxnSpPr>
            <p:cNvPr descr="Arrow indicates that &quot;whom&quot; is less used than &quot;who&quot;" id="276" name="Google Shape;276;p40"/>
            <p:cNvCxnSpPr/>
            <p:nvPr/>
          </p:nvCxnSpPr>
          <p:spPr>
            <a:xfrm flipH="1">
              <a:off x="5549730" y="1955792"/>
              <a:ext cx="2073244" cy="125344"/>
            </a:xfrm>
            <a:prstGeom prst="straightConnector1">
              <a:avLst/>
            </a:prstGeom>
            <a:noFill/>
            <a:ln cap="flat" cmpd="sng" w="38100">
              <a:solidFill>
                <a:schemeClr val="accent6"/>
              </a:solidFill>
              <a:prstDash val="solid"/>
              <a:round/>
              <a:headEnd len="sm" w="sm" type="none"/>
              <a:tailEnd len="med" w="med" type="triangle"/>
            </a:ln>
            <a:effectLst>
              <a:outerShdw blurRad="40000" rotWithShape="0" dir="5400000" dist="23000">
                <a:srgbClr val="000000">
                  <a:alpha val="34901"/>
                </a:srgbClr>
              </a:outerShdw>
            </a:effectLst>
          </p:spPr>
        </p:cxnSp>
        <p:cxnSp>
          <p:nvCxnSpPr>
            <p:cNvPr descr="Arrow indicates that the sentence is about writing skills in general rather than a reflection, which is the goal of the writing." id="277" name="Google Shape;277;p40"/>
            <p:cNvCxnSpPr/>
            <p:nvPr/>
          </p:nvCxnSpPr>
          <p:spPr>
            <a:xfrm rot="10800000">
              <a:off x="6255945" y="2724783"/>
              <a:ext cx="660815" cy="640545"/>
            </a:xfrm>
            <a:prstGeom prst="straightConnector1">
              <a:avLst/>
            </a:prstGeom>
            <a:noFill/>
            <a:ln cap="flat" cmpd="sng" w="38100">
              <a:solidFill>
                <a:schemeClr val="accent6"/>
              </a:solidFill>
              <a:prstDash val="solid"/>
              <a:round/>
              <a:headEnd len="sm" w="sm" type="none"/>
              <a:tailEnd len="med" w="med" type="triangle"/>
            </a:ln>
            <a:effectLst>
              <a:outerShdw blurRad="40000" rotWithShape="0" dir="5400000" dist="23000">
                <a:srgbClr val="000000">
                  <a:alpha val="34901"/>
                </a:srgbClr>
              </a:outerShdw>
            </a:effectLst>
          </p:spPr>
        </p:cxnSp>
        <p:cxnSp>
          <p:nvCxnSpPr>
            <p:cNvPr descr="Arrow indicates that &quot;Currently&quot; is probably not the best transition." id="278" name="Google Shape;278;p40"/>
            <p:cNvCxnSpPr/>
            <p:nvPr/>
          </p:nvCxnSpPr>
          <p:spPr>
            <a:xfrm rot="10800000">
              <a:off x="909262" y="2025024"/>
              <a:ext cx="413130" cy="1183270"/>
            </a:xfrm>
            <a:prstGeom prst="straightConnector1">
              <a:avLst/>
            </a:prstGeom>
            <a:noFill/>
            <a:ln cap="flat" cmpd="sng" w="38100">
              <a:solidFill>
                <a:schemeClr val="accent6"/>
              </a:solidFill>
              <a:prstDash val="solid"/>
              <a:round/>
              <a:headEnd len="sm" w="sm" type="none"/>
              <a:tailEnd len="med" w="med" type="triangle"/>
            </a:ln>
            <a:effectLst>
              <a:outerShdw blurRad="40000" rotWithShape="0" dir="5400000" dist="23000">
                <a:srgbClr val="000000">
                  <a:alpha val="34901"/>
                </a:srgbClr>
              </a:outerShdw>
            </a:effectLst>
          </p:spPr>
        </p:cxnSp>
      </p:grpSp>
      <p:grpSp>
        <p:nvGrpSpPr>
          <p:cNvPr descr="Sample non-evaluative feedback from Google Docs in bubble comments" id="279" name="Google Shape;279;p40"/>
          <p:cNvGrpSpPr/>
          <p:nvPr/>
        </p:nvGrpSpPr>
        <p:grpSpPr>
          <a:xfrm>
            <a:off x="1264468" y="1450610"/>
            <a:ext cx="10849437" cy="4408385"/>
            <a:chOff x="1264468" y="1450610"/>
            <a:chExt cx="10849437" cy="4408385"/>
          </a:xfrm>
        </p:grpSpPr>
        <p:pic>
          <p:nvPicPr>
            <p:cNvPr descr="Example bubble comment from Goggle Docs saying: To avoid repeating &quot;theory,&quot; try to connect the two sentences. Use the name of the theory right when you introduce it.&#10;" id="280" name="Google Shape;280;p40"/>
            <p:cNvPicPr preferRelativeResize="0"/>
            <p:nvPr/>
          </p:nvPicPr>
          <p:blipFill rotWithShape="1">
            <a:blip r:embed="rId4">
              <a:alphaModFix/>
            </a:blip>
            <a:srcRect b="0" l="0" r="0" t="0"/>
            <a:stretch/>
          </p:blipFill>
          <p:spPr>
            <a:xfrm>
              <a:off x="7587736" y="1450610"/>
              <a:ext cx="4526169" cy="1274173"/>
            </a:xfrm>
            <a:prstGeom prst="rect">
              <a:avLst/>
            </a:prstGeom>
            <a:noFill/>
            <a:ln>
              <a:noFill/>
            </a:ln>
          </p:spPr>
        </p:pic>
        <p:pic>
          <p:nvPicPr>
            <p:cNvPr descr="Example bubble comment from Goggle Docs saying: This sentence is clear and indicates what your readers will learn next in your writing. However, the goal of this writing is a reflection about your own strategies while writing, not a general overview of academic writing in English. Put emphasis on where you are at in the writing process. Think about what has worked and what might need change.&#10;" id="281" name="Google Shape;281;p40"/>
            <p:cNvPicPr preferRelativeResize="0"/>
            <p:nvPr/>
          </p:nvPicPr>
          <p:blipFill rotWithShape="1">
            <a:blip r:embed="rId5">
              <a:alphaModFix/>
            </a:blip>
            <a:srcRect b="0" l="0" r="0" t="0"/>
            <a:stretch/>
          </p:blipFill>
          <p:spPr>
            <a:xfrm>
              <a:off x="6980135" y="3391936"/>
              <a:ext cx="4839914" cy="2184446"/>
            </a:xfrm>
            <a:prstGeom prst="rect">
              <a:avLst/>
            </a:prstGeom>
            <a:noFill/>
            <a:ln>
              <a:noFill/>
            </a:ln>
          </p:spPr>
        </p:pic>
        <p:pic>
          <p:nvPicPr>
            <p:cNvPr descr="Example bubble comment from Goggle Docs saying: English has been a predominant language for a long time. Thus, &quot;Currently&quot; might not be the best transition word to introduce your paragraph. Think about what should stand out in the sentence - that English is the predominant language? Or that it is extremely important to develop written English skills because English is the dominant language? Also, since the context is academic writing, you can frame the use of English in an academic context.&#10;" id="282" name="Google Shape;282;p40"/>
            <p:cNvPicPr preferRelativeResize="0"/>
            <p:nvPr/>
          </p:nvPicPr>
          <p:blipFill rotWithShape="1">
            <a:blip r:embed="rId6">
              <a:alphaModFix/>
            </a:blip>
            <a:srcRect b="0" l="0" r="0" t="0"/>
            <a:stretch/>
          </p:blipFill>
          <p:spPr>
            <a:xfrm>
              <a:off x="1264468" y="3208295"/>
              <a:ext cx="4321520" cy="2650700"/>
            </a:xfrm>
            <a:prstGeom prst="rect">
              <a:avLst/>
            </a:prstGeom>
            <a:noFill/>
            <a:ln>
              <a:noFill/>
            </a:ln>
          </p:spPr>
        </p:pic>
      </p:grpSp>
      <p:sp>
        <p:nvSpPr>
          <p:cNvPr id="283" name="Google Shape;283;p40"/>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1"/>
          <p:cNvSpPr txBox="1"/>
          <p:nvPr>
            <p:ph type="title"/>
          </p:nvPr>
        </p:nvSpPr>
        <p:spPr>
          <a:xfrm>
            <a:off x="913721" y="2"/>
            <a:ext cx="10363200" cy="1263941"/>
          </a:xfrm>
          <a:prstGeom prst="rect">
            <a:avLst/>
          </a:prstGeom>
          <a:noFill/>
          <a:ln>
            <a:noFill/>
          </a:ln>
        </p:spPr>
        <p:txBody>
          <a:bodyPr anchorCtr="0" anchor="ctr" bIns="38100" lIns="38100" spcFirstLastPara="1" rIns="38100" wrap="square" tIns="38100">
            <a:noAutofit/>
          </a:bodyPr>
          <a:lstStyle/>
          <a:p>
            <a:pPr indent="0" lvl="0" marL="0" rtl="0" algn="ctr">
              <a:spcBef>
                <a:spcPts val="0"/>
              </a:spcBef>
              <a:spcAft>
                <a:spcPts val="0"/>
              </a:spcAft>
              <a:buNone/>
            </a:pPr>
            <a:r>
              <a:rPr lang="en-US" sz="4000">
                <a:solidFill>
                  <a:srgbClr val="002060"/>
                </a:solidFill>
                <a:latin typeface="Calibri"/>
                <a:ea typeface="Calibri"/>
                <a:cs typeface="Calibri"/>
                <a:sym typeface="Calibri"/>
              </a:rPr>
              <a:t>Final Remarks</a:t>
            </a:r>
            <a:endParaRPr/>
          </a:p>
        </p:txBody>
      </p:sp>
      <p:sp>
        <p:nvSpPr>
          <p:cNvPr id="290" name="Google Shape;290;p41"/>
          <p:cNvSpPr txBox="1"/>
          <p:nvPr>
            <p:ph idx="1" type="body"/>
          </p:nvPr>
        </p:nvSpPr>
        <p:spPr>
          <a:xfrm>
            <a:off x="1415217" y="1383030"/>
            <a:ext cx="9351290" cy="460970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000"/>
              <a:buNone/>
            </a:pPr>
            <a:r>
              <a:rPr lang="en-US" sz="3000">
                <a:solidFill>
                  <a:srgbClr val="002060"/>
                </a:solidFill>
                <a:latin typeface="Calibri"/>
                <a:ea typeface="Calibri"/>
                <a:cs typeface="Calibri"/>
                <a:sym typeface="Calibri"/>
              </a:rPr>
              <a:t>Effective feedback goes beyond its delivery; it includes: </a:t>
            </a:r>
            <a:endParaRPr/>
          </a:p>
          <a:p>
            <a:pPr indent="-457189" lvl="0" marL="457189" rtl="0" algn="l">
              <a:spcBef>
                <a:spcPts val="1067"/>
              </a:spcBef>
              <a:spcAft>
                <a:spcPts val="0"/>
              </a:spcAft>
              <a:buSzPts val="2600"/>
              <a:buChar char="•"/>
            </a:pPr>
            <a:r>
              <a:rPr lang="en-US" sz="2600">
                <a:solidFill>
                  <a:srgbClr val="002060"/>
                </a:solidFill>
                <a:latin typeface="Calibri"/>
                <a:ea typeface="Calibri"/>
                <a:cs typeface="Calibri"/>
                <a:sym typeface="Calibri"/>
              </a:rPr>
              <a:t>Knowing your students (background, needs, concerns, goals)</a:t>
            </a:r>
            <a:endParaRPr/>
          </a:p>
          <a:p>
            <a:pPr indent="-457189" lvl="0" marL="457189" rtl="0" algn="l">
              <a:spcBef>
                <a:spcPts val="1067"/>
              </a:spcBef>
              <a:spcAft>
                <a:spcPts val="0"/>
              </a:spcAft>
              <a:buSzPts val="2600"/>
              <a:buChar char="•"/>
            </a:pPr>
            <a:r>
              <a:rPr lang="en-US" sz="2600">
                <a:solidFill>
                  <a:srgbClr val="002060"/>
                </a:solidFill>
                <a:latin typeface="Calibri"/>
                <a:ea typeface="Calibri"/>
                <a:cs typeface="Calibri"/>
                <a:sym typeface="Calibri"/>
              </a:rPr>
              <a:t>Understanding their voices</a:t>
            </a:r>
            <a:endParaRPr/>
          </a:p>
          <a:p>
            <a:pPr indent="-457189" lvl="0" marL="457189" rtl="0" algn="l">
              <a:spcBef>
                <a:spcPts val="1067"/>
              </a:spcBef>
              <a:spcAft>
                <a:spcPts val="0"/>
              </a:spcAft>
              <a:buSzPts val="2600"/>
              <a:buChar char="•"/>
            </a:pPr>
            <a:r>
              <a:rPr lang="en-US" sz="2600">
                <a:solidFill>
                  <a:srgbClr val="002060"/>
                </a:solidFill>
                <a:latin typeface="Calibri"/>
                <a:ea typeface="Calibri"/>
                <a:cs typeface="Calibri"/>
                <a:sym typeface="Calibri"/>
              </a:rPr>
              <a:t>Offering different types of feedback depending on need (local: sentences, grammar patterns; global: structure, organization)</a:t>
            </a:r>
            <a:endParaRPr/>
          </a:p>
          <a:p>
            <a:pPr indent="-457189" lvl="0" marL="457189" rtl="0" algn="l">
              <a:spcBef>
                <a:spcPts val="1067"/>
              </a:spcBef>
              <a:spcAft>
                <a:spcPts val="0"/>
              </a:spcAft>
              <a:buSzPts val="2600"/>
              <a:buChar char="•"/>
            </a:pPr>
            <a:r>
              <a:rPr lang="en-US" sz="2600">
                <a:solidFill>
                  <a:srgbClr val="002060"/>
                </a:solidFill>
                <a:latin typeface="Calibri"/>
                <a:ea typeface="Calibri"/>
                <a:cs typeface="Calibri"/>
                <a:sym typeface="Calibri"/>
              </a:rPr>
              <a:t>Providing information that students can put into practice on their own</a:t>
            </a:r>
            <a:endParaRPr/>
          </a:p>
          <a:p>
            <a:pPr indent="-457189" lvl="0" marL="457189" rtl="0" algn="l">
              <a:spcBef>
                <a:spcPts val="1067"/>
              </a:spcBef>
              <a:spcAft>
                <a:spcPts val="0"/>
              </a:spcAft>
              <a:buSzPts val="2600"/>
              <a:buChar char="•"/>
            </a:pPr>
            <a:r>
              <a:rPr lang="en-US" sz="2600">
                <a:solidFill>
                  <a:srgbClr val="002060"/>
                </a:solidFill>
                <a:latin typeface="Calibri"/>
                <a:ea typeface="Calibri"/>
                <a:cs typeface="Calibri"/>
                <a:sym typeface="Calibri"/>
              </a:rPr>
              <a:t>Using the modality that best fits your student’s needs</a:t>
            </a:r>
            <a:endParaRPr/>
          </a:p>
          <a:p>
            <a:pPr indent="0" lvl="0" marL="0" rtl="0" algn="l">
              <a:spcBef>
                <a:spcPts val="1067"/>
              </a:spcBef>
              <a:spcAft>
                <a:spcPts val="0"/>
              </a:spcAft>
              <a:buSzPts val="3200"/>
              <a:buNone/>
            </a:pPr>
            <a:r>
              <a:t/>
            </a:r>
            <a:endParaRPr sz="3200">
              <a:solidFill>
                <a:srgbClr val="002060"/>
              </a:solidFill>
              <a:latin typeface="Calibri"/>
              <a:ea typeface="Calibri"/>
              <a:cs typeface="Calibri"/>
              <a:sym typeface="Calibri"/>
            </a:endParaRPr>
          </a:p>
          <a:p>
            <a:pPr indent="0" lvl="0" marL="0" rtl="0" algn="l">
              <a:spcBef>
                <a:spcPts val="1067"/>
              </a:spcBef>
              <a:spcAft>
                <a:spcPts val="0"/>
              </a:spcAft>
              <a:buSzPts val="3200"/>
              <a:buNone/>
            </a:pPr>
            <a:r>
              <a:t/>
            </a:r>
            <a:endParaRPr sz="3200">
              <a:solidFill>
                <a:srgbClr val="002060"/>
              </a:solidFill>
              <a:latin typeface="Calibri"/>
              <a:ea typeface="Calibri"/>
              <a:cs typeface="Calibri"/>
              <a:sym typeface="Calibri"/>
            </a:endParaRPr>
          </a:p>
          <a:p>
            <a:pPr indent="-278765" lvl="0" marL="456565" rtl="0" algn="l">
              <a:spcBef>
                <a:spcPts val="1067"/>
              </a:spcBef>
              <a:spcAft>
                <a:spcPts val="0"/>
              </a:spcAft>
              <a:buSzPts val="2800"/>
              <a:buNone/>
            </a:pPr>
            <a:r>
              <a:t/>
            </a:r>
            <a:endParaRPr sz="2800">
              <a:solidFill>
                <a:srgbClr val="002060"/>
              </a:solidFill>
              <a:latin typeface="Calibri"/>
              <a:ea typeface="Calibri"/>
              <a:cs typeface="Calibri"/>
              <a:sym typeface="Calibri"/>
            </a:endParaRPr>
          </a:p>
        </p:txBody>
      </p:sp>
      <p:sp>
        <p:nvSpPr>
          <p:cNvPr id="291" name="Google Shape;291;p41"/>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2"/>
          <p:cNvSpPr txBox="1"/>
          <p:nvPr>
            <p:ph type="title"/>
          </p:nvPr>
        </p:nvSpPr>
        <p:spPr>
          <a:xfrm>
            <a:off x="913721" y="2"/>
            <a:ext cx="10363200" cy="1263941"/>
          </a:xfrm>
          <a:prstGeom prst="rect">
            <a:avLst/>
          </a:prstGeom>
          <a:noFill/>
          <a:ln>
            <a:noFill/>
          </a:ln>
        </p:spPr>
        <p:txBody>
          <a:bodyPr anchorCtr="0" anchor="ctr" bIns="38100" lIns="38100" spcFirstLastPara="1" rIns="38100" wrap="square" tIns="38100">
            <a:noAutofit/>
          </a:bodyPr>
          <a:lstStyle/>
          <a:p>
            <a:pPr indent="0" lvl="0" marL="0" rtl="0" algn="ctr">
              <a:spcBef>
                <a:spcPts val="0"/>
              </a:spcBef>
              <a:spcAft>
                <a:spcPts val="0"/>
              </a:spcAft>
              <a:buNone/>
            </a:pPr>
            <a:r>
              <a:rPr lang="en-US" sz="4000">
                <a:solidFill>
                  <a:srgbClr val="002060"/>
                </a:solidFill>
                <a:latin typeface="Calibri"/>
                <a:ea typeface="Calibri"/>
                <a:cs typeface="Calibri"/>
                <a:sym typeface="Calibri"/>
              </a:rPr>
              <a:t>Thank you!</a:t>
            </a:r>
            <a:endParaRPr/>
          </a:p>
        </p:txBody>
      </p:sp>
      <p:sp>
        <p:nvSpPr>
          <p:cNvPr id="298" name="Google Shape;298;p42"/>
          <p:cNvSpPr txBox="1"/>
          <p:nvPr>
            <p:ph idx="1" type="body"/>
          </p:nvPr>
        </p:nvSpPr>
        <p:spPr>
          <a:xfrm>
            <a:off x="1041401" y="2226733"/>
            <a:ext cx="3352800" cy="376600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400"/>
              <a:buNone/>
            </a:pPr>
            <a:r>
              <a:rPr lang="en-US" sz="2400">
                <a:solidFill>
                  <a:srgbClr val="002060"/>
                </a:solidFill>
                <a:latin typeface="Calibri"/>
                <a:ea typeface="Calibri"/>
                <a:cs typeface="Calibri"/>
                <a:sym typeface="Calibri"/>
              </a:rPr>
              <a:t>Nadia Moraglio</a:t>
            </a:r>
            <a:endParaRPr sz="2400">
              <a:solidFill>
                <a:srgbClr val="002060"/>
              </a:solidFill>
              <a:latin typeface="Calibri"/>
              <a:ea typeface="Calibri"/>
              <a:cs typeface="Calibri"/>
              <a:sym typeface="Calibri"/>
            </a:endParaRPr>
          </a:p>
          <a:p>
            <a:pPr indent="0" lvl="0" marL="0" rtl="0" algn="ctr">
              <a:spcBef>
                <a:spcPts val="1067"/>
              </a:spcBef>
              <a:spcAft>
                <a:spcPts val="0"/>
              </a:spcAft>
              <a:buSzPts val="2400"/>
              <a:buNone/>
            </a:pPr>
            <a:r>
              <a:rPr lang="en-US" sz="2400" u="sng">
                <a:solidFill>
                  <a:schemeClr val="hlink"/>
                </a:solidFill>
                <a:latin typeface="Calibri"/>
                <a:ea typeface="Calibri"/>
                <a:cs typeface="Calibri"/>
                <a:sym typeface="Calibri"/>
                <a:hlinkClick r:id="rId3"/>
              </a:rPr>
              <a:t>moraglin@arizona.edu</a:t>
            </a:r>
            <a:endParaRPr sz="2400">
              <a:solidFill>
                <a:srgbClr val="002060"/>
              </a:solidFill>
              <a:latin typeface="Calibri"/>
              <a:ea typeface="Calibri"/>
              <a:cs typeface="Calibri"/>
              <a:sym typeface="Calibri"/>
            </a:endParaRPr>
          </a:p>
          <a:p>
            <a:pPr indent="0" lvl="0" marL="0" rtl="0" algn="ctr">
              <a:spcBef>
                <a:spcPts val="1067"/>
              </a:spcBef>
              <a:spcAft>
                <a:spcPts val="0"/>
              </a:spcAft>
              <a:buSzPts val="2400"/>
              <a:buNone/>
            </a:pPr>
            <a:r>
              <a:t/>
            </a:r>
            <a:endParaRPr sz="2400">
              <a:solidFill>
                <a:srgbClr val="002060"/>
              </a:solidFill>
              <a:latin typeface="Calibri"/>
              <a:ea typeface="Calibri"/>
              <a:cs typeface="Calibri"/>
              <a:sym typeface="Calibri"/>
            </a:endParaRPr>
          </a:p>
          <a:p>
            <a:pPr indent="0" lvl="0" marL="0" rtl="0" algn="ctr">
              <a:spcBef>
                <a:spcPts val="1067"/>
              </a:spcBef>
              <a:spcAft>
                <a:spcPts val="0"/>
              </a:spcAft>
              <a:buSzPts val="2000"/>
              <a:buNone/>
            </a:pPr>
            <a:r>
              <a:rPr lang="en-US" sz="2000">
                <a:solidFill>
                  <a:srgbClr val="002060"/>
                </a:solidFill>
                <a:latin typeface="Calibri"/>
                <a:ea typeface="Calibri"/>
                <a:cs typeface="Calibri"/>
                <a:sym typeface="Calibri"/>
              </a:rPr>
              <a:t>Writing Skills Improvement Program </a:t>
            </a:r>
            <a:endParaRPr/>
          </a:p>
          <a:p>
            <a:pPr indent="0" lvl="0" marL="0" rtl="0" algn="ctr">
              <a:spcBef>
                <a:spcPts val="1067"/>
              </a:spcBef>
              <a:spcAft>
                <a:spcPts val="0"/>
              </a:spcAft>
              <a:buSzPts val="2000"/>
              <a:buNone/>
            </a:pPr>
            <a:r>
              <a:rPr lang="en-US" sz="2000">
                <a:solidFill>
                  <a:srgbClr val="002060"/>
                </a:solidFill>
                <a:latin typeface="Calibri"/>
                <a:ea typeface="Calibri"/>
                <a:cs typeface="Calibri"/>
                <a:sym typeface="Calibri"/>
              </a:rPr>
              <a:t>University of Arizona</a:t>
            </a:r>
            <a:endParaRPr/>
          </a:p>
          <a:p>
            <a:pPr indent="0" lvl="0" marL="0" rtl="0" algn="l">
              <a:spcBef>
                <a:spcPts val="1067"/>
              </a:spcBef>
              <a:spcAft>
                <a:spcPts val="0"/>
              </a:spcAft>
              <a:buSzPts val="2400"/>
              <a:buNone/>
            </a:pPr>
            <a:r>
              <a:t/>
            </a:r>
            <a:endParaRPr sz="2400">
              <a:solidFill>
                <a:srgbClr val="002060"/>
              </a:solidFill>
              <a:latin typeface="Calibri"/>
              <a:ea typeface="Calibri"/>
              <a:cs typeface="Calibri"/>
              <a:sym typeface="Calibri"/>
            </a:endParaRPr>
          </a:p>
          <a:p>
            <a:pPr indent="0" lvl="0" marL="0" rtl="0" algn="l">
              <a:spcBef>
                <a:spcPts val="1067"/>
              </a:spcBef>
              <a:spcAft>
                <a:spcPts val="0"/>
              </a:spcAft>
              <a:buSzPts val="3000"/>
              <a:buNone/>
            </a:pPr>
            <a:r>
              <a:t/>
            </a:r>
            <a:endParaRPr sz="3000">
              <a:solidFill>
                <a:srgbClr val="002060"/>
              </a:solidFill>
              <a:latin typeface="Calibri"/>
              <a:ea typeface="Calibri"/>
              <a:cs typeface="Calibri"/>
              <a:sym typeface="Calibri"/>
            </a:endParaRPr>
          </a:p>
          <a:p>
            <a:pPr indent="0" lvl="0" marL="0" rtl="0" algn="l">
              <a:spcBef>
                <a:spcPts val="1067"/>
              </a:spcBef>
              <a:spcAft>
                <a:spcPts val="0"/>
              </a:spcAft>
              <a:buSzPts val="2600"/>
              <a:buNone/>
            </a:pPr>
            <a:r>
              <a:t/>
            </a:r>
            <a:endParaRPr sz="2600">
              <a:solidFill>
                <a:srgbClr val="002060"/>
              </a:solidFill>
              <a:latin typeface="Calibri"/>
              <a:ea typeface="Calibri"/>
              <a:cs typeface="Calibri"/>
              <a:sym typeface="Calibri"/>
            </a:endParaRPr>
          </a:p>
          <a:p>
            <a:pPr indent="0" lvl="0" marL="0" rtl="0" algn="l">
              <a:spcBef>
                <a:spcPts val="1067"/>
              </a:spcBef>
              <a:spcAft>
                <a:spcPts val="0"/>
              </a:spcAft>
              <a:buSzPts val="3200"/>
              <a:buNone/>
            </a:pPr>
            <a:r>
              <a:t/>
            </a:r>
            <a:endParaRPr sz="3200">
              <a:solidFill>
                <a:srgbClr val="002060"/>
              </a:solidFill>
              <a:latin typeface="Calibri"/>
              <a:ea typeface="Calibri"/>
              <a:cs typeface="Calibri"/>
              <a:sym typeface="Calibri"/>
            </a:endParaRPr>
          </a:p>
          <a:p>
            <a:pPr indent="0" lvl="0" marL="0" rtl="0" algn="l">
              <a:spcBef>
                <a:spcPts val="1067"/>
              </a:spcBef>
              <a:spcAft>
                <a:spcPts val="0"/>
              </a:spcAft>
              <a:buSzPts val="3200"/>
              <a:buNone/>
            </a:pPr>
            <a:r>
              <a:t/>
            </a:r>
            <a:endParaRPr sz="3200">
              <a:solidFill>
                <a:srgbClr val="002060"/>
              </a:solidFill>
              <a:latin typeface="Calibri"/>
              <a:ea typeface="Calibri"/>
              <a:cs typeface="Calibri"/>
              <a:sym typeface="Calibri"/>
            </a:endParaRPr>
          </a:p>
          <a:p>
            <a:pPr indent="-278765" lvl="0" marL="456565" rtl="0" algn="l">
              <a:spcBef>
                <a:spcPts val="1067"/>
              </a:spcBef>
              <a:spcAft>
                <a:spcPts val="0"/>
              </a:spcAft>
              <a:buSzPts val="2800"/>
              <a:buNone/>
            </a:pPr>
            <a:r>
              <a:t/>
            </a:r>
            <a:endParaRPr sz="2800">
              <a:solidFill>
                <a:srgbClr val="002060"/>
              </a:solidFill>
              <a:latin typeface="Calibri"/>
              <a:ea typeface="Calibri"/>
              <a:cs typeface="Calibri"/>
              <a:sym typeface="Calibri"/>
            </a:endParaRPr>
          </a:p>
        </p:txBody>
      </p:sp>
      <p:sp>
        <p:nvSpPr>
          <p:cNvPr id="299" name="Google Shape;299;p42"/>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00" name="Google Shape;300;p42"/>
          <p:cNvSpPr txBox="1"/>
          <p:nvPr/>
        </p:nvSpPr>
        <p:spPr>
          <a:xfrm>
            <a:off x="5003799" y="1642003"/>
            <a:ext cx="6324897" cy="4188839"/>
          </a:xfrm>
          <a:prstGeom prst="rect">
            <a:avLst/>
          </a:prstGeom>
          <a:noFill/>
          <a:ln>
            <a:noFill/>
          </a:ln>
        </p:spPr>
        <p:txBody>
          <a:bodyPr anchorCtr="0" anchor="ctr" bIns="38100" lIns="38100" spcFirstLastPara="1" rIns="38100" wrap="square" tIns="38100">
            <a:spAutoFit/>
          </a:bodyPr>
          <a:lstStyle/>
          <a:p>
            <a:pPr indent="0" lvl="0" marL="0" marR="0" rtl="0" algn="ctr">
              <a:lnSpc>
                <a:spcPct val="120000"/>
              </a:lnSpc>
              <a:spcBef>
                <a:spcPts val="0"/>
              </a:spcBef>
              <a:spcAft>
                <a:spcPts val="0"/>
              </a:spcAft>
              <a:buClr>
                <a:srgbClr val="002060"/>
              </a:buClr>
              <a:buSzPts val="2400"/>
              <a:buFont typeface="Calibri"/>
              <a:buNone/>
            </a:pPr>
            <a:r>
              <a:rPr b="1" i="0" lang="en-US" sz="2400" u="none" cap="none" strike="noStrike">
                <a:solidFill>
                  <a:srgbClr val="002060"/>
                </a:solidFill>
                <a:latin typeface="Calibri"/>
                <a:ea typeface="Calibri"/>
                <a:cs typeface="Calibri"/>
                <a:sym typeface="Calibri"/>
              </a:rPr>
              <a:t>Online and in-person services:</a:t>
            </a:r>
            <a:endParaRPr/>
          </a:p>
          <a:p>
            <a:pPr indent="0" lvl="0" marL="0" marR="0" rtl="0" algn="ctr">
              <a:lnSpc>
                <a:spcPct val="120000"/>
              </a:lnSpc>
              <a:spcBef>
                <a:spcPts val="0"/>
              </a:spcBef>
              <a:spcAft>
                <a:spcPts val="0"/>
              </a:spcAft>
              <a:buClr>
                <a:srgbClr val="000000"/>
              </a:buClr>
              <a:buSzPts val="2000"/>
              <a:buFont typeface="Gill Sans"/>
              <a:buNone/>
            </a:pPr>
            <a:r>
              <a:t/>
            </a:r>
            <a:endParaRPr b="1" i="0" sz="2000" u="none" cap="none" strike="noStrike">
              <a:solidFill>
                <a:srgbClr val="002060"/>
              </a:solidFill>
              <a:latin typeface="Calibri"/>
              <a:ea typeface="Calibri"/>
              <a:cs typeface="Calibri"/>
              <a:sym typeface="Calibri"/>
            </a:endParaRPr>
          </a:p>
          <a:p>
            <a:pPr indent="-342900" lvl="0" marL="342900" marR="0" rtl="0" algn="l">
              <a:lnSpc>
                <a:spcPct val="120000"/>
              </a:lnSpc>
              <a:spcBef>
                <a:spcPts val="0"/>
              </a:spcBef>
              <a:spcAft>
                <a:spcPts val="0"/>
              </a:spcAft>
              <a:buClr>
                <a:srgbClr val="002060"/>
              </a:buClr>
              <a:buSzPts val="2000"/>
              <a:buFont typeface="Arial"/>
              <a:buChar char="•"/>
            </a:pPr>
            <a:r>
              <a:rPr b="0" i="0" lang="en-US" sz="2000" u="none" cap="none" strike="noStrike">
                <a:solidFill>
                  <a:srgbClr val="002060"/>
                </a:solidFill>
                <a:latin typeface="Calibri"/>
                <a:ea typeface="Calibri"/>
                <a:cs typeface="Calibri"/>
                <a:sym typeface="Calibri"/>
              </a:rPr>
              <a:t>Tutoring :</a:t>
            </a:r>
            <a:endParaRPr/>
          </a:p>
          <a:p>
            <a:pPr indent="-342900" lvl="1" marL="800100" marR="0" rtl="0" algn="l">
              <a:lnSpc>
                <a:spcPct val="120000"/>
              </a:lnSpc>
              <a:spcBef>
                <a:spcPts val="0"/>
              </a:spcBef>
              <a:spcAft>
                <a:spcPts val="0"/>
              </a:spcAft>
              <a:buClr>
                <a:srgbClr val="002060"/>
              </a:buClr>
              <a:buSzPts val="2000"/>
              <a:buFont typeface="Arial"/>
              <a:buChar char="•"/>
            </a:pPr>
            <a:r>
              <a:rPr b="0" i="0" lang="en-US" sz="2000" u="none" cap="none" strike="noStrike">
                <a:solidFill>
                  <a:srgbClr val="002060"/>
                </a:solidFill>
                <a:latin typeface="Calibri"/>
                <a:ea typeface="Calibri"/>
                <a:cs typeface="Calibri"/>
                <a:sym typeface="Calibri"/>
              </a:rPr>
              <a:t>Individual by appointment, small group, and drop-in</a:t>
            </a:r>
            <a:endParaRPr/>
          </a:p>
          <a:p>
            <a:pPr indent="-342900" lvl="0" marL="342900" marR="0" rtl="0" algn="l">
              <a:lnSpc>
                <a:spcPct val="120000"/>
              </a:lnSpc>
              <a:spcBef>
                <a:spcPts val="0"/>
              </a:spcBef>
              <a:spcAft>
                <a:spcPts val="0"/>
              </a:spcAft>
              <a:buClr>
                <a:srgbClr val="002060"/>
              </a:buClr>
              <a:buSzPts val="2000"/>
              <a:buFont typeface="Arial"/>
              <a:buChar char="•"/>
            </a:pPr>
            <a:r>
              <a:rPr b="0" i="0" lang="en-US" sz="2000" u="none" cap="none" strike="noStrike">
                <a:solidFill>
                  <a:srgbClr val="002060"/>
                </a:solidFill>
                <a:latin typeface="Calibri"/>
                <a:ea typeface="Calibri"/>
                <a:cs typeface="Calibri"/>
                <a:sym typeface="Calibri"/>
              </a:rPr>
              <a:t>Weekly Workshops </a:t>
            </a:r>
            <a:endParaRPr/>
          </a:p>
          <a:p>
            <a:pPr indent="-342900" lvl="0" marL="342900" marR="0" rtl="0" algn="l">
              <a:lnSpc>
                <a:spcPct val="120000"/>
              </a:lnSpc>
              <a:spcBef>
                <a:spcPts val="0"/>
              </a:spcBef>
              <a:spcAft>
                <a:spcPts val="0"/>
              </a:spcAft>
              <a:buClr>
                <a:srgbClr val="002060"/>
              </a:buClr>
              <a:buSzPts val="2000"/>
              <a:buFont typeface="Arial"/>
              <a:buChar char="•"/>
            </a:pPr>
            <a:r>
              <a:rPr b="0" i="0" lang="en-US" sz="2000" u="none" cap="none" strike="noStrike">
                <a:solidFill>
                  <a:srgbClr val="002060"/>
                </a:solidFill>
                <a:latin typeface="Calibri"/>
                <a:ea typeface="Calibri"/>
                <a:cs typeface="Calibri"/>
                <a:sym typeface="Calibri"/>
              </a:rPr>
              <a:t>Online Writing Room</a:t>
            </a:r>
            <a:endParaRPr/>
          </a:p>
          <a:p>
            <a:pPr indent="-342900" lvl="0" marL="342900" marR="0" rtl="0" algn="l">
              <a:lnSpc>
                <a:spcPct val="120000"/>
              </a:lnSpc>
              <a:spcBef>
                <a:spcPts val="0"/>
              </a:spcBef>
              <a:spcAft>
                <a:spcPts val="0"/>
              </a:spcAft>
              <a:buClr>
                <a:srgbClr val="002060"/>
              </a:buClr>
              <a:buSzPts val="2000"/>
              <a:buFont typeface="Arial"/>
              <a:buChar char="•"/>
            </a:pPr>
            <a:r>
              <a:rPr b="0" i="0" lang="en-US" sz="2000" u="none" cap="none" strike="noStrike">
                <a:solidFill>
                  <a:srgbClr val="002060"/>
                </a:solidFill>
                <a:latin typeface="Calibri"/>
                <a:ea typeface="Calibri"/>
                <a:cs typeface="Calibri"/>
                <a:sym typeface="Calibri"/>
              </a:rPr>
              <a:t>Editing</a:t>
            </a:r>
            <a:endParaRPr/>
          </a:p>
          <a:p>
            <a:pPr indent="-342900" lvl="0" marL="342900" marR="0" rtl="0" algn="l">
              <a:lnSpc>
                <a:spcPct val="120000"/>
              </a:lnSpc>
              <a:spcBef>
                <a:spcPts val="0"/>
              </a:spcBef>
              <a:spcAft>
                <a:spcPts val="0"/>
              </a:spcAft>
              <a:buClr>
                <a:srgbClr val="002060"/>
              </a:buClr>
              <a:buSzPts val="2000"/>
              <a:buFont typeface="Arial"/>
              <a:buChar char="•"/>
            </a:pPr>
            <a:r>
              <a:rPr b="0" i="0" lang="en-US" sz="2000" u="none" cap="none" strike="noStrike">
                <a:solidFill>
                  <a:srgbClr val="002060"/>
                </a:solidFill>
                <a:latin typeface="Calibri"/>
                <a:ea typeface="Calibri"/>
                <a:cs typeface="Calibri"/>
                <a:sym typeface="Calibri"/>
              </a:rPr>
              <a:t>Job Market Prep</a:t>
            </a:r>
            <a:endParaRPr/>
          </a:p>
          <a:p>
            <a:pPr indent="-342900" lvl="0" marL="342900" marR="0" rtl="0" algn="l">
              <a:lnSpc>
                <a:spcPct val="120000"/>
              </a:lnSpc>
              <a:spcBef>
                <a:spcPts val="0"/>
              </a:spcBef>
              <a:spcAft>
                <a:spcPts val="0"/>
              </a:spcAft>
              <a:buClr>
                <a:srgbClr val="002060"/>
              </a:buClr>
              <a:buSzPts val="2000"/>
              <a:buFont typeface="Arial"/>
              <a:buChar char="•"/>
            </a:pPr>
            <a:r>
              <a:rPr b="0" i="0" lang="en-US" sz="2000" u="none" cap="none" strike="noStrike">
                <a:solidFill>
                  <a:srgbClr val="002060"/>
                </a:solidFill>
                <a:latin typeface="Calibri"/>
                <a:ea typeface="Calibri"/>
                <a:cs typeface="Calibri"/>
                <a:sym typeface="Calibri"/>
              </a:rPr>
              <a:t>Writing Programs: </a:t>
            </a:r>
            <a:endParaRPr/>
          </a:p>
          <a:p>
            <a:pPr indent="-342900" lvl="1" marL="800100" marR="0" rtl="0" algn="l">
              <a:lnSpc>
                <a:spcPct val="120000"/>
              </a:lnSpc>
              <a:spcBef>
                <a:spcPts val="0"/>
              </a:spcBef>
              <a:spcAft>
                <a:spcPts val="0"/>
              </a:spcAft>
              <a:buClr>
                <a:srgbClr val="002060"/>
              </a:buClr>
              <a:buSzPts val="2000"/>
              <a:buFont typeface="Arial"/>
              <a:buChar char="•"/>
            </a:pPr>
            <a:r>
              <a:rPr b="0" i="0" lang="en-US" sz="2000" u="none" cap="none" strike="noStrike">
                <a:solidFill>
                  <a:srgbClr val="002060"/>
                </a:solidFill>
                <a:latin typeface="Calibri"/>
                <a:ea typeface="Calibri"/>
                <a:cs typeface="Calibri"/>
                <a:sym typeface="Calibri"/>
              </a:rPr>
              <a:t>Graduate Writing Institute, Writing Boost!, Young Writers Institute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3"/>
          <p:cNvSpPr txBox="1"/>
          <p:nvPr>
            <p:ph type="title"/>
          </p:nvPr>
        </p:nvSpPr>
        <p:spPr>
          <a:xfrm>
            <a:off x="806116" y="252249"/>
            <a:ext cx="10515600" cy="62589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lang="en-US" sz="4267">
                <a:solidFill>
                  <a:srgbClr val="0C234B"/>
                </a:solidFill>
              </a:rPr>
              <a:t>References</a:t>
            </a:r>
            <a:endParaRPr sz="4267"/>
          </a:p>
        </p:txBody>
      </p:sp>
      <p:sp>
        <p:nvSpPr>
          <p:cNvPr id="306" name="Google Shape;306;p43"/>
          <p:cNvSpPr txBox="1"/>
          <p:nvPr>
            <p:ph idx="1" type="body"/>
          </p:nvPr>
        </p:nvSpPr>
        <p:spPr>
          <a:xfrm>
            <a:off x="779751" y="878144"/>
            <a:ext cx="10515600" cy="553933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sz="1467">
              <a:solidFill>
                <a:schemeClr val="accent4"/>
              </a:solidFill>
            </a:endParaRPr>
          </a:p>
          <a:p>
            <a:pPr indent="0" lvl="0" marL="0" rtl="0" algn="l">
              <a:lnSpc>
                <a:spcPct val="100000"/>
              </a:lnSpc>
              <a:spcBef>
                <a:spcPts val="0"/>
              </a:spcBef>
              <a:spcAft>
                <a:spcPts val="0"/>
              </a:spcAft>
              <a:buSzPts val="1400"/>
              <a:buNone/>
            </a:pPr>
            <a:r>
              <a:t/>
            </a:r>
            <a:endParaRPr sz="1600">
              <a:solidFill>
                <a:srgbClr val="0C234B"/>
              </a:solidFill>
            </a:endParaRPr>
          </a:p>
          <a:p>
            <a:pPr indent="0" lvl="0" marL="0" rtl="0" algn="l">
              <a:lnSpc>
                <a:spcPct val="100000"/>
              </a:lnSpc>
              <a:spcBef>
                <a:spcPts val="0"/>
              </a:spcBef>
              <a:spcAft>
                <a:spcPts val="0"/>
              </a:spcAft>
              <a:buSzPts val="1400"/>
              <a:buNone/>
            </a:pPr>
            <a:r>
              <a:t/>
            </a:r>
            <a:endParaRPr sz="1600">
              <a:solidFill>
                <a:srgbClr val="0C234B"/>
              </a:solidFill>
            </a:endParaRPr>
          </a:p>
          <a:p>
            <a:pPr indent="0" lvl="0" marL="0" rtl="0" algn="l">
              <a:lnSpc>
                <a:spcPct val="100000"/>
              </a:lnSpc>
              <a:spcBef>
                <a:spcPts val="0"/>
              </a:spcBef>
              <a:spcAft>
                <a:spcPts val="0"/>
              </a:spcAft>
              <a:buSzPts val="1400"/>
              <a:buNone/>
            </a:pPr>
            <a:r>
              <a:rPr lang="en-US" sz="1600">
                <a:solidFill>
                  <a:srgbClr val="0C234B"/>
                </a:solidFill>
              </a:rPr>
              <a:t>Earl, L. (2003). </a:t>
            </a:r>
            <a:r>
              <a:rPr i="1" lang="en-US" sz="1600">
                <a:solidFill>
                  <a:srgbClr val="0C234B"/>
                </a:solidFill>
              </a:rPr>
              <a:t>Assessment as learning: Using classroom assessment to maximize student learning</a:t>
            </a:r>
            <a:r>
              <a:rPr lang="en-US" sz="1600">
                <a:solidFill>
                  <a:srgbClr val="0C234B"/>
                </a:solidFill>
              </a:rPr>
              <a:t>. Thousand Oaks, CA: Corwin Press.</a:t>
            </a:r>
            <a:endParaRPr/>
          </a:p>
          <a:p>
            <a:pPr indent="0" lvl="0" marL="0" rtl="0" algn="l">
              <a:lnSpc>
                <a:spcPct val="100000"/>
              </a:lnSpc>
              <a:spcBef>
                <a:spcPts val="0"/>
              </a:spcBef>
              <a:spcAft>
                <a:spcPts val="0"/>
              </a:spcAft>
              <a:buSzPts val="1400"/>
              <a:buNone/>
            </a:pPr>
            <a:r>
              <a:t/>
            </a:r>
            <a:endParaRPr sz="1600">
              <a:solidFill>
                <a:srgbClr val="0C234B"/>
              </a:solidFill>
            </a:endParaRPr>
          </a:p>
          <a:p>
            <a:pPr indent="0" lvl="0" marL="0" rtl="0" algn="l">
              <a:lnSpc>
                <a:spcPct val="100000"/>
              </a:lnSpc>
              <a:spcBef>
                <a:spcPts val="0"/>
              </a:spcBef>
              <a:spcAft>
                <a:spcPts val="0"/>
              </a:spcAft>
              <a:buSzPts val="1400"/>
              <a:buNone/>
            </a:pPr>
            <a:r>
              <a:rPr lang="en-US" sz="1600">
                <a:solidFill>
                  <a:srgbClr val="0C234B"/>
                </a:solidFill>
              </a:rPr>
              <a:t>Elbow, P., &amp; Belanoff, P.  (1989). </a:t>
            </a:r>
            <a:r>
              <a:rPr i="1" lang="en-US" sz="1600">
                <a:solidFill>
                  <a:srgbClr val="0C234B"/>
                </a:solidFill>
              </a:rPr>
              <a:t>Sharing and responding.</a:t>
            </a:r>
            <a:r>
              <a:rPr lang="en-US" sz="1600">
                <a:solidFill>
                  <a:srgbClr val="0C234B"/>
                </a:solidFill>
              </a:rPr>
              <a:t> Random House, NY.</a:t>
            </a:r>
            <a:endParaRPr sz="1600">
              <a:solidFill>
                <a:srgbClr val="0C234B"/>
              </a:solidFill>
            </a:endParaRPr>
          </a:p>
          <a:p>
            <a:pPr indent="0" lvl="0" marL="0" rtl="0" algn="l">
              <a:lnSpc>
                <a:spcPct val="100000"/>
              </a:lnSpc>
              <a:spcBef>
                <a:spcPts val="1067"/>
              </a:spcBef>
              <a:spcAft>
                <a:spcPts val="0"/>
              </a:spcAft>
              <a:buSzPts val="1400"/>
              <a:buNone/>
            </a:pPr>
            <a:r>
              <a:rPr lang="en-US" sz="1600">
                <a:solidFill>
                  <a:srgbClr val="0C234B"/>
                </a:solidFill>
                <a:latin typeface="Calibri"/>
                <a:ea typeface="Calibri"/>
                <a:cs typeface="Calibri"/>
                <a:sym typeface="Calibri"/>
              </a:rPr>
              <a:t>Hirsh, J. (2018, January 21). Moving from Feedback to Feedforward [Blog post). Retrieved from: </a:t>
            </a:r>
            <a:r>
              <a:rPr lang="en-US" sz="1600" u="sng">
                <a:solidFill>
                  <a:schemeClr val="hlink"/>
                </a:solidFill>
                <a:hlinkClick r:id="rId3"/>
              </a:rPr>
              <a:t>https://www.cultofpedagogy.com/pod/episode-87/</a:t>
            </a:r>
            <a:r>
              <a:rPr lang="en-US" sz="1600">
                <a:solidFill>
                  <a:srgbClr val="0C234B"/>
                </a:solidFill>
              </a:rPr>
              <a:t> </a:t>
            </a:r>
            <a:endParaRPr sz="1600">
              <a:solidFill>
                <a:srgbClr val="0C234B"/>
              </a:solidFill>
              <a:latin typeface="Calibri"/>
              <a:ea typeface="Calibri"/>
              <a:cs typeface="Calibri"/>
              <a:sym typeface="Calibri"/>
            </a:endParaRPr>
          </a:p>
          <a:p>
            <a:pPr indent="0" lvl="0" marL="0" rtl="0" algn="l">
              <a:lnSpc>
                <a:spcPct val="100000"/>
              </a:lnSpc>
              <a:spcBef>
                <a:spcPts val="1067"/>
              </a:spcBef>
              <a:spcAft>
                <a:spcPts val="0"/>
              </a:spcAft>
              <a:buSzPts val="1400"/>
              <a:buNone/>
            </a:pPr>
            <a:r>
              <a:rPr lang="en-US" sz="1600">
                <a:solidFill>
                  <a:srgbClr val="0C234B"/>
                </a:solidFill>
              </a:rPr>
              <a:t>Hattie, J., &amp; Timperley, H. (2007). The Power of Feedback. </a:t>
            </a:r>
            <a:r>
              <a:rPr i="1" lang="en-US" sz="1600">
                <a:solidFill>
                  <a:srgbClr val="0C234B"/>
                </a:solidFill>
              </a:rPr>
              <a:t>Review of Educational Research,</a:t>
            </a:r>
            <a:r>
              <a:rPr lang="en-US" sz="1600">
                <a:solidFill>
                  <a:srgbClr val="0C234B"/>
                </a:solidFill>
              </a:rPr>
              <a:t> 77(1), 81-112.</a:t>
            </a:r>
            <a:endParaRPr/>
          </a:p>
          <a:p>
            <a:pPr indent="0" lvl="0" marL="0" rtl="0" algn="l">
              <a:lnSpc>
                <a:spcPct val="100000"/>
              </a:lnSpc>
              <a:spcBef>
                <a:spcPts val="1067"/>
              </a:spcBef>
              <a:spcAft>
                <a:spcPts val="0"/>
              </a:spcAft>
              <a:buSzPts val="1400"/>
              <a:buNone/>
            </a:pPr>
            <a:r>
              <a:rPr lang="en-US" sz="1600">
                <a:solidFill>
                  <a:srgbClr val="0C234B"/>
                </a:solidFill>
              </a:rPr>
              <a:t>Liu, J. &amp; Sadler, R.J. (2000). The effects of peer review vs teacher comments in both electronic and traditional modes on ESL writers’ revisions. Paper presented at the 34</a:t>
            </a:r>
            <a:r>
              <a:rPr baseline="30000" lang="en-US" sz="1600">
                <a:solidFill>
                  <a:srgbClr val="0C234B"/>
                </a:solidFill>
              </a:rPr>
              <a:t>th</a:t>
            </a:r>
            <a:r>
              <a:rPr lang="en-US" sz="1600">
                <a:solidFill>
                  <a:srgbClr val="0C234B"/>
                </a:solidFill>
              </a:rPr>
              <a:t> Annual TESOL Convention, 14-18, Vancouver, British Colombia, Canada. Reprinted in Liu &amp; Hansen, 2005.</a:t>
            </a:r>
            <a:endParaRPr/>
          </a:p>
          <a:p>
            <a:pPr indent="0" lvl="0" marL="0" rtl="0" algn="l">
              <a:lnSpc>
                <a:spcPct val="100000"/>
              </a:lnSpc>
              <a:spcBef>
                <a:spcPts val="0"/>
              </a:spcBef>
              <a:spcAft>
                <a:spcPts val="0"/>
              </a:spcAft>
              <a:buClr>
                <a:srgbClr val="000000"/>
              </a:buClr>
              <a:buSzPts val="800"/>
              <a:buNone/>
            </a:pPr>
            <a:r>
              <a:t/>
            </a:r>
            <a:endParaRPr sz="1467">
              <a:solidFill>
                <a:srgbClr val="0C234B"/>
              </a:solidFill>
            </a:endParaRPr>
          </a:p>
          <a:p>
            <a:pPr indent="0" lvl="0" marL="16933" rtl="0" algn="l">
              <a:lnSpc>
                <a:spcPct val="100000"/>
              </a:lnSpc>
              <a:spcBef>
                <a:spcPts val="0"/>
              </a:spcBef>
              <a:spcAft>
                <a:spcPts val="0"/>
              </a:spcAft>
              <a:buSzPts val="1200"/>
              <a:buNone/>
            </a:pPr>
            <a:r>
              <a:t/>
            </a:r>
            <a:endParaRPr sz="1467">
              <a:solidFill>
                <a:srgbClr val="3C3B3C"/>
              </a:solidFill>
              <a:latin typeface="Arial"/>
              <a:ea typeface="Arial"/>
              <a:cs typeface="Arial"/>
              <a:sym typeface="Arial"/>
            </a:endParaRPr>
          </a:p>
          <a:p>
            <a:pPr indent="0" lvl="0" marL="16933" rtl="0" algn="l">
              <a:lnSpc>
                <a:spcPct val="100000"/>
              </a:lnSpc>
              <a:spcBef>
                <a:spcPts val="0"/>
              </a:spcBef>
              <a:spcAft>
                <a:spcPts val="0"/>
              </a:spcAft>
              <a:buSzPts val="1200"/>
              <a:buNone/>
            </a:pPr>
            <a:r>
              <a:t/>
            </a:r>
            <a:endParaRPr b="1" sz="1467">
              <a:solidFill>
                <a:srgbClr val="3C3B3C"/>
              </a:solidFill>
              <a:latin typeface="Arial"/>
              <a:ea typeface="Arial"/>
              <a:cs typeface="Arial"/>
              <a:sym typeface="Arial"/>
            </a:endParaRPr>
          </a:p>
          <a:p>
            <a:pPr indent="0" lvl="0" marL="118530" rtl="0" algn="l">
              <a:lnSpc>
                <a:spcPct val="100000"/>
              </a:lnSpc>
              <a:spcBef>
                <a:spcPts val="1067"/>
              </a:spcBef>
              <a:spcAft>
                <a:spcPts val="0"/>
              </a:spcAft>
              <a:buSzPts val="1400"/>
              <a:buNone/>
            </a:pPr>
            <a:r>
              <a:t/>
            </a:r>
            <a:endParaRPr sz="1467"/>
          </a:p>
          <a:p>
            <a:pPr indent="0" lvl="0" marL="118530" rtl="0" algn="l">
              <a:lnSpc>
                <a:spcPct val="100000"/>
              </a:lnSpc>
              <a:spcBef>
                <a:spcPts val="1067"/>
              </a:spcBef>
              <a:spcAft>
                <a:spcPts val="0"/>
              </a:spcAft>
              <a:buSzPts val="1400"/>
              <a:buNone/>
            </a:pPr>
            <a:r>
              <a:t/>
            </a:r>
            <a:endParaRPr sz="1467"/>
          </a:p>
          <a:p>
            <a:pPr indent="0" lvl="0" marL="0" rtl="0" algn="ctr">
              <a:lnSpc>
                <a:spcPct val="100000"/>
              </a:lnSpc>
              <a:spcBef>
                <a:spcPts val="800"/>
              </a:spcBef>
              <a:spcAft>
                <a:spcPts val="0"/>
              </a:spcAft>
              <a:buSzPts val="2000"/>
              <a:buNone/>
            </a:pPr>
            <a:r>
              <a:t/>
            </a:r>
            <a:endParaRPr sz="1467"/>
          </a:p>
        </p:txBody>
      </p:sp>
      <p:sp>
        <p:nvSpPr>
          <p:cNvPr id="307" name="Google Shape;307;p43"/>
          <p:cNvSpPr txBox="1"/>
          <p:nvPr>
            <p:ph idx="12" type="sldNum"/>
          </p:nvPr>
        </p:nvSpPr>
        <p:spPr>
          <a:xfrm>
            <a:off x="5753852" y="6509603"/>
            <a:ext cx="674021" cy="348397"/>
          </a:xfrm>
          <a:prstGeom prst="rect">
            <a:avLst/>
          </a:prstGeom>
          <a:noFill/>
          <a:ln>
            <a:noFill/>
          </a:ln>
        </p:spPr>
        <p:txBody>
          <a:bodyPr anchorCtr="0" anchor="ctr" bIns="0" lIns="0" spcFirstLastPara="1" rIns="0" wrap="square" tIns="0">
            <a:noAutofit/>
          </a:bodyPr>
          <a:lstStyle/>
          <a:p>
            <a:pPr indent="0" lvl="0" marL="85511" marR="0" rtl="0" algn="ctr">
              <a:lnSpc>
                <a:spcPct val="103333"/>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913721" y="1"/>
            <a:ext cx="10363200" cy="1471084"/>
          </a:xfrm>
          <a:prstGeom prst="rect">
            <a:avLst/>
          </a:prstGeom>
          <a:noFill/>
          <a:ln>
            <a:noFill/>
          </a:ln>
        </p:spPr>
        <p:txBody>
          <a:bodyPr anchorCtr="0" anchor="ctr" bIns="38100" lIns="38100" spcFirstLastPara="1" rIns="38100" wrap="square" tIns="38100">
            <a:noAutofit/>
          </a:bodyPr>
          <a:lstStyle/>
          <a:p>
            <a:pPr indent="0" lvl="0" marL="0" rtl="0" algn="ctr">
              <a:spcBef>
                <a:spcPts val="0"/>
              </a:spcBef>
              <a:spcAft>
                <a:spcPts val="0"/>
              </a:spcAft>
              <a:buNone/>
            </a:pPr>
            <a:r>
              <a:rPr lang="en-US" sz="3600">
                <a:solidFill>
                  <a:srgbClr val="002060"/>
                </a:solidFill>
                <a:latin typeface="Calibri"/>
                <a:ea typeface="Calibri"/>
                <a:cs typeface="Calibri"/>
                <a:sym typeface="Calibri"/>
              </a:rPr>
              <a:t>Today’s Presentation</a:t>
            </a:r>
            <a:endParaRPr/>
          </a:p>
        </p:txBody>
      </p:sp>
      <p:sp>
        <p:nvSpPr>
          <p:cNvPr id="178" name="Google Shape;178;p28"/>
          <p:cNvSpPr txBox="1"/>
          <p:nvPr>
            <p:ph idx="1" type="body"/>
          </p:nvPr>
        </p:nvSpPr>
        <p:spPr>
          <a:xfrm>
            <a:off x="1272813" y="1647930"/>
            <a:ext cx="9655742" cy="4448070"/>
          </a:xfrm>
          <a:prstGeom prst="rect">
            <a:avLst/>
          </a:prstGeom>
          <a:noFill/>
          <a:ln>
            <a:noFill/>
          </a:ln>
        </p:spPr>
        <p:txBody>
          <a:bodyPr anchorCtr="0" anchor="t" bIns="45700" lIns="91425" spcFirstLastPara="1" rIns="91425" wrap="square" tIns="45700">
            <a:noAutofit/>
          </a:bodyPr>
          <a:lstStyle/>
          <a:p>
            <a:pPr indent="-457189" lvl="0" marL="457189" rtl="0" algn="ctr">
              <a:spcBef>
                <a:spcPts val="0"/>
              </a:spcBef>
              <a:spcAft>
                <a:spcPts val="0"/>
              </a:spcAft>
              <a:buSzPts val="2800"/>
              <a:buChar char="•"/>
            </a:pPr>
            <a:r>
              <a:rPr lang="en-US" sz="2800">
                <a:solidFill>
                  <a:srgbClr val="002060"/>
                </a:solidFill>
                <a:latin typeface="Calibri"/>
                <a:ea typeface="Calibri"/>
                <a:cs typeface="Calibri"/>
                <a:sym typeface="Calibri"/>
              </a:rPr>
              <a:t>Tutoring Roles</a:t>
            </a:r>
            <a:endParaRPr/>
          </a:p>
          <a:p>
            <a:pPr indent="-457189" lvl="0" marL="457189" rtl="0" algn="ctr">
              <a:spcBef>
                <a:spcPts val="1067"/>
              </a:spcBef>
              <a:spcAft>
                <a:spcPts val="0"/>
              </a:spcAft>
              <a:buSzPts val="2800"/>
              <a:buChar char="•"/>
            </a:pPr>
            <a:r>
              <a:rPr lang="en-US" sz="2800">
                <a:solidFill>
                  <a:srgbClr val="002060"/>
                </a:solidFill>
                <a:latin typeface="Calibri"/>
                <a:ea typeface="Calibri"/>
                <a:cs typeface="Calibri"/>
                <a:sym typeface="Calibri"/>
              </a:rPr>
              <a:t>Student Needs</a:t>
            </a:r>
            <a:endParaRPr/>
          </a:p>
          <a:p>
            <a:pPr indent="-457189" lvl="0" marL="457189" rtl="0" algn="ctr">
              <a:spcBef>
                <a:spcPts val="1067"/>
              </a:spcBef>
              <a:spcAft>
                <a:spcPts val="0"/>
              </a:spcAft>
              <a:buSzPts val="2800"/>
              <a:buChar char="•"/>
            </a:pPr>
            <a:r>
              <a:rPr lang="en-US" sz="2800">
                <a:solidFill>
                  <a:srgbClr val="002060"/>
                </a:solidFill>
                <a:latin typeface="Calibri"/>
                <a:ea typeface="Calibri"/>
                <a:cs typeface="Calibri"/>
                <a:sym typeface="Calibri"/>
              </a:rPr>
              <a:t>Student Voices</a:t>
            </a:r>
            <a:endParaRPr/>
          </a:p>
          <a:p>
            <a:pPr indent="-457189" lvl="0" marL="457189" rtl="0" algn="ctr">
              <a:spcBef>
                <a:spcPts val="1067"/>
              </a:spcBef>
              <a:spcAft>
                <a:spcPts val="0"/>
              </a:spcAft>
              <a:buSzPts val="2800"/>
              <a:buChar char="•"/>
            </a:pPr>
            <a:r>
              <a:rPr lang="en-US" sz="2800">
                <a:solidFill>
                  <a:srgbClr val="002060"/>
                </a:solidFill>
                <a:latin typeface="Calibri"/>
                <a:ea typeface="Calibri"/>
                <a:cs typeface="Calibri"/>
                <a:sym typeface="Calibri"/>
              </a:rPr>
              <a:t>Student Agency</a:t>
            </a:r>
            <a:endParaRPr/>
          </a:p>
          <a:p>
            <a:pPr indent="-457189" lvl="0" marL="457189" rtl="0" algn="ctr">
              <a:spcBef>
                <a:spcPts val="1067"/>
              </a:spcBef>
              <a:spcAft>
                <a:spcPts val="0"/>
              </a:spcAft>
              <a:buSzPts val="2800"/>
              <a:buChar char="•"/>
            </a:pPr>
            <a:r>
              <a:rPr lang="en-US" sz="2800">
                <a:solidFill>
                  <a:srgbClr val="002060"/>
                </a:solidFill>
                <a:latin typeface="Calibri"/>
                <a:ea typeface="Calibri"/>
                <a:cs typeface="Calibri"/>
                <a:sym typeface="Calibri"/>
              </a:rPr>
              <a:t>Non-Evaluative Feedback</a:t>
            </a:r>
            <a:endParaRPr/>
          </a:p>
          <a:p>
            <a:pPr indent="0" lvl="0" marL="0" rtl="0" algn="ctr">
              <a:spcBef>
                <a:spcPts val="1067"/>
              </a:spcBef>
              <a:spcAft>
                <a:spcPts val="0"/>
              </a:spcAft>
              <a:buSzPts val="2800"/>
              <a:buNone/>
            </a:pPr>
            <a:r>
              <a:t/>
            </a:r>
            <a:endParaRPr sz="2800">
              <a:solidFill>
                <a:srgbClr val="002060"/>
              </a:solidFill>
              <a:latin typeface="Calibri"/>
              <a:ea typeface="Calibri"/>
              <a:cs typeface="Calibri"/>
              <a:sym typeface="Calibri"/>
            </a:endParaRPr>
          </a:p>
          <a:p>
            <a:pPr indent="0" lvl="0" marL="0" rtl="0" algn="l">
              <a:spcBef>
                <a:spcPts val="1067"/>
              </a:spcBef>
              <a:spcAft>
                <a:spcPts val="0"/>
              </a:spcAft>
              <a:buSzPts val="2400"/>
              <a:buNone/>
            </a:pPr>
            <a:r>
              <a:t/>
            </a:r>
            <a:endParaRPr sz="2400">
              <a:solidFill>
                <a:srgbClr val="002060"/>
              </a:solidFill>
              <a:latin typeface="Calibri"/>
              <a:ea typeface="Calibri"/>
              <a:cs typeface="Calibri"/>
              <a:sym typeface="Calibri"/>
            </a:endParaRPr>
          </a:p>
          <a:p>
            <a:pPr indent="0" lvl="0" marL="0" rtl="0" algn="l">
              <a:spcBef>
                <a:spcPts val="1067"/>
              </a:spcBef>
              <a:spcAft>
                <a:spcPts val="0"/>
              </a:spcAft>
              <a:buSzPts val="2400"/>
              <a:buNone/>
            </a:pPr>
            <a:r>
              <a:t/>
            </a:r>
            <a:endParaRPr sz="2400">
              <a:solidFill>
                <a:srgbClr val="002060"/>
              </a:solidFill>
              <a:latin typeface="Calibri"/>
              <a:ea typeface="Calibri"/>
              <a:cs typeface="Calibri"/>
              <a:sym typeface="Calibri"/>
            </a:endParaRPr>
          </a:p>
          <a:p>
            <a:pPr indent="-304789" lvl="0" marL="457189" rtl="0" algn="l">
              <a:spcBef>
                <a:spcPts val="1067"/>
              </a:spcBef>
              <a:spcAft>
                <a:spcPts val="0"/>
              </a:spcAft>
              <a:buSzPts val="2400"/>
              <a:buNone/>
            </a:pPr>
            <a:r>
              <a:t/>
            </a:r>
            <a:endParaRPr sz="2400">
              <a:solidFill>
                <a:srgbClr val="002060"/>
              </a:solidFill>
              <a:latin typeface="Calibri"/>
              <a:ea typeface="Calibri"/>
              <a:cs typeface="Calibri"/>
              <a:sym typeface="Calibri"/>
            </a:endParaRPr>
          </a:p>
        </p:txBody>
      </p:sp>
      <p:sp>
        <p:nvSpPr>
          <p:cNvPr id="179" name="Google Shape;179;p28"/>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909263" y="200214"/>
            <a:ext cx="10363200" cy="80998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3600">
                <a:solidFill>
                  <a:srgbClr val="002060"/>
                </a:solidFill>
                <a:latin typeface="Calibri"/>
                <a:ea typeface="Calibri"/>
                <a:cs typeface="Calibri"/>
                <a:sym typeface="Calibri"/>
              </a:rPr>
              <a:t>My Role as Tutor</a:t>
            </a:r>
            <a:endParaRPr sz="3600">
              <a:solidFill>
                <a:srgbClr val="002060"/>
              </a:solidFill>
              <a:latin typeface="Calibri"/>
              <a:ea typeface="Calibri"/>
              <a:cs typeface="Calibri"/>
              <a:sym typeface="Calibri"/>
            </a:endParaRPr>
          </a:p>
        </p:txBody>
      </p:sp>
      <p:sp>
        <p:nvSpPr>
          <p:cNvPr id="185" name="Google Shape;185;p29"/>
          <p:cNvSpPr txBox="1"/>
          <p:nvPr>
            <p:ph idx="1" type="body"/>
          </p:nvPr>
        </p:nvSpPr>
        <p:spPr>
          <a:xfrm>
            <a:off x="1394690" y="1204111"/>
            <a:ext cx="9692410" cy="4774658"/>
          </a:xfrm>
          <a:prstGeom prst="rect">
            <a:avLst/>
          </a:prstGeom>
          <a:noFill/>
          <a:ln>
            <a:noFill/>
          </a:ln>
        </p:spPr>
        <p:txBody>
          <a:bodyPr anchorCtr="0" anchor="t" bIns="121900" lIns="121900" spcFirstLastPara="1" rIns="121900" wrap="square" tIns="121900">
            <a:normAutofit lnSpcReduction="10000"/>
          </a:bodyPr>
          <a:lstStyle/>
          <a:p>
            <a:pPr indent="-457189" lvl="0" marL="457189" rtl="0" algn="l">
              <a:spcBef>
                <a:spcPts val="1067"/>
              </a:spcBef>
              <a:spcAft>
                <a:spcPts val="0"/>
              </a:spcAft>
              <a:buSzPts val="2800"/>
              <a:buChar char="•"/>
            </a:pPr>
            <a:r>
              <a:rPr b="1" lang="en-US" sz="2800">
                <a:solidFill>
                  <a:srgbClr val="002060"/>
                </a:solidFill>
                <a:latin typeface="Calibri"/>
                <a:ea typeface="Calibri"/>
                <a:cs typeface="Calibri"/>
                <a:sym typeface="Calibri"/>
              </a:rPr>
              <a:t>Listen</a:t>
            </a:r>
            <a:r>
              <a:rPr lang="en-US" sz="2800">
                <a:solidFill>
                  <a:srgbClr val="002060"/>
                </a:solidFill>
                <a:latin typeface="Calibri"/>
                <a:ea typeface="Calibri"/>
                <a:cs typeface="Calibri"/>
                <a:sym typeface="Calibri"/>
              </a:rPr>
              <a:t> to and understand students’ voices and needs</a:t>
            </a:r>
            <a:endParaRPr/>
          </a:p>
          <a:p>
            <a:pPr indent="-457189" lvl="0" marL="457189" rtl="0" algn="l">
              <a:spcBef>
                <a:spcPts val="1067"/>
              </a:spcBef>
              <a:spcAft>
                <a:spcPts val="0"/>
              </a:spcAft>
              <a:buSzPts val="2800"/>
              <a:buChar char="•"/>
            </a:pPr>
            <a:r>
              <a:rPr b="1" lang="en-US" sz="2800">
                <a:solidFill>
                  <a:srgbClr val="002060"/>
                </a:solidFill>
                <a:latin typeface="Calibri"/>
                <a:ea typeface="Calibri"/>
                <a:cs typeface="Calibri"/>
                <a:sym typeface="Calibri"/>
              </a:rPr>
              <a:t>Act</a:t>
            </a:r>
            <a:r>
              <a:rPr lang="en-US" sz="2800">
                <a:solidFill>
                  <a:srgbClr val="002060"/>
                </a:solidFill>
                <a:latin typeface="Calibri"/>
                <a:ea typeface="Calibri"/>
                <a:cs typeface="Calibri"/>
                <a:sym typeface="Calibri"/>
              </a:rPr>
              <a:t> as students’ audience for their writing</a:t>
            </a:r>
            <a:endParaRPr/>
          </a:p>
          <a:p>
            <a:pPr indent="-457189" lvl="0" marL="457189" rtl="0" algn="l">
              <a:spcBef>
                <a:spcPts val="1067"/>
              </a:spcBef>
              <a:spcAft>
                <a:spcPts val="0"/>
              </a:spcAft>
              <a:buSzPts val="2800"/>
              <a:buChar char="•"/>
            </a:pPr>
            <a:r>
              <a:rPr b="1" lang="en-US" sz="2800">
                <a:solidFill>
                  <a:srgbClr val="002060"/>
                </a:solidFill>
                <a:latin typeface="Calibri"/>
                <a:ea typeface="Calibri"/>
                <a:cs typeface="Calibri"/>
                <a:sym typeface="Calibri"/>
              </a:rPr>
              <a:t>Provide</a:t>
            </a:r>
            <a:r>
              <a:rPr lang="en-US" sz="2800">
                <a:solidFill>
                  <a:srgbClr val="002060"/>
                </a:solidFill>
                <a:latin typeface="Calibri"/>
                <a:ea typeface="Calibri"/>
                <a:cs typeface="Calibri"/>
                <a:sym typeface="Calibri"/>
              </a:rPr>
              <a:t> formative (non-evaluative) feedback to help address their needs and move forward in the writing process</a:t>
            </a:r>
            <a:endParaRPr/>
          </a:p>
          <a:p>
            <a:pPr indent="-457189" lvl="0" marL="457189" rtl="0" algn="l">
              <a:spcBef>
                <a:spcPts val="1067"/>
              </a:spcBef>
              <a:spcAft>
                <a:spcPts val="0"/>
              </a:spcAft>
              <a:buSzPts val="2800"/>
              <a:buChar char="•"/>
            </a:pPr>
            <a:r>
              <a:rPr b="1" lang="en-US" sz="2800">
                <a:solidFill>
                  <a:srgbClr val="002060"/>
                </a:solidFill>
                <a:latin typeface="Calibri"/>
                <a:ea typeface="Calibri"/>
                <a:cs typeface="Calibri"/>
                <a:sym typeface="Calibri"/>
              </a:rPr>
              <a:t>Build</a:t>
            </a:r>
            <a:r>
              <a:rPr lang="en-US" sz="2800">
                <a:solidFill>
                  <a:srgbClr val="002060"/>
                </a:solidFill>
                <a:latin typeface="Calibri"/>
                <a:ea typeface="Calibri"/>
                <a:cs typeface="Calibri"/>
                <a:sym typeface="Calibri"/>
              </a:rPr>
              <a:t> “rapport, respect, relationship” through conversations in different modalities (in person, online, synchronous, asynchronous)</a:t>
            </a:r>
            <a:endParaRPr/>
          </a:p>
          <a:p>
            <a:pPr indent="-457189" lvl="0" marL="457189" rtl="0" algn="l">
              <a:spcBef>
                <a:spcPts val="1067"/>
              </a:spcBef>
              <a:spcAft>
                <a:spcPts val="0"/>
              </a:spcAft>
              <a:buSzPts val="2800"/>
              <a:buChar char="•"/>
            </a:pPr>
            <a:r>
              <a:rPr b="1" lang="en-US" sz="2800">
                <a:solidFill>
                  <a:srgbClr val="002060"/>
                </a:solidFill>
                <a:latin typeface="Calibri"/>
                <a:ea typeface="Calibri"/>
                <a:cs typeface="Calibri"/>
                <a:sym typeface="Calibri"/>
              </a:rPr>
              <a:t>Guide</a:t>
            </a:r>
            <a:r>
              <a:rPr lang="en-US" sz="2800">
                <a:solidFill>
                  <a:srgbClr val="002060"/>
                </a:solidFill>
                <a:latin typeface="Calibri"/>
                <a:ea typeface="Calibri"/>
                <a:cs typeface="Calibri"/>
                <a:sym typeface="Calibri"/>
              </a:rPr>
              <a:t> students to find their voice as writers</a:t>
            </a:r>
            <a:endParaRPr/>
          </a:p>
          <a:p>
            <a:pPr indent="-457189" lvl="0" marL="457189" rtl="0" algn="l">
              <a:spcBef>
                <a:spcPts val="1067"/>
              </a:spcBef>
              <a:spcAft>
                <a:spcPts val="0"/>
              </a:spcAft>
              <a:buSzPts val="2800"/>
              <a:buChar char="•"/>
            </a:pPr>
            <a:r>
              <a:rPr b="1" lang="en-US" sz="2800">
                <a:solidFill>
                  <a:srgbClr val="002060"/>
                </a:solidFill>
                <a:latin typeface="Calibri"/>
                <a:ea typeface="Calibri"/>
                <a:cs typeface="Calibri"/>
                <a:sym typeface="Calibri"/>
              </a:rPr>
              <a:t>Empower</a:t>
            </a:r>
            <a:r>
              <a:rPr lang="en-US" sz="2800">
                <a:solidFill>
                  <a:srgbClr val="002060"/>
                </a:solidFill>
                <a:latin typeface="Calibri"/>
                <a:ea typeface="Calibri"/>
                <a:cs typeface="Calibri"/>
                <a:sym typeface="Calibri"/>
              </a:rPr>
              <a:t> students as writers and academics</a:t>
            </a:r>
            <a:endParaRPr/>
          </a:p>
          <a:p>
            <a:pPr indent="-279389" lvl="0" marL="457189" rtl="0" algn="l">
              <a:spcBef>
                <a:spcPts val="1067"/>
              </a:spcBef>
              <a:spcAft>
                <a:spcPts val="0"/>
              </a:spcAft>
              <a:buSzPts val="2800"/>
              <a:buNone/>
            </a:pPr>
            <a:r>
              <a:t/>
            </a:r>
            <a:endParaRPr sz="2800">
              <a:solidFill>
                <a:srgbClr val="002060"/>
              </a:solidFill>
              <a:latin typeface="Calibri"/>
              <a:ea typeface="Calibri"/>
              <a:cs typeface="Calibri"/>
              <a:sym typeface="Calibri"/>
            </a:endParaRPr>
          </a:p>
          <a:p>
            <a:pPr indent="-304789" lvl="0" marL="457189" rtl="0" algn="l">
              <a:spcBef>
                <a:spcPts val="1067"/>
              </a:spcBef>
              <a:spcAft>
                <a:spcPts val="0"/>
              </a:spcAft>
              <a:buSzPts val="2400"/>
              <a:buNone/>
            </a:pPr>
            <a:r>
              <a:t/>
            </a:r>
            <a:endParaRPr sz="2400">
              <a:solidFill>
                <a:srgbClr val="002060"/>
              </a:solidFill>
              <a:latin typeface="Calibri"/>
              <a:ea typeface="Calibri"/>
              <a:cs typeface="Calibri"/>
              <a:sym typeface="Calibri"/>
            </a:endParaRPr>
          </a:p>
        </p:txBody>
      </p:sp>
      <p:sp>
        <p:nvSpPr>
          <p:cNvPr id="186" name="Google Shape;186;p29"/>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ph type="title"/>
          </p:nvPr>
        </p:nvSpPr>
        <p:spPr>
          <a:xfrm>
            <a:off x="909262" y="185088"/>
            <a:ext cx="10363200" cy="1263941"/>
          </a:xfrm>
          <a:prstGeom prst="rect">
            <a:avLst/>
          </a:prstGeom>
          <a:noFill/>
          <a:ln>
            <a:noFill/>
          </a:ln>
        </p:spPr>
        <p:txBody>
          <a:bodyPr anchorCtr="0" anchor="ctr" bIns="38100" lIns="38100" spcFirstLastPara="1" rIns="38100" wrap="square" tIns="38100">
            <a:noAutofit/>
          </a:bodyPr>
          <a:lstStyle/>
          <a:p>
            <a:pPr indent="0" lvl="0" marL="0" rtl="0" algn="ctr">
              <a:spcBef>
                <a:spcPts val="0"/>
              </a:spcBef>
              <a:spcAft>
                <a:spcPts val="0"/>
              </a:spcAft>
              <a:buNone/>
            </a:pPr>
            <a:r>
              <a:rPr lang="en-US" sz="3600">
                <a:solidFill>
                  <a:srgbClr val="002060"/>
                </a:solidFill>
                <a:latin typeface="Calibri"/>
                <a:ea typeface="Calibri"/>
                <a:cs typeface="Calibri"/>
                <a:sym typeface="Calibri"/>
              </a:rPr>
              <a:t>Student’s Needs</a:t>
            </a:r>
            <a:endParaRPr/>
          </a:p>
        </p:txBody>
      </p:sp>
      <p:sp>
        <p:nvSpPr>
          <p:cNvPr id="193" name="Google Shape;193;p30"/>
          <p:cNvSpPr txBox="1"/>
          <p:nvPr>
            <p:ph idx="1" type="body"/>
          </p:nvPr>
        </p:nvSpPr>
        <p:spPr>
          <a:xfrm>
            <a:off x="1289038" y="1449028"/>
            <a:ext cx="9608812" cy="4449353"/>
          </a:xfrm>
          <a:prstGeom prst="rect">
            <a:avLst/>
          </a:prstGeom>
          <a:noFill/>
          <a:ln>
            <a:noFill/>
          </a:ln>
        </p:spPr>
        <p:txBody>
          <a:bodyPr anchorCtr="0" anchor="t" bIns="45700" lIns="91425" spcFirstLastPara="1" rIns="91425" wrap="square" tIns="45700">
            <a:noAutofit/>
          </a:bodyPr>
          <a:lstStyle/>
          <a:p>
            <a:pPr indent="-456565" lvl="0" marL="456565" rtl="0" algn="l">
              <a:spcBef>
                <a:spcPts val="0"/>
              </a:spcBef>
              <a:spcAft>
                <a:spcPts val="0"/>
              </a:spcAft>
              <a:buSzPts val="2800"/>
              <a:buFont typeface="Arial"/>
              <a:buChar char="•"/>
            </a:pPr>
            <a:r>
              <a:rPr lang="en-US" sz="2800">
                <a:solidFill>
                  <a:srgbClr val="002060"/>
                </a:solidFill>
                <a:latin typeface="Calibri"/>
                <a:ea typeface="Calibri"/>
                <a:cs typeface="Calibri"/>
                <a:sym typeface="Calibri"/>
              </a:rPr>
              <a:t>Many writers struggle with voicing their ideas because of varied reasons. </a:t>
            </a:r>
            <a:endParaRPr/>
          </a:p>
          <a:p>
            <a:pPr indent="-456565" lvl="0" marL="456565" rtl="0" algn="l">
              <a:spcBef>
                <a:spcPts val="1067"/>
              </a:spcBef>
              <a:spcAft>
                <a:spcPts val="0"/>
              </a:spcAft>
              <a:buSzPts val="2800"/>
              <a:buFont typeface="Arial"/>
              <a:buChar char="•"/>
            </a:pPr>
            <a:r>
              <a:rPr lang="en-US" sz="2800">
                <a:solidFill>
                  <a:srgbClr val="002060"/>
                </a:solidFill>
                <a:latin typeface="Calibri"/>
                <a:ea typeface="Calibri"/>
                <a:cs typeface="Calibri"/>
                <a:sym typeface="Calibri"/>
              </a:rPr>
              <a:t>Some include: </a:t>
            </a:r>
            <a:endParaRPr sz="3200">
              <a:solidFill>
                <a:srgbClr val="002060"/>
              </a:solidFill>
              <a:latin typeface="Calibri"/>
              <a:ea typeface="Calibri"/>
              <a:cs typeface="Calibri"/>
              <a:sym typeface="Calibri"/>
            </a:endParaRPr>
          </a:p>
          <a:p>
            <a:pPr indent="-456565" lvl="1" marL="939153" rtl="0" algn="l">
              <a:spcBef>
                <a:spcPts val="933"/>
              </a:spcBef>
              <a:spcAft>
                <a:spcPts val="0"/>
              </a:spcAft>
              <a:buSzPts val="2666"/>
              <a:buFont typeface="Arial"/>
              <a:buChar char="•"/>
            </a:pPr>
            <a:r>
              <a:rPr lang="en-US" sz="2666">
                <a:solidFill>
                  <a:srgbClr val="002060"/>
                </a:solidFill>
                <a:latin typeface="Calibri"/>
                <a:ea typeface="Calibri"/>
                <a:cs typeface="Calibri"/>
                <a:sym typeface="Calibri"/>
              </a:rPr>
              <a:t>Biases </a:t>
            </a:r>
            <a:endParaRPr/>
          </a:p>
          <a:p>
            <a:pPr indent="-456565" lvl="1" marL="939153" rtl="0" algn="l">
              <a:spcBef>
                <a:spcPts val="933"/>
              </a:spcBef>
              <a:spcAft>
                <a:spcPts val="0"/>
              </a:spcAft>
              <a:buSzPts val="2666"/>
              <a:buFont typeface="Arial"/>
              <a:buChar char="•"/>
            </a:pPr>
            <a:r>
              <a:rPr lang="en-US" sz="2666">
                <a:solidFill>
                  <a:srgbClr val="002060"/>
                </a:solidFill>
                <a:latin typeface="Calibri"/>
                <a:ea typeface="Calibri"/>
                <a:cs typeface="Calibri"/>
                <a:sym typeface="Calibri"/>
              </a:rPr>
              <a:t>Discrimination</a:t>
            </a:r>
            <a:endParaRPr/>
          </a:p>
          <a:p>
            <a:pPr indent="-456565" lvl="1" marL="939153" rtl="0" algn="l">
              <a:spcBef>
                <a:spcPts val="933"/>
              </a:spcBef>
              <a:spcAft>
                <a:spcPts val="0"/>
              </a:spcAft>
              <a:buSzPts val="2666"/>
              <a:buFont typeface="Arial"/>
              <a:buChar char="•"/>
            </a:pPr>
            <a:r>
              <a:rPr lang="en-US" sz="2666">
                <a:solidFill>
                  <a:srgbClr val="002060"/>
                </a:solidFill>
                <a:latin typeface="Calibri"/>
                <a:ea typeface="Calibri"/>
                <a:cs typeface="Calibri"/>
                <a:sym typeface="Calibri"/>
              </a:rPr>
              <a:t>Negative feedback</a:t>
            </a:r>
            <a:endParaRPr/>
          </a:p>
          <a:p>
            <a:pPr indent="-456565" lvl="1" marL="939153" rtl="0" algn="l">
              <a:spcBef>
                <a:spcPts val="933"/>
              </a:spcBef>
              <a:spcAft>
                <a:spcPts val="0"/>
              </a:spcAft>
              <a:buSzPts val="2666"/>
              <a:buFont typeface="Arial"/>
              <a:buChar char="•"/>
            </a:pPr>
            <a:r>
              <a:rPr lang="en-US" sz="2666">
                <a:solidFill>
                  <a:srgbClr val="002060"/>
                </a:solidFill>
                <a:latin typeface="Calibri"/>
                <a:ea typeface="Calibri"/>
                <a:cs typeface="Calibri"/>
                <a:sym typeface="Calibri"/>
              </a:rPr>
              <a:t>Writers’ block</a:t>
            </a:r>
            <a:endParaRPr/>
          </a:p>
          <a:p>
            <a:pPr indent="-287274" lvl="1" marL="939153" rtl="0" algn="l">
              <a:spcBef>
                <a:spcPts val="933"/>
              </a:spcBef>
              <a:spcAft>
                <a:spcPts val="0"/>
              </a:spcAft>
              <a:buSzPts val="2666"/>
              <a:buFont typeface="Arial"/>
              <a:buNone/>
            </a:pPr>
            <a:r>
              <a:t/>
            </a:r>
            <a:endParaRPr sz="2666">
              <a:solidFill>
                <a:srgbClr val="002060"/>
              </a:solidFill>
              <a:latin typeface="Calibri"/>
              <a:ea typeface="Calibri"/>
              <a:cs typeface="Calibri"/>
              <a:sym typeface="Calibri"/>
            </a:endParaRPr>
          </a:p>
          <a:p>
            <a:pPr indent="-253365" lvl="0" marL="456565" rtl="0" algn="l">
              <a:spcBef>
                <a:spcPts val="1067"/>
              </a:spcBef>
              <a:spcAft>
                <a:spcPts val="0"/>
              </a:spcAft>
              <a:buSzPts val="3200"/>
              <a:buFont typeface="Arial"/>
              <a:buNone/>
            </a:pPr>
            <a:r>
              <a:t/>
            </a:r>
            <a:endParaRPr sz="3200">
              <a:solidFill>
                <a:srgbClr val="002060"/>
              </a:solidFill>
              <a:latin typeface="Calibri"/>
              <a:ea typeface="Calibri"/>
              <a:cs typeface="Calibri"/>
              <a:sym typeface="Calibri"/>
            </a:endParaRPr>
          </a:p>
        </p:txBody>
      </p:sp>
      <p:sp>
        <p:nvSpPr>
          <p:cNvPr id="194" name="Google Shape;194;p30"/>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913721" y="2"/>
            <a:ext cx="10363200" cy="1263941"/>
          </a:xfrm>
          <a:prstGeom prst="rect">
            <a:avLst/>
          </a:prstGeom>
          <a:noFill/>
          <a:ln>
            <a:noFill/>
          </a:ln>
        </p:spPr>
        <p:txBody>
          <a:bodyPr anchorCtr="0" anchor="ctr" bIns="38100" lIns="38100" spcFirstLastPara="1" rIns="38100" wrap="square" tIns="38100">
            <a:noAutofit/>
          </a:bodyPr>
          <a:lstStyle/>
          <a:p>
            <a:pPr indent="0" lvl="0" marL="0" rtl="0" algn="ctr">
              <a:spcBef>
                <a:spcPts val="0"/>
              </a:spcBef>
              <a:spcAft>
                <a:spcPts val="0"/>
              </a:spcAft>
              <a:buNone/>
            </a:pPr>
            <a:r>
              <a:rPr lang="en-US" sz="3600">
                <a:solidFill>
                  <a:srgbClr val="002060"/>
                </a:solidFill>
                <a:latin typeface="Calibri"/>
                <a:ea typeface="Calibri"/>
                <a:cs typeface="Calibri"/>
                <a:sym typeface="Calibri"/>
              </a:rPr>
              <a:t>Establishing a Conversation</a:t>
            </a:r>
            <a:endParaRPr/>
          </a:p>
        </p:txBody>
      </p:sp>
      <p:sp>
        <p:nvSpPr>
          <p:cNvPr id="201" name="Google Shape;201;p31"/>
          <p:cNvSpPr txBox="1"/>
          <p:nvPr>
            <p:ph idx="1" type="body"/>
          </p:nvPr>
        </p:nvSpPr>
        <p:spPr>
          <a:xfrm>
            <a:off x="1211580" y="1432696"/>
            <a:ext cx="9554927" cy="4458439"/>
          </a:xfrm>
          <a:prstGeom prst="rect">
            <a:avLst/>
          </a:prstGeom>
          <a:noFill/>
          <a:ln>
            <a:noFill/>
          </a:ln>
        </p:spPr>
        <p:txBody>
          <a:bodyPr anchorCtr="0" anchor="t" bIns="45700" lIns="91425" spcFirstLastPara="1" rIns="91425" wrap="square" tIns="45700">
            <a:noAutofit/>
          </a:bodyPr>
          <a:lstStyle/>
          <a:p>
            <a:pPr indent="-456565" lvl="0" marL="456565" rtl="0" algn="l">
              <a:spcBef>
                <a:spcPts val="0"/>
              </a:spcBef>
              <a:spcAft>
                <a:spcPts val="0"/>
              </a:spcAft>
              <a:buSzPts val="3000"/>
              <a:buChar char="•"/>
            </a:pPr>
            <a:r>
              <a:rPr b="1" lang="en-US" sz="3000">
                <a:solidFill>
                  <a:srgbClr val="002060"/>
                </a:solidFill>
                <a:latin typeface="Calibri"/>
                <a:ea typeface="Calibri"/>
                <a:cs typeface="Calibri"/>
                <a:sym typeface="Calibri"/>
              </a:rPr>
              <a:t>Asking questions </a:t>
            </a:r>
            <a:r>
              <a:rPr lang="en-US" sz="3000">
                <a:solidFill>
                  <a:srgbClr val="002060"/>
                </a:solidFill>
                <a:latin typeface="Calibri"/>
                <a:ea typeface="Calibri"/>
                <a:cs typeface="Calibri"/>
                <a:sym typeface="Calibri"/>
              </a:rPr>
              <a:t>(needs, writing goals, concerns)</a:t>
            </a:r>
            <a:endParaRPr/>
          </a:p>
          <a:p>
            <a:pPr indent="-291465" lvl="1" marL="939153" rtl="0" algn="l">
              <a:spcBef>
                <a:spcPts val="933"/>
              </a:spcBef>
              <a:spcAft>
                <a:spcPts val="0"/>
              </a:spcAft>
              <a:buSzPts val="2600"/>
              <a:buNone/>
            </a:pPr>
            <a:r>
              <a:t/>
            </a:r>
            <a:endParaRPr sz="2600">
              <a:solidFill>
                <a:srgbClr val="002060"/>
              </a:solidFill>
              <a:latin typeface="Calibri"/>
              <a:ea typeface="Calibri"/>
              <a:cs typeface="Calibri"/>
              <a:sym typeface="Calibri"/>
            </a:endParaRPr>
          </a:p>
          <a:p>
            <a:pPr indent="-456565" lvl="1" marL="939153" rtl="0" algn="l">
              <a:spcBef>
                <a:spcPts val="933"/>
              </a:spcBef>
              <a:spcAft>
                <a:spcPts val="0"/>
              </a:spcAft>
              <a:buSzPts val="2600"/>
              <a:buChar char="•"/>
            </a:pPr>
            <a:r>
              <a:rPr lang="en-US" sz="2600">
                <a:solidFill>
                  <a:srgbClr val="002060"/>
                </a:solidFill>
                <a:latin typeface="Calibri"/>
                <a:ea typeface="Calibri"/>
                <a:cs typeface="Calibri"/>
                <a:sym typeface="Calibri"/>
              </a:rPr>
              <a:t>What is it that you want to convey in your writing? What prevents you from saying that? </a:t>
            </a:r>
            <a:endParaRPr/>
          </a:p>
          <a:p>
            <a:pPr indent="-456565" lvl="1" marL="939153" rtl="0" algn="l">
              <a:spcBef>
                <a:spcPts val="933"/>
              </a:spcBef>
              <a:spcAft>
                <a:spcPts val="0"/>
              </a:spcAft>
              <a:buSzPts val="2600"/>
              <a:buChar char="•"/>
            </a:pPr>
            <a:r>
              <a:rPr lang="en-US" sz="2600">
                <a:solidFill>
                  <a:srgbClr val="002060"/>
                </a:solidFill>
                <a:latin typeface="Calibri"/>
                <a:ea typeface="Calibri"/>
                <a:cs typeface="Calibri"/>
                <a:sym typeface="Calibri"/>
              </a:rPr>
              <a:t>What areas (structure, development, flow, etc.) would you like to address? </a:t>
            </a:r>
            <a:endParaRPr/>
          </a:p>
          <a:p>
            <a:pPr indent="-456565" lvl="1" marL="939153" rtl="0" algn="l">
              <a:spcBef>
                <a:spcPts val="933"/>
              </a:spcBef>
              <a:spcAft>
                <a:spcPts val="0"/>
              </a:spcAft>
              <a:buSzPts val="2600"/>
              <a:buChar char="•"/>
            </a:pPr>
            <a:r>
              <a:rPr lang="en-US" sz="2600">
                <a:solidFill>
                  <a:srgbClr val="002060"/>
                </a:solidFill>
                <a:latin typeface="Calibri"/>
                <a:ea typeface="Calibri"/>
                <a:cs typeface="Calibri"/>
                <a:sym typeface="Calibri"/>
              </a:rPr>
              <a:t>What is one area you would like to focus on?</a:t>
            </a:r>
            <a:endParaRPr/>
          </a:p>
          <a:p>
            <a:pPr indent="-456565" lvl="1" marL="939153" rtl="0" algn="l">
              <a:spcBef>
                <a:spcPts val="933"/>
              </a:spcBef>
              <a:spcAft>
                <a:spcPts val="0"/>
              </a:spcAft>
              <a:buSzPts val="2600"/>
              <a:buChar char="•"/>
            </a:pPr>
            <a:r>
              <a:rPr lang="en-US" sz="2600">
                <a:solidFill>
                  <a:srgbClr val="002060"/>
                </a:solidFill>
                <a:latin typeface="Calibri"/>
                <a:ea typeface="Calibri"/>
                <a:cs typeface="Calibri"/>
                <a:sym typeface="Calibri"/>
              </a:rPr>
              <a:t>What concerns you?</a:t>
            </a:r>
            <a:endParaRPr/>
          </a:p>
          <a:p>
            <a:pPr indent="0" lvl="1" marL="482588" rtl="0" algn="l">
              <a:spcBef>
                <a:spcPts val="933"/>
              </a:spcBef>
              <a:spcAft>
                <a:spcPts val="0"/>
              </a:spcAft>
              <a:buSzPts val="2600"/>
              <a:buNone/>
            </a:pPr>
            <a:r>
              <a:t/>
            </a:r>
            <a:endParaRPr sz="2600">
              <a:solidFill>
                <a:srgbClr val="002060"/>
              </a:solidFill>
              <a:latin typeface="Calibri"/>
              <a:ea typeface="Calibri"/>
              <a:cs typeface="Calibri"/>
              <a:sym typeface="Calibri"/>
            </a:endParaRPr>
          </a:p>
          <a:p>
            <a:pPr indent="-278765" lvl="0" marL="456565" rtl="0" algn="l">
              <a:spcBef>
                <a:spcPts val="1067"/>
              </a:spcBef>
              <a:spcAft>
                <a:spcPts val="0"/>
              </a:spcAft>
              <a:buSzPts val="2800"/>
              <a:buNone/>
            </a:pPr>
            <a:r>
              <a:t/>
            </a:r>
            <a:endParaRPr sz="2800">
              <a:solidFill>
                <a:srgbClr val="002060"/>
              </a:solidFill>
              <a:latin typeface="Calibri"/>
              <a:ea typeface="Calibri"/>
              <a:cs typeface="Calibri"/>
              <a:sym typeface="Calibri"/>
            </a:endParaRPr>
          </a:p>
          <a:p>
            <a:pPr indent="0" lvl="0" marL="0" rtl="0" algn="l">
              <a:spcBef>
                <a:spcPts val="1067"/>
              </a:spcBef>
              <a:spcAft>
                <a:spcPts val="0"/>
              </a:spcAft>
              <a:buSzPts val="2800"/>
              <a:buNone/>
            </a:pPr>
            <a:r>
              <a:t/>
            </a:r>
            <a:endParaRPr sz="2800">
              <a:solidFill>
                <a:srgbClr val="002060"/>
              </a:solidFill>
              <a:latin typeface="Calibri"/>
              <a:ea typeface="Calibri"/>
              <a:cs typeface="Calibri"/>
              <a:sym typeface="Calibri"/>
            </a:endParaRPr>
          </a:p>
          <a:p>
            <a:pPr indent="-278765" lvl="0" marL="456565" rtl="0" algn="l">
              <a:spcBef>
                <a:spcPts val="1067"/>
              </a:spcBef>
              <a:spcAft>
                <a:spcPts val="0"/>
              </a:spcAft>
              <a:buSzPts val="2800"/>
              <a:buNone/>
            </a:pPr>
            <a:r>
              <a:t/>
            </a:r>
            <a:endParaRPr sz="2800">
              <a:solidFill>
                <a:srgbClr val="002060"/>
              </a:solidFill>
              <a:latin typeface="Calibri"/>
              <a:ea typeface="Calibri"/>
              <a:cs typeface="Calibri"/>
              <a:sym typeface="Calibri"/>
            </a:endParaRPr>
          </a:p>
        </p:txBody>
      </p:sp>
      <p:sp>
        <p:nvSpPr>
          <p:cNvPr id="202" name="Google Shape;202;p31"/>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913721" y="2"/>
            <a:ext cx="10363200" cy="1263941"/>
          </a:xfrm>
          <a:prstGeom prst="rect">
            <a:avLst/>
          </a:prstGeom>
          <a:noFill/>
          <a:ln>
            <a:noFill/>
          </a:ln>
        </p:spPr>
        <p:txBody>
          <a:bodyPr anchorCtr="0" anchor="ctr" bIns="38100" lIns="38100" spcFirstLastPara="1" rIns="38100" wrap="square" tIns="38100">
            <a:noAutofit/>
          </a:bodyPr>
          <a:lstStyle/>
          <a:p>
            <a:pPr indent="0" lvl="0" marL="0" rtl="0" algn="ctr">
              <a:spcBef>
                <a:spcPts val="0"/>
              </a:spcBef>
              <a:spcAft>
                <a:spcPts val="0"/>
              </a:spcAft>
              <a:buNone/>
            </a:pPr>
            <a:r>
              <a:rPr lang="en-US" sz="3600">
                <a:solidFill>
                  <a:srgbClr val="002060"/>
                </a:solidFill>
                <a:latin typeface="Calibri"/>
                <a:ea typeface="Calibri"/>
                <a:cs typeface="Calibri"/>
                <a:sym typeface="Calibri"/>
              </a:rPr>
              <a:t>Tutors as Audience</a:t>
            </a:r>
            <a:endParaRPr/>
          </a:p>
        </p:txBody>
      </p:sp>
      <p:sp>
        <p:nvSpPr>
          <p:cNvPr id="209" name="Google Shape;209;p32"/>
          <p:cNvSpPr txBox="1"/>
          <p:nvPr>
            <p:ph idx="1" type="body"/>
          </p:nvPr>
        </p:nvSpPr>
        <p:spPr>
          <a:xfrm>
            <a:off x="1284355" y="1263943"/>
            <a:ext cx="9894185" cy="46421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000"/>
              <a:buNone/>
            </a:pPr>
            <a:r>
              <a:rPr lang="en-US" sz="3000">
                <a:solidFill>
                  <a:srgbClr val="002060"/>
                </a:solidFill>
                <a:latin typeface="Calibri"/>
                <a:ea typeface="Calibri"/>
                <a:cs typeface="Calibri"/>
                <a:sym typeface="Calibri"/>
              </a:rPr>
              <a:t>Focusing on what we read, hear, and feel instead of what’s incorrect:</a:t>
            </a:r>
            <a:endParaRPr sz="3000">
              <a:solidFill>
                <a:srgbClr val="0C234B"/>
              </a:solidFill>
              <a:latin typeface="Calibri"/>
              <a:ea typeface="Calibri"/>
              <a:cs typeface="Calibri"/>
              <a:sym typeface="Calibri"/>
            </a:endParaRPr>
          </a:p>
          <a:p>
            <a:pPr indent="-457189" lvl="0" marL="761981" rtl="0" algn="l">
              <a:spcBef>
                <a:spcPts val="1067"/>
              </a:spcBef>
              <a:spcAft>
                <a:spcPts val="0"/>
              </a:spcAft>
              <a:buSzPts val="2400"/>
              <a:buFont typeface="Arial"/>
              <a:buChar char="•"/>
            </a:pPr>
            <a:r>
              <a:rPr b="1" lang="en-US" sz="2400">
                <a:solidFill>
                  <a:srgbClr val="0C234B"/>
                </a:solidFill>
                <a:latin typeface="Calibri"/>
                <a:ea typeface="Calibri"/>
                <a:cs typeface="Calibri"/>
                <a:sym typeface="Calibri"/>
              </a:rPr>
              <a:t>I notice </a:t>
            </a:r>
            <a:r>
              <a:rPr lang="en-US" sz="2400">
                <a:solidFill>
                  <a:srgbClr val="0C234B"/>
                </a:solidFill>
                <a:latin typeface="Calibri"/>
                <a:ea typeface="Calibri"/>
                <a:cs typeface="Calibri"/>
                <a:sym typeface="Calibri"/>
              </a:rPr>
              <a:t>the tendency to switch tenses. The paragraph starts in the present tense, but all the examples are in the future.</a:t>
            </a:r>
            <a:endParaRPr/>
          </a:p>
          <a:p>
            <a:pPr indent="-457189" lvl="0" marL="761981" rtl="0" algn="l">
              <a:spcBef>
                <a:spcPts val="1067"/>
              </a:spcBef>
              <a:spcAft>
                <a:spcPts val="0"/>
              </a:spcAft>
              <a:buSzPts val="2400"/>
              <a:buFont typeface="Arial"/>
              <a:buChar char="•"/>
            </a:pPr>
            <a:r>
              <a:rPr b="1" lang="en-US" sz="2400">
                <a:solidFill>
                  <a:srgbClr val="0C234B"/>
                </a:solidFill>
                <a:latin typeface="Calibri"/>
                <a:ea typeface="Calibri"/>
                <a:cs typeface="Calibri"/>
                <a:sym typeface="Calibri"/>
              </a:rPr>
              <a:t>I feel </a:t>
            </a:r>
            <a:r>
              <a:rPr lang="en-US" sz="2400">
                <a:solidFill>
                  <a:srgbClr val="0C234B"/>
                </a:solidFill>
                <a:latin typeface="Calibri"/>
                <a:ea typeface="Calibri"/>
                <a:cs typeface="Calibri"/>
                <a:sym typeface="Calibri"/>
              </a:rPr>
              <a:t>you introduce the topic, but the examples support another area.</a:t>
            </a:r>
            <a:endParaRPr/>
          </a:p>
          <a:p>
            <a:pPr indent="-457189" lvl="0" marL="761981" rtl="0" algn="l">
              <a:spcBef>
                <a:spcPts val="1067"/>
              </a:spcBef>
              <a:spcAft>
                <a:spcPts val="0"/>
              </a:spcAft>
              <a:buSzPts val="2400"/>
              <a:buFont typeface="Arial"/>
              <a:buChar char="•"/>
            </a:pPr>
            <a:r>
              <a:rPr b="1" lang="en-US" sz="2400">
                <a:solidFill>
                  <a:srgbClr val="0C234B"/>
                </a:solidFill>
                <a:latin typeface="Calibri"/>
                <a:ea typeface="Calibri"/>
                <a:cs typeface="Calibri"/>
                <a:sym typeface="Calibri"/>
              </a:rPr>
              <a:t>I hear </a:t>
            </a:r>
            <a:r>
              <a:rPr lang="en-US" sz="2400">
                <a:solidFill>
                  <a:srgbClr val="0C234B"/>
                </a:solidFill>
                <a:latin typeface="Calibri"/>
                <a:ea typeface="Calibri"/>
                <a:cs typeface="Calibri"/>
                <a:sym typeface="Calibri"/>
              </a:rPr>
              <a:t>the repetition of similar words.</a:t>
            </a:r>
            <a:endParaRPr/>
          </a:p>
          <a:p>
            <a:pPr indent="-457189" lvl="0" marL="761981" rtl="0" algn="l">
              <a:spcBef>
                <a:spcPts val="1067"/>
              </a:spcBef>
              <a:spcAft>
                <a:spcPts val="0"/>
              </a:spcAft>
              <a:buSzPts val="2400"/>
              <a:buFont typeface="Arial"/>
              <a:buChar char="•"/>
            </a:pPr>
            <a:r>
              <a:rPr b="1" lang="en-US" sz="2400">
                <a:solidFill>
                  <a:srgbClr val="0C234B"/>
                </a:solidFill>
                <a:latin typeface="Calibri"/>
                <a:ea typeface="Calibri"/>
                <a:cs typeface="Calibri"/>
                <a:sym typeface="Calibri"/>
              </a:rPr>
              <a:t>I see </a:t>
            </a:r>
            <a:r>
              <a:rPr lang="en-US" sz="2400">
                <a:solidFill>
                  <a:srgbClr val="0C234B"/>
                </a:solidFill>
                <a:latin typeface="Calibri"/>
                <a:ea typeface="Calibri"/>
                <a:cs typeface="Calibri"/>
                <a:sym typeface="Calibri"/>
              </a:rPr>
              <a:t>well-developed paragraphs in this section, but the next one seems limited. </a:t>
            </a:r>
            <a:endParaRPr/>
          </a:p>
          <a:p>
            <a:pPr indent="-457189" lvl="0" marL="761981" rtl="0" algn="l">
              <a:spcBef>
                <a:spcPts val="1067"/>
              </a:spcBef>
              <a:spcAft>
                <a:spcPts val="0"/>
              </a:spcAft>
              <a:buSzPts val="2400"/>
              <a:buFont typeface="Arial"/>
              <a:buChar char="•"/>
            </a:pPr>
            <a:r>
              <a:rPr b="1" lang="en-US" sz="2400">
                <a:solidFill>
                  <a:srgbClr val="0C234B"/>
                </a:solidFill>
                <a:latin typeface="Calibri"/>
                <a:ea typeface="Calibri"/>
                <a:cs typeface="Calibri"/>
                <a:sym typeface="Calibri"/>
              </a:rPr>
              <a:t>Your text shows/indicates </a:t>
            </a:r>
            <a:r>
              <a:rPr lang="en-US" sz="2400">
                <a:solidFill>
                  <a:srgbClr val="0C234B"/>
                </a:solidFill>
                <a:latin typeface="Calibri"/>
                <a:ea typeface="Calibri"/>
                <a:cs typeface="Calibri"/>
                <a:sym typeface="Calibri"/>
              </a:rPr>
              <a:t>connections with prior research.</a:t>
            </a:r>
            <a:endParaRPr sz="2400">
              <a:solidFill>
                <a:srgbClr val="002060"/>
              </a:solidFill>
              <a:latin typeface="Calibri"/>
              <a:ea typeface="Calibri"/>
              <a:cs typeface="Calibri"/>
              <a:sym typeface="Calibri"/>
            </a:endParaRPr>
          </a:p>
          <a:p>
            <a:pPr indent="0" lvl="0" marL="0" rtl="0" algn="l">
              <a:spcBef>
                <a:spcPts val="1067"/>
              </a:spcBef>
              <a:spcAft>
                <a:spcPts val="0"/>
              </a:spcAft>
              <a:buSzPts val="3200"/>
              <a:buNone/>
            </a:pPr>
            <a:r>
              <a:t/>
            </a:r>
            <a:endParaRPr sz="3200">
              <a:solidFill>
                <a:srgbClr val="002060"/>
              </a:solidFill>
              <a:latin typeface="Calibri"/>
              <a:ea typeface="Calibri"/>
              <a:cs typeface="Calibri"/>
              <a:sym typeface="Calibri"/>
            </a:endParaRPr>
          </a:p>
        </p:txBody>
      </p:sp>
      <p:sp>
        <p:nvSpPr>
          <p:cNvPr id="210" name="Google Shape;210;p32"/>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909262" y="185089"/>
            <a:ext cx="10363200" cy="1121198"/>
          </a:xfrm>
          <a:prstGeom prst="rect">
            <a:avLst/>
          </a:prstGeom>
          <a:noFill/>
          <a:ln>
            <a:noFill/>
          </a:ln>
        </p:spPr>
        <p:txBody>
          <a:bodyPr anchorCtr="0" anchor="ctr" bIns="38100" lIns="38100" spcFirstLastPara="1" rIns="38100" wrap="square" tIns="38100">
            <a:noAutofit/>
          </a:bodyPr>
          <a:lstStyle/>
          <a:p>
            <a:pPr indent="0" lvl="0" marL="0" rtl="0" algn="ctr">
              <a:spcBef>
                <a:spcPts val="0"/>
              </a:spcBef>
              <a:spcAft>
                <a:spcPts val="0"/>
              </a:spcAft>
              <a:buNone/>
            </a:pPr>
            <a:r>
              <a:rPr lang="en-US" sz="3600">
                <a:solidFill>
                  <a:srgbClr val="002060"/>
                </a:solidFill>
                <a:latin typeface="Calibri"/>
                <a:ea typeface="Calibri"/>
                <a:cs typeface="Calibri"/>
                <a:sym typeface="Calibri"/>
              </a:rPr>
              <a:t>Non-Evaluative Feedback</a:t>
            </a:r>
            <a:endParaRPr/>
          </a:p>
        </p:txBody>
      </p:sp>
      <p:sp>
        <p:nvSpPr>
          <p:cNvPr id="217" name="Google Shape;217;p33"/>
          <p:cNvSpPr txBox="1"/>
          <p:nvPr>
            <p:ph idx="1" type="body"/>
          </p:nvPr>
        </p:nvSpPr>
        <p:spPr>
          <a:xfrm>
            <a:off x="1289038" y="1306286"/>
            <a:ext cx="9695192" cy="4823209"/>
          </a:xfrm>
          <a:prstGeom prst="rect">
            <a:avLst/>
          </a:prstGeom>
          <a:noFill/>
          <a:ln>
            <a:noFill/>
          </a:ln>
        </p:spPr>
        <p:txBody>
          <a:bodyPr anchorCtr="0" anchor="t" bIns="45700" lIns="91425" spcFirstLastPara="1" rIns="91425" wrap="square" tIns="45700">
            <a:noAutofit/>
          </a:bodyPr>
          <a:lstStyle/>
          <a:p>
            <a:pPr indent="-456565" lvl="0" marL="456565" rtl="0" algn="l">
              <a:spcBef>
                <a:spcPts val="0"/>
              </a:spcBef>
              <a:spcAft>
                <a:spcPts val="0"/>
              </a:spcAft>
              <a:buSzPts val="3000"/>
              <a:buFont typeface="Arial"/>
              <a:buChar char="•"/>
            </a:pPr>
            <a:r>
              <a:rPr lang="en-US" sz="3000">
                <a:solidFill>
                  <a:srgbClr val="002060"/>
                </a:solidFill>
                <a:latin typeface="Calibri"/>
                <a:ea typeface="Calibri"/>
                <a:cs typeface="Calibri"/>
                <a:sym typeface="Calibri"/>
              </a:rPr>
              <a:t>Non-evaluative feedback is a type of formative feedback that focuses on:</a:t>
            </a:r>
            <a:endParaRPr/>
          </a:p>
          <a:p>
            <a:pPr indent="-456565" lvl="1" marL="939153" rtl="0" algn="l">
              <a:spcBef>
                <a:spcPts val="933"/>
              </a:spcBef>
              <a:spcAft>
                <a:spcPts val="0"/>
              </a:spcAft>
              <a:buSzPts val="2400"/>
              <a:buFont typeface="Arial"/>
              <a:buChar char="•"/>
            </a:pPr>
            <a:r>
              <a:rPr b="1" lang="en-US" sz="2400">
                <a:solidFill>
                  <a:srgbClr val="002060"/>
                </a:solidFill>
                <a:latin typeface="Calibri"/>
                <a:ea typeface="Calibri"/>
                <a:cs typeface="Calibri"/>
                <a:sym typeface="Calibri"/>
              </a:rPr>
              <a:t>Improving</a:t>
            </a:r>
            <a:r>
              <a:rPr lang="en-US" sz="2400">
                <a:solidFill>
                  <a:srgbClr val="002060"/>
                </a:solidFill>
                <a:latin typeface="Calibri"/>
                <a:ea typeface="Calibri"/>
                <a:cs typeface="Calibri"/>
                <a:sym typeface="Calibri"/>
              </a:rPr>
              <a:t> and </a:t>
            </a:r>
            <a:r>
              <a:rPr b="1" lang="en-US" sz="2400">
                <a:solidFill>
                  <a:srgbClr val="002060"/>
                </a:solidFill>
                <a:latin typeface="Calibri"/>
                <a:ea typeface="Calibri"/>
                <a:cs typeface="Calibri"/>
                <a:sym typeface="Calibri"/>
              </a:rPr>
              <a:t>moving forward</a:t>
            </a:r>
            <a:r>
              <a:rPr lang="en-US" sz="2400">
                <a:solidFill>
                  <a:srgbClr val="002060"/>
                </a:solidFill>
                <a:latin typeface="Calibri"/>
                <a:ea typeface="Calibri"/>
                <a:cs typeface="Calibri"/>
                <a:sym typeface="Calibri"/>
              </a:rPr>
              <a:t> without the pressure of a grade.</a:t>
            </a:r>
            <a:endParaRPr/>
          </a:p>
          <a:p>
            <a:pPr indent="-456565" lvl="1" marL="939153" rtl="0" algn="l">
              <a:spcBef>
                <a:spcPts val="933"/>
              </a:spcBef>
              <a:spcAft>
                <a:spcPts val="0"/>
              </a:spcAft>
              <a:buSzPts val="2400"/>
              <a:buFont typeface="Arial"/>
              <a:buChar char="•"/>
            </a:pPr>
            <a:r>
              <a:rPr b="1" lang="en-US" sz="2400">
                <a:solidFill>
                  <a:srgbClr val="002060"/>
                </a:solidFill>
                <a:latin typeface="Calibri"/>
                <a:ea typeface="Calibri"/>
                <a:cs typeface="Calibri"/>
                <a:sym typeface="Calibri"/>
              </a:rPr>
              <a:t>Informing the students </a:t>
            </a:r>
            <a:r>
              <a:rPr lang="en-US" sz="2400">
                <a:solidFill>
                  <a:srgbClr val="002060"/>
                </a:solidFill>
                <a:latin typeface="Calibri"/>
                <a:ea typeface="Calibri"/>
                <a:cs typeface="Calibri"/>
                <a:sym typeface="Calibri"/>
              </a:rPr>
              <a:t>what their writing is conveying. </a:t>
            </a:r>
            <a:endParaRPr/>
          </a:p>
          <a:p>
            <a:pPr indent="-456565" lvl="1" marL="939153" rtl="0" algn="l">
              <a:spcBef>
                <a:spcPts val="933"/>
              </a:spcBef>
              <a:spcAft>
                <a:spcPts val="0"/>
              </a:spcAft>
              <a:buSzPts val="2400"/>
              <a:buFont typeface="Arial"/>
              <a:buChar char="•"/>
            </a:pPr>
            <a:r>
              <a:rPr b="1" lang="en-US" sz="2400">
                <a:solidFill>
                  <a:srgbClr val="002060"/>
                </a:solidFill>
                <a:latin typeface="Calibri"/>
                <a:ea typeface="Calibri"/>
                <a:cs typeface="Calibri"/>
                <a:sym typeface="Calibri"/>
              </a:rPr>
              <a:t>Raising</a:t>
            </a:r>
            <a:r>
              <a:rPr lang="en-US" sz="2400">
                <a:solidFill>
                  <a:srgbClr val="002060"/>
                </a:solidFill>
                <a:latin typeface="Calibri"/>
                <a:ea typeface="Calibri"/>
                <a:cs typeface="Calibri"/>
                <a:sym typeface="Calibri"/>
              </a:rPr>
              <a:t> </a:t>
            </a:r>
            <a:r>
              <a:rPr b="1" lang="en-US" sz="2400">
                <a:solidFill>
                  <a:srgbClr val="0C234B"/>
                </a:solidFill>
                <a:latin typeface="Calibri"/>
                <a:ea typeface="Calibri"/>
                <a:cs typeface="Calibri"/>
                <a:sym typeface="Calibri"/>
              </a:rPr>
              <a:t>awareness</a:t>
            </a:r>
            <a:r>
              <a:rPr lang="en-US" sz="2400">
                <a:solidFill>
                  <a:srgbClr val="0C234B"/>
                </a:solidFill>
                <a:latin typeface="Calibri"/>
                <a:ea typeface="Calibri"/>
                <a:cs typeface="Calibri"/>
                <a:sym typeface="Calibri"/>
              </a:rPr>
              <a:t> of patterns noticed in their writing </a:t>
            </a:r>
            <a:r>
              <a:rPr lang="en-US" sz="2400">
                <a:solidFill>
                  <a:srgbClr val="002060"/>
                </a:solidFill>
                <a:latin typeface="Calibri"/>
                <a:ea typeface="Calibri"/>
                <a:cs typeface="Calibri"/>
                <a:sym typeface="Calibri"/>
              </a:rPr>
              <a:t>(Elbow &amp; Belanoff, 1989)</a:t>
            </a:r>
            <a:endParaRPr sz="2400">
              <a:solidFill>
                <a:srgbClr val="002060"/>
              </a:solidFill>
              <a:latin typeface="Calibri"/>
              <a:ea typeface="Calibri"/>
              <a:cs typeface="Calibri"/>
              <a:sym typeface="Calibri"/>
            </a:endParaRPr>
          </a:p>
          <a:p>
            <a:pPr indent="-456565" lvl="1" marL="939153" rtl="0" algn="l">
              <a:spcBef>
                <a:spcPts val="933"/>
              </a:spcBef>
              <a:spcAft>
                <a:spcPts val="0"/>
              </a:spcAft>
              <a:buSzPts val="2400"/>
              <a:buFont typeface="Arial"/>
              <a:buChar char="•"/>
            </a:pPr>
            <a:r>
              <a:rPr b="1" lang="en-US" sz="2400">
                <a:solidFill>
                  <a:srgbClr val="002060"/>
                </a:solidFill>
                <a:latin typeface="Calibri"/>
                <a:ea typeface="Calibri"/>
                <a:cs typeface="Calibri"/>
                <a:sym typeface="Calibri"/>
              </a:rPr>
              <a:t>Increasing student responsibility </a:t>
            </a:r>
            <a:r>
              <a:rPr lang="en-US" sz="2400">
                <a:solidFill>
                  <a:srgbClr val="002060"/>
                </a:solidFill>
                <a:latin typeface="Calibri"/>
                <a:ea typeface="Calibri"/>
                <a:cs typeface="Calibri"/>
                <a:sym typeface="Calibri"/>
              </a:rPr>
              <a:t>(self-assessment and self-correction) (Earl, 2003)</a:t>
            </a:r>
            <a:endParaRPr/>
          </a:p>
          <a:p>
            <a:pPr indent="-456565" lvl="1" marL="939153" rtl="0" algn="l">
              <a:spcBef>
                <a:spcPts val="933"/>
              </a:spcBef>
              <a:spcAft>
                <a:spcPts val="0"/>
              </a:spcAft>
              <a:buSzPts val="2400"/>
              <a:buFont typeface="Arial"/>
              <a:buChar char="•"/>
            </a:pPr>
            <a:r>
              <a:rPr b="1" lang="en-US" sz="2400">
                <a:solidFill>
                  <a:srgbClr val="002060"/>
                </a:solidFill>
                <a:latin typeface="Calibri"/>
                <a:ea typeface="Calibri"/>
                <a:cs typeface="Calibri"/>
                <a:sym typeface="Calibri"/>
              </a:rPr>
              <a:t>Providing</a:t>
            </a:r>
            <a:r>
              <a:rPr lang="en-US" sz="2400">
                <a:solidFill>
                  <a:srgbClr val="002060"/>
                </a:solidFill>
                <a:latin typeface="Calibri"/>
                <a:ea typeface="Calibri"/>
                <a:cs typeface="Calibri"/>
                <a:sym typeface="Calibri"/>
              </a:rPr>
              <a:t> </a:t>
            </a:r>
            <a:r>
              <a:rPr b="1" lang="en-US" sz="2400">
                <a:solidFill>
                  <a:srgbClr val="002060"/>
                </a:solidFill>
                <a:latin typeface="Calibri"/>
                <a:ea typeface="Calibri"/>
                <a:cs typeface="Calibri"/>
                <a:sym typeface="Calibri"/>
              </a:rPr>
              <a:t>information about progress</a:t>
            </a:r>
            <a:r>
              <a:rPr lang="en-US" sz="2400">
                <a:solidFill>
                  <a:srgbClr val="002060"/>
                </a:solidFill>
                <a:latin typeface="Calibri"/>
                <a:ea typeface="Calibri"/>
                <a:cs typeface="Calibri"/>
                <a:sym typeface="Calibri"/>
              </a:rPr>
              <a:t>, and/or about </a:t>
            </a:r>
            <a:r>
              <a:rPr b="1" lang="en-US" sz="2400">
                <a:solidFill>
                  <a:srgbClr val="002060"/>
                </a:solidFill>
                <a:latin typeface="Calibri"/>
                <a:ea typeface="Calibri"/>
                <a:cs typeface="Calibri"/>
                <a:sym typeface="Calibri"/>
              </a:rPr>
              <a:t>how to proceed</a:t>
            </a:r>
            <a:r>
              <a:rPr lang="en-US" sz="2400">
                <a:solidFill>
                  <a:srgbClr val="002060"/>
                </a:solidFill>
                <a:latin typeface="Calibri"/>
                <a:ea typeface="Calibri"/>
                <a:cs typeface="Calibri"/>
                <a:sym typeface="Calibri"/>
              </a:rPr>
              <a:t>. (Hattie &amp; Timperley, 2007)</a:t>
            </a:r>
            <a:endParaRPr/>
          </a:p>
          <a:p>
            <a:pPr indent="-291465" lvl="1" marL="939153" rtl="0" algn="l">
              <a:spcBef>
                <a:spcPts val="933"/>
              </a:spcBef>
              <a:spcAft>
                <a:spcPts val="0"/>
              </a:spcAft>
              <a:buSzPts val="2600"/>
              <a:buFont typeface="Arial"/>
              <a:buNone/>
            </a:pPr>
            <a:r>
              <a:t/>
            </a:r>
            <a:endParaRPr sz="2600">
              <a:solidFill>
                <a:srgbClr val="002060"/>
              </a:solidFill>
              <a:latin typeface="Calibri"/>
              <a:ea typeface="Calibri"/>
              <a:cs typeface="Calibri"/>
              <a:sym typeface="Calibri"/>
            </a:endParaRPr>
          </a:p>
          <a:p>
            <a:pPr indent="-253365" lvl="0" marL="456565" rtl="0" algn="l">
              <a:spcBef>
                <a:spcPts val="1067"/>
              </a:spcBef>
              <a:spcAft>
                <a:spcPts val="0"/>
              </a:spcAft>
              <a:buSzPts val="3200"/>
              <a:buFont typeface="Arial"/>
              <a:buNone/>
            </a:pPr>
            <a:r>
              <a:t/>
            </a:r>
            <a:endParaRPr sz="3200">
              <a:solidFill>
                <a:srgbClr val="0C234B"/>
              </a:solidFill>
              <a:latin typeface="Calibri"/>
              <a:ea typeface="Calibri"/>
              <a:cs typeface="Calibri"/>
              <a:sym typeface="Calibri"/>
            </a:endParaRPr>
          </a:p>
          <a:p>
            <a:pPr indent="-253365" lvl="0" marL="456565" rtl="0" algn="l">
              <a:spcBef>
                <a:spcPts val="1067"/>
              </a:spcBef>
              <a:spcAft>
                <a:spcPts val="0"/>
              </a:spcAft>
              <a:buSzPts val="3200"/>
              <a:buFont typeface="Arial"/>
              <a:buNone/>
            </a:pPr>
            <a:r>
              <a:t/>
            </a:r>
            <a:endParaRPr sz="3200">
              <a:solidFill>
                <a:srgbClr val="002060"/>
              </a:solidFill>
              <a:latin typeface="Calibri"/>
              <a:ea typeface="Calibri"/>
              <a:cs typeface="Calibri"/>
              <a:sym typeface="Calibri"/>
            </a:endParaRPr>
          </a:p>
        </p:txBody>
      </p:sp>
      <p:sp>
        <p:nvSpPr>
          <p:cNvPr id="218" name="Google Shape;218;p33"/>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fld id="{00000000-1234-1234-1234-123412341234}" type="slidenum">
              <a:rPr b="0" i="0" lang="en-US" sz="1600" u="none" cap="none" strike="noStrike">
                <a:solidFill>
                  <a:srgbClr val="FFFFFF"/>
                </a:solidFill>
                <a:latin typeface="Calibri"/>
                <a:ea typeface="Calibri"/>
                <a:cs typeface="Calibri"/>
                <a:sym typeface="Calibri"/>
              </a:rPr>
              <a:t>‹#›</a:t>
            </a:fld>
            <a:endParaRPr b="0" i="0" sz="16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type="title"/>
          </p:nvPr>
        </p:nvSpPr>
        <p:spPr>
          <a:xfrm>
            <a:off x="913721" y="2"/>
            <a:ext cx="10363200" cy="1471084"/>
          </a:xfrm>
          <a:prstGeom prst="rect">
            <a:avLst/>
          </a:prstGeom>
          <a:noFill/>
          <a:ln>
            <a:noFill/>
          </a:ln>
        </p:spPr>
        <p:txBody>
          <a:bodyPr anchorCtr="0" anchor="ctr" bIns="38100" lIns="38100" spcFirstLastPara="1" rIns="38100" wrap="square" tIns="38100">
            <a:noAutofit/>
          </a:bodyPr>
          <a:lstStyle/>
          <a:p>
            <a:pPr indent="0" lvl="0" marL="0" rtl="0" algn="ctr">
              <a:spcBef>
                <a:spcPts val="0"/>
              </a:spcBef>
              <a:spcAft>
                <a:spcPts val="0"/>
              </a:spcAft>
              <a:buNone/>
            </a:pPr>
            <a:r>
              <a:rPr lang="en-US" sz="3600">
                <a:latin typeface="Calibri"/>
                <a:ea typeface="Calibri"/>
                <a:cs typeface="Calibri"/>
                <a:sym typeface="Calibri"/>
              </a:rPr>
              <a:t>Feedback and Students’ Agency</a:t>
            </a:r>
            <a:endParaRPr/>
          </a:p>
        </p:txBody>
      </p:sp>
      <p:sp>
        <p:nvSpPr>
          <p:cNvPr id="225" name="Google Shape;225;p34"/>
          <p:cNvSpPr txBox="1"/>
          <p:nvPr>
            <p:ph idx="1" type="body"/>
          </p:nvPr>
        </p:nvSpPr>
        <p:spPr>
          <a:xfrm>
            <a:off x="1020590" y="1326382"/>
            <a:ext cx="10256331" cy="4921243"/>
          </a:xfrm>
          <a:prstGeom prst="rect">
            <a:avLst/>
          </a:prstGeom>
          <a:noFill/>
          <a:ln>
            <a:noFill/>
          </a:ln>
        </p:spPr>
        <p:txBody>
          <a:bodyPr anchorCtr="0" anchor="t" bIns="45700" lIns="91425" spcFirstLastPara="1" rIns="91425" wrap="square" tIns="45700">
            <a:normAutofit/>
          </a:bodyPr>
          <a:lstStyle/>
          <a:p>
            <a:pPr indent="0" lvl="0" marL="304803" rtl="0" algn="l">
              <a:spcBef>
                <a:spcPts val="0"/>
              </a:spcBef>
              <a:spcAft>
                <a:spcPts val="0"/>
              </a:spcAft>
              <a:buSzPts val="3200"/>
              <a:buNone/>
            </a:pPr>
            <a:r>
              <a:rPr lang="en-US" sz="3200">
                <a:solidFill>
                  <a:srgbClr val="0C234B"/>
                </a:solidFill>
                <a:latin typeface="Calibri"/>
                <a:ea typeface="Calibri"/>
                <a:cs typeface="Calibri"/>
                <a:sym typeface="Calibri"/>
              </a:rPr>
              <a:t>To increase students’ agency, feedback should:</a:t>
            </a:r>
            <a:endParaRPr/>
          </a:p>
          <a:p>
            <a:pPr indent="0" lvl="0" marL="304803" rtl="0" algn="l">
              <a:spcBef>
                <a:spcPts val="1067"/>
              </a:spcBef>
              <a:spcAft>
                <a:spcPts val="0"/>
              </a:spcAft>
              <a:buSzPts val="3200"/>
              <a:buNone/>
            </a:pPr>
            <a:r>
              <a:t/>
            </a:r>
            <a:endParaRPr sz="3200">
              <a:solidFill>
                <a:srgbClr val="0C234B"/>
              </a:solidFill>
              <a:latin typeface="Calibri"/>
              <a:ea typeface="Calibri"/>
              <a:cs typeface="Calibri"/>
              <a:sym typeface="Calibri"/>
            </a:endParaRPr>
          </a:p>
          <a:p>
            <a:pPr indent="-457178" lvl="0" marL="761981" rtl="0" algn="l">
              <a:spcBef>
                <a:spcPts val="1067"/>
              </a:spcBef>
              <a:spcAft>
                <a:spcPts val="0"/>
              </a:spcAft>
              <a:buSzPts val="2800"/>
              <a:buFont typeface="Arial"/>
              <a:buChar char="•"/>
            </a:pPr>
            <a:r>
              <a:rPr b="1" lang="en-US" sz="2800">
                <a:solidFill>
                  <a:srgbClr val="0C234B"/>
                </a:solidFill>
                <a:latin typeface="Calibri"/>
                <a:ea typeface="Calibri"/>
                <a:cs typeface="Calibri"/>
                <a:sym typeface="Calibri"/>
              </a:rPr>
              <a:t>Empower</a:t>
            </a:r>
            <a:r>
              <a:rPr lang="en-US" sz="2800">
                <a:solidFill>
                  <a:srgbClr val="0C234B"/>
                </a:solidFill>
                <a:latin typeface="Calibri"/>
                <a:ea typeface="Calibri"/>
                <a:cs typeface="Calibri"/>
                <a:sym typeface="Calibri"/>
              </a:rPr>
              <a:t> learners to express their voice, identity, and the information they want to share. </a:t>
            </a:r>
            <a:endParaRPr/>
          </a:p>
          <a:p>
            <a:pPr indent="-457178" lvl="0" marL="761981" rtl="0" algn="l">
              <a:spcBef>
                <a:spcPts val="1067"/>
              </a:spcBef>
              <a:spcAft>
                <a:spcPts val="0"/>
              </a:spcAft>
              <a:buSzPts val="2800"/>
              <a:buFont typeface="Arial"/>
              <a:buChar char="•"/>
            </a:pPr>
            <a:r>
              <a:rPr b="1" lang="en-US" sz="2800">
                <a:solidFill>
                  <a:srgbClr val="0C234B"/>
                </a:solidFill>
                <a:latin typeface="Calibri"/>
                <a:ea typeface="Calibri"/>
                <a:cs typeface="Calibri"/>
                <a:sym typeface="Calibri"/>
              </a:rPr>
              <a:t>Facilitate</a:t>
            </a:r>
            <a:r>
              <a:rPr lang="en-US" sz="2800">
                <a:solidFill>
                  <a:srgbClr val="0C234B"/>
                </a:solidFill>
                <a:latin typeface="Calibri"/>
                <a:ea typeface="Calibri"/>
                <a:cs typeface="Calibri"/>
                <a:sym typeface="Calibri"/>
              </a:rPr>
              <a:t> students to discover their writing voice, and not rephrase their sentences or edit for errors.</a:t>
            </a:r>
            <a:endParaRPr/>
          </a:p>
          <a:p>
            <a:pPr indent="-457178" lvl="0" marL="761981" rtl="0" algn="l">
              <a:spcBef>
                <a:spcPts val="1067"/>
              </a:spcBef>
              <a:spcAft>
                <a:spcPts val="0"/>
              </a:spcAft>
              <a:buSzPts val="2800"/>
              <a:buFont typeface="Arial"/>
              <a:buChar char="•"/>
            </a:pPr>
            <a:r>
              <a:rPr b="1" lang="en-US" sz="2800">
                <a:solidFill>
                  <a:srgbClr val="0C234B"/>
                </a:solidFill>
                <a:latin typeface="Calibri"/>
                <a:ea typeface="Calibri"/>
                <a:cs typeface="Calibri"/>
                <a:sym typeface="Calibri"/>
              </a:rPr>
              <a:t>Allow</a:t>
            </a:r>
            <a:r>
              <a:rPr lang="en-US" sz="2800">
                <a:solidFill>
                  <a:srgbClr val="0C234B"/>
                </a:solidFill>
                <a:latin typeface="Calibri"/>
                <a:ea typeface="Calibri"/>
                <a:cs typeface="Calibri"/>
                <a:sym typeface="Calibri"/>
              </a:rPr>
              <a:t> learners to make sense of the information received.</a:t>
            </a:r>
            <a:endParaRPr/>
          </a:p>
          <a:p>
            <a:pPr indent="-457178" lvl="0" marL="761981" rtl="0" algn="l">
              <a:spcBef>
                <a:spcPts val="1067"/>
              </a:spcBef>
              <a:spcAft>
                <a:spcPts val="0"/>
              </a:spcAft>
              <a:buSzPts val="2800"/>
              <a:buFont typeface="Arial"/>
              <a:buChar char="•"/>
            </a:pPr>
            <a:r>
              <a:rPr b="1" lang="en-US" sz="2800">
                <a:solidFill>
                  <a:srgbClr val="0C234B"/>
                </a:solidFill>
                <a:latin typeface="Calibri"/>
                <a:ea typeface="Calibri"/>
                <a:cs typeface="Calibri"/>
                <a:sym typeface="Calibri"/>
              </a:rPr>
              <a:t>Create</a:t>
            </a:r>
            <a:r>
              <a:rPr lang="en-US" sz="2800">
                <a:solidFill>
                  <a:srgbClr val="0C234B"/>
                </a:solidFill>
                <a:latin typeface="Calibri"/>
                <a:ea typeface="Calibri"/>
                <a:cs typeface="Calibri"/>
                <a:sym typeface="Calibri"/>
              </a:rPr>
              <a:t> opportunities for writers to make changes rather than telling them how to write their thoughts.  </a:t>
            </a:r>
            <a:endParaRPr/>
          </a:p>
          <a:p>
            <a:pPr indent="0" lvl="0" marL="304792" rtl="0" algn="l">
              <a:spcBef>
                <a:spcPts val="1067"/>
              </a:spcBef>
              <a:spcAft>
                <a:spcPts val="0"/>
              </a:spcAft>
              <a:buSzPts val="2667"/>
              <a:buNone/>
            </a:pPr>
            <a:r>
              <a:t/>
            </a:r>
            <a:endParaRPr>
              <a:solidFill>
                <a:schemeClr val="accent4"/>
              </a:solidFill>
              <a:latin typeface="Verdana"/>
              <a:ea typeface="Verdana"/>
              <a:cs typeface="Verdana"/>
              <a:sym typeface="Verdana"/>
            </a:endParaRPr>
          </a:p>
          <a:p>
            <a:pPr indent="-287823" lvl="0" marL="457178" rtl="0" algn="l">
              <a:spcBef>
                <a:spcPts val="1067"/>
              </a:spcBef>
              <a:spcAft>
                <a:spcPts val="0"/>
              </a:spcAft>
              <a:buSzPts val="2667"/>
              <a:buNone/>
            </a:pPr>
            <a:r>
              <a:t/>
            </a:r>
            <a:endParaRPr/>
          </a:p>
        </p:txBody>
      </p:sp>
      <p:sp>
        <p:nvSpPr>
          <p:cNvPr id="226" name="Google Shape;226;p34"/>
          <p:cNvSpPr txBox="1"/>
          <p:nvPr>
            <p:ph idx="12" type="sldNum"/>
          </p:nvPr>
        </p:nvSpPr>
        <p:spPr>
          <a:xfrm>
            <a:off x="5753852" y="6509604"/>
            <a:ext cx="674021" cy="3483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5"/>
          <p:cNvSpPr txBox="1"/>
          <p:nvPr>
            <p:ph type="title"/>
          </p:nvPr>
        </p:nvSpPr>
        <p:spPr>
          <a:xfrm>
            <a:off x="909262" y="237159"/>
            <a:ext cx="10363200" cy="1069788"/>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3600">
                <a:solidFill>
                  <a:srgbClr val="002060"/>
                </a:solidFill>
                <a:latin typeface="Calibri"/>
                <a:ea typeface="Calibri"/>
                <a:cs typeface="Calibri"/>
                <a:sym typeface="Calibri"/>
              </a:rPr>
              <a:t>Empower Students with Positive Comments </a:t>
            </a:r>
            <a:endParaRPr sz="3600">
              <a:solidFill>
                <a:srgbClr val="002060"/>
              </a:solidFill>
              <a:latin typeface="Calibri"/>
              <a:ea typeface="Calibri"/>
              <a:cs typeface="Calibri"/>
              <a:sym typeface="Calibri"/>
            </a:endParaRPr>
          </a:p>
        </p:txBody>
      </p:sp>
      <p:sp>
        <p:nvSpPr>
          <p:cNvPr id="232" name="Google Shape;232;p35"/>
          <p:cNvSpPr txBox="1"/>
          <p:nvPr>
            <p:ph idx="1" type="body"/>
          </p:nvPr>
        </p:nvSpPr>
        <p:spPr>
          <a:xfrm>
            <a:off x="1508760" y="1306947"/>
            <a:ext cx="9609598" cy="4353581"/>
          </a:xfrm>
          <a:prstGeom prst="rect">
            <a:avLst/>
          </a:prstGeom>
          <a:noFill/>
          <a:ln>
            <a:noFill/>
          </a:ln>
        </p:spPr>
        <p:txBody>
          <a:bodyPr anchorCtr="0" anchor="t" bIns="121900" lIns="121900" spcFirstLastPara="1" rIns="121900" wrap="square" tIns="121900">
            <a:noAutofit/>
          </a:bodyPr>
          <a:lstStyle/>
          <a:p>
            <a:pPr indent="-514350" lvl="2" marL="576263" rtl="0" algn="l">
              <a:lnSpc>
                <a:spcPct val="150000"/>
              </a:lnSpc>
              <a:spcBef>
                <a:spcPts val="800"/>
              </a:spcBef>
              <a:spcAft>
                <a:spcPts val="0"/>
              </a:spcAft>
              <a:buSzPts val="3080"/>
              <a:buFont typeface="Arial"/>
              <a:buChar char="•"/>
            </a:pPr>
            <a:r>
              <a:rPr lang="en-US" sz="2800">
                <a:solidFill>
                  <a:srgbClr val="0C234B"/>
                </a:solidFill>
                <a:latin typeface="Calibri"/>
                <a:ea typeface="Calibri"/>
                <a:cs typeface="Calibri"/>
                <a:sym typeface="Calibri"/>
              </a:rPr>
              <a:t>Your topic sentence is clear because it is specific.</a:t>
            </a:r>
            <a:endParaRPr sz="2800">
              <a:solidFill>
                <a:srgbClr val="0C234B"/>
              </a:solidFill>
              <a:latin typeface="Calibri"/>
              <a:ea typeface="Calibri"/>
              <a:cs typeface="Calibri"/>
              <a:sym typeface="Calibri"/>
            </a:endParaRPr>
          </a:p>
          <a:p>
            <a:pPr indent="-514350" lvl="1" marL="576263" rtl="0" algn="l">
              <a:lnSpc>
                <a:spcPct val="150000"/>
              </a:lnSpc>
              <a:spcBef>
                <a:spcPts val="800"/>
              </a:spcBef>
              <a:spcAft>
                <a:spcPts val="0"/>
              </a:spcAft>
              <a:buSzPts val="3080"/>
              <a:buFont typeface="Arial"/>
              <a:buChar char="•"/>
            </a:pPr>
            <a:r>
              <a:rPr lang="en-US" sz="2800">
                <a:solidFill>
                  <a:srgbClr val="0C234B"/>
                </a:solidFill>
                <a:latin typeface="Calibri"/>
                <a:ea typeface="Calibri"/>
                <a:cs typeface="Calibri"/>
                <a:sym typeface="Calibri"/>
              </a:rPr>
              <a:t>Your explanation is relevant and supports your argument.</a:t>
            </a:r>
            <a:endParaRPr sz="2800">
              <a:solidFill>
                <a:srgbClr val="0C234B"/>
              </a:solidFill>
              <a:latin typeface="Calibri"/>
              <a:ea typeface="Calibri"/>
              <a:cs typeface="Calibri"/>
              <a:sym typeface="Calibri"/>
            </a:endParaRPr>
          </a:p>
          <a:p>
            <a:pPr indent="-514350" lvl="1" marL="576263" rtl="0" algn="l">
              <a:lnSpc>
                <a:spcPct val="150000"/>
              </a:lnSpc>
              <a:spcBef>
                <a:spcPts val="800"/>
              </a:spcBef>
              <a:spcAft>
                <a:spcPts val="0"/>
              </a:spcAft>
              <a:buSzPts val="3080"/>
              <a:buFont typeface="Arial"/>
              <a:buChar char="•"/>
            </a:pPr>
            <a:r>
              <a:rPr lang="en-US" sz="2800">
                <a:solidFill>
                  <a:srgbClr val="0C234B"/>
                </a:solidFill>
                <a:latin typeface="Calibri"/>
                <a:ea typeface="Calibri"/>
                <a:cs typeface="Calibri"/>
                <a:sym typeface="Calibri"/>
              </a:rPr>
              <a:t>The vocabulary selection emphasizes the description.</a:t>
            </a:r>
            <a:endParaRPr sz="2800">
              <a:solidFill>
                <a:srgbClr val="0C234B"/>
              </a:solidFill>
              <a:latin typeface="Calibri"/>
              <a:ea typeface="Calibri"/>
              <a:cs typeface="Calibri"/>
              <a:sym typeface="Calibri"/>
            </a:endParaRPr>
          </a:p>
          <a:p>
            <a:pPr indent="-514350" lvl="1" marL="576263" rtl="0" algn="l">
              <a:lnSpc>
                <a:spcPct val="150000"/>
              </a:lnSpc>
              <a:spcBef>
                <a:spcPts val="800"/>
              </a:spcBef>
              <a:spcAft>
                <a:spcPts val="0"/>
              </a:spcAft>
              <a:buSzPts val="3080"/>
              <a:buFont typeface="Arial"/>
              <a:buChar char="•"/>
            </a:pPr>
            <a:r>
              <a:rPr lang="en-US" sz="2800">
                <a:solidFill>
                  <a:srgbClr val="0C234B"/>
                </a:solidFill>
                <a:latin typeface="Calibri"/>
                <a:ea typeface="Calibri"/>
                <a:cs typeface="Calibri"/>
                <a:sym typeface="Calibri"/>
              </a:rPr>
              <a:t>You support the argument with a variety of sources.</a:t>
            </a:r>
            <a:endParaRPr sz="2800">
              <a:solidFill>
                <a:srgbClr val="0C234B"/>
              </a:solidFill>
              <a:latin typeface="Calibri"/>
              <a:ea typeface="Calibri"/>
              <a:cs typeface="Calibri"/>
              <a:sym typeface="Calibri"/>
            </a:endParaRPr>
          </a:p>
          <a:p>
            <a:pPr indent="0" lvl="0" marL="0" rtl="0" algn="l">
              <a:lnSpc>
                <a:spcPct val="120000"/>
              </a:lnSpc>
              <a:spcBef>
                <a:spcPts val="0"/>
              </a:spcBef>
              <a:spcAft>
                <a:spcPts val="0"/>
              </a:spcAft>
              <a:buSzPts val="2800"/>
              <a:buNone/>
            </a:pPr>
            <a:r>
              <a:t/>
            </a:r>
            <a:endParaRPr sz="2800">
              <a:solidFill>
                <a:srgbClr val="002060"/>
              </a:solidFill>
              <a:latin typeface="Calibri"/>
              <a:ea typeface="Calibri"/>
              <a:cs typeface="Calibri"/>
              <a:sym typeface="Calibri"/>
            </a:endParaRPr>
          </a:p>
          <a:p>
            <a:pPr indent="0" lvl="0" marL="0" rtl="0" algn="l">
              <a:lnSpc>
                <a:spcPct val="120000"/>
              </a:lnSpc>
              <a:spcBef>
                <a:spcPts val="0"/>
              </a:spcBef>
              <a:spcAft>
                <a:spcPts val="0"/>
              </a:spcAft>
              <a:buSzPts val="2800"/>
              <a:buNone/>
            </a:pPr>
            <a:r>
              <a:t/>
            </a:r>
            <a:endParaRPr sz="2800">
              <a:solidFill>
                <a:srgbClr val="002060"/>
              </a:solidFill>
              <a:latin typeface="Calibri"/>
              <a:ea typeface="Calibri"/>
              <a:cs typeface="Calibri"/>
              <a:sym typeface="Calibri"/>
            </a:endParaRPr>
          </a:p>
          <a:p>
            <a:pPr indent="0" lvl="0" marL="0" rtl="0" algn="l">
              <a:lnSpc>
                <a:spcPct val="120000"/>
              </a:lnSpc>
              <a:spcBef>
                <a:spcPts val="0"/>
              </a:spcBef>
              <a:spcAft>
                <a:spcPts val="0"/>
              </a:spcAft>
              <a:buSzPts val="2800"/>
              <a:buNone/>
            </a:pPr>
            <a:r>
              <a:t/>
            </a:r>
            <a:endParaRPr sz="2800">
              <a:solidFill>
                <a:srgbClr val="002060"/>
              </a:solidFill>
              <a:latin typeface="Calibri"/>
              <a:ea typeface="Calibri"/>
              <a:cs typeface="Calibri"/>
              <a:sym typeface="Calibri"/>
            </a:endParaRPr>
          </a:p>
        </p:txBody>
      </p:sp>
      <p:sp>
        <p:nvSpPr>
          <p:cNvPr id="233" name="Google Shape;233;p35"/>
          <p:cNvSpPr txBox="1"/>
          <p:nvPr>
            <p:ph idx="12" type="sldNum"/>
          </p:nvPr>
        </p:nvSpPr>
        <p:spPr>
          <a:xfrm>
            <a:off x="5753852" y="6509603"/>
            <a:ext cx="674021" cy="34839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eme1">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