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7B3A-87B5-EEA6-5545-A01C4CC61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64874-207F-9C85-4F15-DC67840B5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B549-3EA2-BAA7-2B30-02595B71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F692-2C10-698D-5717-993F5C4B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3B95D-073B-9DD9-85F0-18CDC2B9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4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09ED-B03A-1F17-709E-BF12BCA5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B98AFF-7929-7256-81B5-3AD1C42A3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C942B-5BA5-AA45-1F07-2F967538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26A1-20FA-45BD-31AC-F784913A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042D-56F1-2BDD-BCC8-068D807E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7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42529-98CA-067A-BDDE-86E19ABCD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428FE-A107-0752-5492-266E4E3A4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6B33D-631E-C551-A8E5-AD3EABC7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38A7-2FB5-B500-6908-A06340C3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8661-D896-89C7-38C7-34B7647B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7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2EA3-1AF7-49AB-C3E3-6DD3E4C0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E6E28-6D79-DA71-624C-8D46E3307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6CB09-586A-0EF7-9AA7-F4B278AE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A9CB-5B39-0840-D2BD-20D9B68F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6FC03-A747-D814-5456-13D46D5E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9B85-4A17-CB42-A3A9-B8193CE2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83B0-A41A-0BF9-39E6-5395D18D6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95177-C6FB-C569-B41F-E3506133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F92E-C8EE-AEEF-34EB-A47A70BA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5FE9-8082-A00F-CC30-BF345A8F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7B47D-6B48-9744-60D9-39B2C20E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4A051-9E9D-1708-4FA2-121BF7ADD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82FBD-2F29-2581-0430-2890B408F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A03D8-16CE-062F-58CF-F14E1598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34E25-25CF-D741-817B-89AB728E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44D20-BD60-134D-3662-FADC9B2A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6E828-D1DF-5DA6-D305-2B9B3437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CDA22-CDD7-3D21-3DA1-43EEFB52A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FB6E-B34C-EB7B-F8F4-D978C9F79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053BD-6020-166A-425E-DA8E8C7EC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6BAE53-71A9-680E-988E-9FEDB4C7D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CC8B7-1E3C-33CF-AA15-99B89BE8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10CA86-0234-6B16-CACD-353098D6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088F-6F3B-0FC9-F110-5D34E7E60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DBC0-73D9-8ACC-EB75-72BAE96D6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11F0D-75FA-1B89-0EBD-63C04BE5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776B1-D53A-A116-A295-C69173A1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42846-0BB6-F310-2F8C-875BBEDA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8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FFF99A-9851-F1CB-ADFF-33D89818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E7E0C-7D79-D893-4500-541EF948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B879-07C1-E852-627E-A535E4A0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8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2C074-9D2B-E68C-DA42-1AD37E4F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16E5-7DDC-42B4-00A3-E2AE58A5C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7436F-8141-F189-543E-1D0D07956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634DE-3E59-6E19-2259-718D62E5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3AC6C-A205-F366-130C-C0548010F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E9C0B-29AD-A078-45CC-6C2BBEB9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1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1FEF-9A70-207A-B8D5-085B5E90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DF88E6-F6D8-930C-DD03-C484A6593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8B646-F4C3-B31D-72FE-E4875A2EE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58BC7-B809-FD56-FB88-C474E770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269FC-7342-A60E-4821-51BF8881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BE220-661E-B790-18C8-78423843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6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0C9A-52BD-6248-CD3D-7707C632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FF94D-999E-915A-3DCB-9A6DF260E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C2C0-61AB-7E5C-20FA-67D0D204A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C829-181B-4054-8A51-FD3DBEBA30F6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F81C-8D24-681F-C62B-BC71534FE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27BAB-DCF6-FF77-C9FB-EFE057D26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8B167-55BB-4099-934B-B1C6AB3AA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4F80-B450-E67D-690B-0422131DF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9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Gaming Learning Transfer from Social Media to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Student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98150-E2C7-3666-EF09-C22A4392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6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Dr. Adrienne Lamberti</a:t>
            </a:r>
          </a:p>
          <a:p>
            <a:r>
              <a:rPr lang="en-US" dirty="0"/>
              <a:t>Professor of Languages &amp; Literatures</a:t>
            </a:r>
          </a:p>
          <a:p>
            <a:r>
              <a:rPr lang="en-US" dirty="0"/>
              <a:t>Coordinator, Professional Writing Program</a:t>
            </a:r>
          </a:p>
          <a:p>
            <a:r>
              <a:rPr lang="en-US" dirty="0"/>
              <a:t>University of Northern Iowa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5EB6D2F-33CD-4FE9-8CDC-DD8C46498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264">
        <p:fade/>
      </p:transition>
    </mc:Choice>
    <mc:Fallback>
      <p:transition spd="med" advTm="92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Students’ Digital Lives in the Early Aughts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Writing educators saw potential in students’ growing interest in gaming</a:t>
            </a:r>
          </a:p>
          <a:p>
            <a:pPr>
              <a:lnSpc>
                <a:spcPct val="100000"/>
              </a:lnSpc>
            </a:pPr>
            <a:r>
              <a:rPr lang="en-US" dirty="0"/>
              <a:t>Successful gamers need an elevated rhetorical awareness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C65F3D5C-841D-D565-EA0B-0D2B7D6EB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9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658">
        <p:fade/>
      </p:transition>
    </mc:Choice>
    <mc:Fallback>
      <p:transition spd="med" advTm="206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The Problem with Learning Transfer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This awareness did not seem to transfer to the writing classroom (Lamberti &amp; Richards, 2012)</a:t>
            </a:r>
          </a:p>
          <a:p>
            <a:pPr>
              <a:lnSpc>
                <a:spcPct val="100000"/>
              </a:lnSpc>
            </a:pPr>
            <a:r>
              <a:rPr lang="en-US" dirty="0"/>
              <a:t>E.g., </a:t>
            </a:r>
            <a:r>
              <a:rPr lang="en-US" dirty="0" err="1"/>
              <a:t>Hawisher</a:t>
            </a:r>
            <a:r>
              <a:rPr lang="en-US" dirty="0"/>
              <a:t> &amp; </a:t>
            </a:r>
            <a:r>
              <a:rPr lang="en-US" dirty="0" err="1"/>
              <a:t>Selfe</a:t>
            </a:r>
            <a:r>
              <a:rPr lang="en-US" dirty="0"/>
              <a:t> (2007) and Gee &amp; Levine (2009): digitally cultivated knowledge versus that of formal education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DE4532A8-93C9-E897-E12E-F0A545D2AC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421">
        <p:fade/>
      </p:transition>
    </mc:Choice>
    <mc:Fallback>
      <p:transition spd="med" advTm="234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Students’ Digital Lives Now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Students, phones, and social media</a:t>
            </a:r>
          </a:p>
          <a:p>
            <a:pPr>
              <a:lnSpc>
                <a:spcPct val="100000"/>
              </a:lnSpc>
            </a:pPr>
            <a:r>
              <a:rPr lang="en-US" dirty="0"/>
              <a:t>Elevated rhetorical awareness still required</a:t>
            </a:r>
          </a:p>
          <a:p>
            <a:pPr>
              <a:lnSpc>
                <a:spcPct val="100000"/>
              </a:lnSpc>
            </a:pPr>
            <a:r>
              <a:rPr lang="en-US" dirty="0"/>
              <a:t>Learning transfer still a problem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86785D95-FAA9-8EF0-284F-E5A2484DD1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1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104">
        <p:fade/>
      </p:transition>
    </mc:Choice>
    <mc:Fallback>
      <p:transition spd="med" advTm="501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Addressing the Problem of Learning Transfer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Use students’ enthusiasm for social media during writing center sessions </a:t>
            </a:r>
          </a:p>
          <a:p>
            <a:pPr>
              <a:lnSpc>
                <a:spcPct val="100000"/>
              </a:lnSpc>
            </a:pPr>
            <a:r>
              <a:rPr lang="en-US" dirty="0"/>
              <a:t>Make writing center experiences “sticky” by honoring student experience </a:t>
            </a:r>
          </a:p>
          <a:p>
            <a:pPr>
              <a:lnSpc>
                <a:spcPct val="100000"/>
              </a:lnSpc>
            </a:pPr>
            <a:r>
              <a:rPr lang="en-US" dirty="0"/>
              <a:t>Make writing center experiences “sticky” by co-creating knowledge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995BEA9A-6B21-4C41-B23E-56F340A98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324094" t="-160938" r="-324094" b="-160938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037">
        <p:fade/>
      </p:transition>
    </mc:Choice>
    <mc:Fallback>
      <p:transition spd="med" advTm="550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Using Students’ Social Media Enthusiasm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Invoke a sense of improvisation or playfulness (Ryan &amp; Vie, 2022) </a:t>
            </a:r>
          </a:p>
          <a:p>
            <a:pPr>
              <a:lnSpc>
                <a:spcPct val="100000"/>
              </a:lnSpc>
            </a:pPr>
            <a:r>
              <a:rPr lang="en-US" dirty="0"/>
              <a:t>Use writing center sessions’ structure and tutor/student relationships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666C536-DC5B-0E99-7B48-7CD3714A5C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830">
        <p:fade/>
      </p:transition>
    </mc:Choice>
    <mc:Fallback>
      <p:transition spd="med" advTm="348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For Example: </a:t>
            </a:r>
            <a:r>
              <a:rPr lang="en-US" b="1" dirty="0" err="1"/>
              <a:t>BeReal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r>
              <a:rPr lang="en-US" dirty="0"/>
              <a:t>Student brings a writing assignment to a writing center session</a:t>
            </a:r>
          </a:p>
          <a:p>
            <a:r>
              <a:rPr lang="en-US" dirty="0"/>
              <a:t>Student takes an impromptu photo and write a caption that describes the situation</a:t>
            </a:r>
          </a:p>
          <a:p>
            <a:r>
              <a:rPr lang="en-US" dirty="0"/>
              <a:t>The session involves analyzing the student’s understanding of the assignment</a:t>
            </a:r>
          </a:p>
          <a:p>
            <a:r>
              <a:rPr lang="en-US" dirty="0"/>
              <a:t>Student takes a second photo and writes a section caption 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CAF7910-99B6-A33F-1B97-7FC0A3CF6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2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4268">
        <p:fade/>
      </p:transition>
    </mc:Choice>
    <mc:Fallback>
      <p:transition spd="med" advTm="642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The Take-Away</a:t>
            </a:r>
          </a:p>
          <a:p>
            <a:pPr>
              <a:lnSpc>
                <a:spcPct val="100000"/>
              </a:lnSpc>
            </a:pPr>
            <a:r>
              <a:rPr lang="en-US" dirty="0"/>
              <a:t>Writing center sessions-as-games can scaffold a student to higher-level writing concepts (Ryan &amp; Vie, 2022, p. 55).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2D8235-B257-1324-500F-3C13E0945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2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83">
        <p:fade/>
      </p:transition>
    </mc:Choice>
    <mc:Fallback>
      <p:transition spd="med" advTm="16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50A4-11B3-D90A-CC64-94FA44767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265"/>
            <a:ext cx="10515600" cy="4351338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kern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Bibliography</a:t>
            </a: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Gee, J. P. &amp; Levine, M. H. (2009). Welcome to our virtual worlds.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Education Leadership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66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48-52.</a:t>
            </a:r>
            <a:endParaRPr lang="en-US" sz="20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Hawisher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G. E. &amp; </a:t>
            </a:r>
            <a:r>
              <a:rPr lang="en-US" sz="2000" b="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Selfe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C. L. (2007).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Gaming Lives in the Twenty-First Century: Literate Connections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New York: Palgrave Macmillan. </a:t>
            </a:r>
            <a:endParaRPr lang="en-US" sz="20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Lamberti, A. P. &amp; Richards. A. R. (2012). Gaming/writing and evolving forms of rhetorical awareness: Potentials of interactive digital media for democratic classrooms.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Pedagogy: Critical Approaches to Teaching Literature, Language, Composition, and Culture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12(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3).</a:t>
            </a:r>
            <a:endParaRPr lang="en-US" sz="20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Lindsay, K. (2022, August 6). Are you sure you’re not guilty of the “Millennial Pause?”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Atlantic. 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https://www.theatlantic.com/technology/archive/2022/08/tiktok-gen-z-millennial-pause-parody/671069/</a:t>
            </a:r>
            <a:endParaRPr lang="en-US" sz="20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Rose, K. &amp; </a:t>
            </a:r>
            <a:r>
              <a:rPr lang="en-US" sz="2000" b="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Grauman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J. (2020). Motivational scaffolding’s potential for inviting transfer in writing center collaborations. In B. </a:t>
            </a:r>
            <a:r>
              <a:rPr lang="en-US" sz="2000" b="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Devet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&amp; D. L. Driscoll (Eds.),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Transfer of Learning in the Writing Center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 https://wlnjournal.org/digitaleditedcollection2/RoseandGrauman.html</a:t>
            </a:r>
            <a:endParaRPr lang="en-US" sz="20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Ryan, H., &amp; Vie, S. (Eds.). (2022). </a:t>
            </a:r>
            <a:r>
              <a:rPr lang="en-US" sz="2000" b="0" i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Unlimited Players: The Intersections of Writing Center and Game Studies. </a:t>
            </a:r>
            <a:r>
              <a:rPr lang="en-US" sz="2000" b="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University Press of Colorado.</a:t>
            </a:r>
            <a:endParaRPr lang="en-US" sz="20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7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508</Words>
  <Application>Microsoft Office PowerPoint</Application>
  <PresentationFormat>Widescreen</PresentationFormat>
  <Paragraphs>42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Gaming Learning Transfer from Social Media to  Student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Gaming Learning Transfer from Social Media to Student Writing</dc:title>
  <dc:creator>Adrienne P Lamberti</dc:creator>
  <cp:lastModifiedBy>Adrienne P Lamberti</cp:lastModifiedBy>
  <cp:revision>16</cp:revision>
  <dcterms:created xsi:type="dcterms:W3CDTF">2022-12-29T19:33:18Z</dcterms:created>
  <dcterms:modified xsi:type="dcterms:W3CDTF">2022-12-29T23:02:03Z</dcterms:modified>
</cp:coreProperties>
</file>