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2" r:id="rId1"/>
    <p:sldMasterId id="2147483735" r:id="rId2"/>
  </p:sldMasterIdLst>
  <p:notesMasterIdLst>
    <p:notesMasterId r:id="rId43"/>
  </p:notesMasterIdLst>
  <p:sldIdLst>
    <p:sldId id="256" r:id="rId3"/>
    <p:sldId id="259" r:id="rId4"/>
    <p:sldId id="388" r:id="rId5"/>
    <p:sldId id="390" r:id="rId6"/>
    <p:sldId id="371" r:id="rId7"/>
    <p:sldId id="352" r:id="rId8"/>
    <p:sldId id="365" r:id="rId9"/>
    <p:sldId id="366" r:id="rId10"/>
    <p:sldId id="351" r:id="rId11"/>
    <p:sldId id="353" r:id="rId12"/>
    <p:sldId id="364" r:id="rId13"/>
    <p:sldId id="387" r:id="rId14"/>
    <p:sldId id="356" r:id="rId15"/>
    <p:sldId id="357" r:id="rId16"/>
    <p:sldId id="358" r:id="rId17"/>
    <p:sldId id="368" r:id="rId18"/>
    <p:sldId id="369" r:id="rId19"/>
    <p:sldId id="359" r:id="rId20"/>
    <p:sldId id="360" r:id="rId21"/>
    <p:sldId id="362" r:id="rId22"/>
    <p:sldId id="372" r:id="rId23"/>
    <p:sldId id="373" r:id="rId24"/>
    <p:sldId id="374" r:id="rId25"/>
    <p:sldId id="375" r:id="rId26"/>
    <p:sldId id="361" r:id="rId27"/>
    <p:sldId id="363" r:id="rId28"/>
    <p:sldId id="382" r:id="rId29"/>
    <p:sldId id="380" r:id="rId30"/>
    <p:sldId id="379" r:id="rId31"/>
    <p:sldId id="385" r:id="rId32"/>
    <p:sldId id="262" r:id="rId33"/>
    <p:sldId id="383" r:id="rId34"/>
    <p:sldId id="376" r:id="rId35"/>
    <p:sldId id="377" r:id="rId36"/>
    <p:sldId id="370" r:id="rId37"/>
    <p:sldId id="384" r:id="rId38"/>
    <p:sldId id="339" r:id="rId39"/>
    <p:sldId id="386" r:id="rId40"/>
    <p:sldId id="338" r:id="rId41"/>
    <p:sldId id="26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options" id="{F0567937-5873-4520-9812-B960C70776BE}">
          <p14:sldIdLst>
            <p14:sldId id="256"/>
          </p14:sldIdLst>
        </p14:section>
        <p14:section name="Navy template" id="{38C94F5B-4359-437D-A53E-CD2B4DB3175D}">
          <p14:sldIdLst>
            <p14:sldId id="259"/>
            <p14:sldId id="388"/>
            <p14:sldId id="390"/>
            <p14:sldId id="371"/>
            <p14:sldId id="352"/>
            <p14:sldId id="365"/>
            <p14:sldId id="366"/>
            <p14:sldId id="351"/>
            <p14:sldId id="353"/>
            <p14:sldId id="364"/>
            <p14:sldId id="387"/>
            <p14:sldId id="356"/>
            <p14:sldId id="357"/>
            <p14:sldId id="358"/>
            <p14:sldId id="368"/>
            <p14:sldId id="369"/>
            <p14:sldId id="359"/>
            <p14:sldId id="360"/>
            <p14:sldId id="362"/>
            <p14:sldId id="372"/>
            <p14:sldId id="373"/>
            <p14:sldId id="374"/>
            <p14:sldId id="375"/>
            <p14:sldId id="361"/>
            <p14:sldId id="363"/>
            <p14:sldId id="382"/>
            <p14:sldId id="380"/>
            <p14:sldId id="379"/>
            <p14:sldId id="385"/>
            <p14:sldId id="262"/>
            <p14:sldId id="383"/>
            <p14:sldId id="376"/>
            <p14:sldId id="377"/>
            <p14:sldId id="370"/>
            <p14:sldId id="384"/>
            <p14:sldId id="339"/>
            <p14:sldId id="386"/>
            <p14:sldId id="338"/>
            <p14:sldId id="263"/>
          </p14:sldIdLst>
        </p14:section>
        <p14:section name="Pencil template" id="{AAB023CB-DA0F-4305-93C7-B7B7C6AB1F0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33280B-74EC-000B-B7E9-A3CCB971D58D}" name="Huan Liu" initials="HL" userId="IaaokAfXA644vVEO2jrzP+m5fdXNBIP0AyARzv3aagU=" providerId="None"/>
  <p188:author id="{6D8D0A90-493B-2CD1-4AB7-DC1C3F4EEFBB}" name="Katharine Brown" initials="KB" userId="ZbF1zUDLiDCw3fLmPu8G0S8SnTHpiNYKzwco0iDVu/I=" providerId="None"/>
  <p188:author id="{A1DA39B9-D0E0-4BEB-F08C-B9A67C135ABB}" name="Jonah Breed" initials="JB" userId="JAW4OZOKRwSCqk3+XFdq/rrCnkadhAblHc+V5ZPyBzU="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2241"/>
    <a:srgbClr val="6585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89DA84-D511-4249-9AE1-0CC4F5F5D4D6}" v="9" dt="2023-03-13T13:19:55.220"/>
    <p1510:client id="{056D7963-6A7C-4FA7-BE13-7FCF85853580}" v="137" dt="2021-07-14T17:22:41.009"/>
    <p1510:client id="{1265D76B-4606-48A0-97D7-0F7FFD2FF79A}" v="13" dt="2023-03-29T15:18:37.538"/>
    <p1510:client id="{1A105B64-DD2D-4E0C-B3A1-01C00E0E25E9}" v="1122" dt="2023-03-02T19:21:45.202"/>
    <p1510:client id="{284C494A-03F5-414F-BDDB-2806CB3D6757}" v="145" dt="2023-03-21T22:01:42.066"/>
    <p1510:client id="{308E6A62-8355-4D1F-B3AF-A2955BD65942}" v="2" dt="2023-03-24T13:58:40.747"/>
    <p1510:client id="{30A5FCFB-DEFD-4AD2-93D7-D939A59D2DC8}" v="392" dt="2023-03-27T17:05:03.112"/>
    <p1510:client id="{32D27AF8-5581-4D31-B91C-03040E8CC25E}" v="61" dt="2023-03-14T20:43:30.057"/>
    <p1510:client id="{3AB84011-3B08-4853-B326-B84D68B83C33}" v="777" dt="2023-03-22T15:35:32.550"/>
    <p1510:client id="{410A0506-4831-41E9-AE22-7713BA38AB8F}" v="38" dt="2023-03-30T19:49:41.967"/>
    <p1510:client id="{42608DDD-D0DA-42C8-9F11-E866E5A513F0}" v="59" dt="2023-03-22T13:48:20.556"/>
    <p1510:client id="{465C8F5F-0C43-4F08-BDBF-3F4EEA043C8B}" v="17" dt="2023-03-21T20:37:39.037"/>
    <p1510:client id="{482F7D34-49C9-49D2-B560-C8C23E3634BC}" v="14" dt="2023-03-15T15:24:29.923"/>
    <p1510:client id="{492E24ED-C305-445B-BADB-0CB587DC2264}" v="94" dt="2023-03-24T14:03:37.629"/>
    <p1510:client id="{49D9B8F9-4AFE-45AB-BE1D-8A422E4DCD84}" v="319" dt="2023-03-10T22:50:42.845"/>
    <p1510:client id="{5D15D09D-B6EF-40E5-AE72-29E0BCAD98FB}" v="149" dt="2023-03-27T16:40:23.883"/>
    <p1510:client id="{5FCECB5F-E410-491E-B5E5-958663E02BE3}" v="2" dt="2023-03-23T16:41:53.669"/>
    <p1510:client id="{75A01BD7-7893-41D2-A3DB-7D64BE6D9A97}" v="443" dt="2023-03-21T22:00:12.436"/>
    <p1510:client id="{7D2C9D81-CD9D-4272-B119-49665FC63C80}" v="3" dt="2023-03-27T16:56:05.112"/>
    <p1510:client id="{7D6682A9-DD60-4A53-ACC6-F7D792DCA76C}" v="524" dt="2023-03-24T16:05:14.818"/>
    <p1510:client id="{7FD8D40C-F5DE-40E9-88A4-07EF9CB98FB4}" v="10" dt="2023-03-10T22:58:20.679"/>
    <p1510:client id="{85E72DF7-3F8E-40D1-8D93-B818CD71983F}" v="1076" dt="2023-03-31T17:00:57.894"/>
    <p1510:client id="{8A7805E5-5988-4DE4-8457-D602603072C8}" v="269" dt="2023-03-30T14:09:39.309"/>
    <p1510:client id="{92B45B82-B303-4D3E-93CF-D8FEF1C5478E}" v="94" dt="2023-03-22T19:06:47.949"/>
    <p1510:client id="{957FF660-8489-4373-8C8D-9A0466549F6A}" v="14" dt="2023-03-15T16:00:40.762"/>
    <p1510:client id="{9C355135-9B46-4238-AE97-373692C85452}" v="5" dt="2023-03-31T17:04:15.092"/>
    <p1510:client id="{9CAFB81A-6E9A-408C-BE0C-C6B46C4D9FFE}" v="3170" dt="2023-03-20T18:41:52.687"/>
    <p1510:client id="{9D535FE1-D12F-4610-9290-53FC3C1BA9E6}" v="122" dt="2023-03-24T20:14:25.314"/>
    <p1510:client id="{A1F97C97-604C-44DF-BD7B-7F5F1D59D408}" v="156" dt="2023-03-17T17:55:23.439"/>
    <p1510:client id="{AFCA23DA-5A9B-4385-A923-EFA368F1C047}" v="3" dt="2023-03-17T18:27:14.817"/>
    <p1510:client id="{B0CEC808-9BDB-4BBE-92D5-A41CD26DE72A}" v="236" dt="2021-07-22T13:25:30.772"/>
    <p1510:client id="{B9596C75-FEE2-4183-A7F5-54ECCAB3221B}" v="5" dt="2023-03-27T15:54:58.889"/>
    <p1510:client id="{BA026A09-4F7E-4F6D-8DDD-530D9C69E58F}" v="609" dt="2023-03-24T20:11:18.485"/>
    <p1510:client id="{C32B42B6-3857-4B05-8BDB-6739F6A9BB66}" v="2" dt="2021-03-25T16:56:33.970"/>
    <p1510:client id="{C69EE42A-8A51-4E24-8A3F-913D9FA6FA01}" v="242" dt="2023-03-15T15:57:06.605"/>
    <p1510:client id="{CAC520D3-49A8-4A12-AD62-840104D898C0}" v="306" dt="2023-03-21T21:33:01.438"/>
    <p1510:client id="{CC875C26-8A19-433C-8345-9B71E931AAB4}" v="193" dt="2021-03-25T16:24:08.883"/>
    <p1510:client id="{CD680527-EAEF-4B31-BF74-F5FA1A6EC061}" v="886" dt="2023-03-10T16:42:41.180"/>
    <p1510:client id="{D798C126-E5F3-473F-80C4-4CC742124AFC}" v="27" dt="2023-03-24T13:58:02.466"/>
    <p1510:client id="{D8015FE3-28EF-4799-8C60-82D0AB9BE8C8}" v="3" dt="2023-03-13T13:25:28.161"/>
    <p1510:client id="{DB0BA812-B1AE-4D80-BE37-A0B7B94F0A0A}" v="1" dt="2023-03-21T21:19:24.272"/>
    <p1510:client id="{DC262B02-3AA4-4BE3-BA41-3E6526501E62}" v="168" dt="2023-03-31T00:49:35.872"/>
    <p1510:client id="{E9C6870A-EEA9-4E10-8476-D0908E64F5A7}" v="108" dt="2023-03-03T21:55:49.392"/>
    <p1510:client id="{EF4B3F93-7F3C-4969-9EFD-9646455A0D37}" v="44" dt="2021-07-14T17:28:16.084"/>
    <p1510:client id="{F0EA4778-6FDE-4A08-99B4-DB900E5B7699}" v="49" dt="2023-03-21T21:45:32.618"/>
    <p1510:client id="{F25D88F4-93B8-4097-88B7-E27794D03566}" v="3" dt="2021-07-22T13:28:50.026"/>
    <p1510:client id="{F326C47B-1FFF-45AF-8590-649A2A4C2729}" v="8" dt="2023-03-14T21:27:43.329"/>
    <p1510:client id="{F8438481-0F99-43D7-A1FA-CC495AC7C99F}" v="40" dt="2023-03-31T20:19:13.873"/>
    <p1510:client id="{FEE54CBB-435D-4F9E-9751-D306A5A286A8}" v="108" dt="2023-03-27T01:05:06.646"/>
    <p1510:client id="{FF97A24D-9ED8-4741-8BA9-BAAF98A5BC6B}" v="66" dt="2023-01-27T16:53:35.4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h Breed" userId="JAW4OZOKRwSCqk3+XFdq/rrCnkadhAblHc+V5ZPyBzU=" providerId="None" clId="Web-{284C494A-03F5-414F-BDDB-2806CB3D6757}"/>
    <pc:docChg chg="mod modSld">
      <pc:chgData name="Jonah Breed" userId="JAW4OZOKRwSCqk3+XFdq/rrCnkadhAblHc+V5ZPyBzU=" providerId="None" clId="Web-{284C494A-03F5-414F-BDDB-2806CB3D6757}" dt="2023-03-21T20:41:57.343" v="37"/>
      <pc:docMkLst>
        <pc:docMk/>
      </pc:docMkLst>
      <pc:sldChg chg="modSp">
        <pc:chgData name="Jonah Breed" userId="JAW4OZOKRwSCqk3+XFdq/rrCnkadhAblHc+V5ZPyBzU=" providerId="None" clId="Web-{284C494A-03F5-414F-BDDB-2806CB3D6757}" dt="2023-03-21T20:34:37.518" v="11" actId="20577"/>
        <pc:sldMkLst>
          <pc:docMk/>
          <pc:sldMk cId="1027358471" sldId="339"/>
        </pc:sldMkLst>
        <pc:spChg chg="mod">
          <ac:chgData name="Jonah Breed" userId="JAW4OZOKRwSCqk3+XFdq/rrCnkadhAblHc+V5ZPyBzU=" providerId="None" clId="Web-{284C494A-03F5-414F-BDDB-2806CB3D6757}" dt="2023-03-21T20:34:37.518" v="11" actId="20577"/>
          <ac:spMkLst>
            <pc:docMk/>
            <pc:sldMk cId="1027358471" sldId="339"/>
            <ac:spMk id="5" creationId="{6816E983-18E2-4E57-B043-A09F2E53A85C}"/>
          </ac:spMkLst>
        </pc:spChg>
      </pc:sldChg>
      <pc:sldChg chg="addCm">
        <pc:chgData name="Jonah Breed" userId="JAW4OZOKRwSCqk3+XFdq/rrCnkadhAblHc+V5ZPyBzU=" providerId="None" clId="Web-{284C494A-03F5-414F-BDDB-2806CB3D6757}" dt="2023-03-21T20:41:57.343" v="37"/>
        <pc:sldMkLst>
          <pc:docMk/>
          <pc:sldMk cId="3993879383" sldId="350"/>
        </pc:sldMkLst>
        <pc:extLst>
          <p:ext xmlns:p="http://schemas.openxmlformats.org/presentationml/2006/main" uri="{D6D511B9-2390-475A-947B-AFAB55BFBCF1}">
            <pc226:cmChg xmlns:pc226="http://schemas.microsoft.com/office/powerpoint/2022/06/main/command" chg="add">
              <pc226:chgData name="Jonah Breed" userId="JAW4OZOKRwSCqk3+XFdq/rrCnkadhAblHc+V5ZPyBzU=" providerId="None" clId="Web-{284C494A-03F5-414F-BDDB-2806CB3D6757}" dt="2023-03-21T20:41:57.343" v="37"/>
              <pc2:cmMkLst xmlns:pc2="http://schemas.microsoft.com/office/powerpoint/2019/9/main/command">
                <pc:docMk/>
                <pc:sldMk cId="3993879383" sldId="350"/>
                <pc2:cmMk id="{84989723-DCC9-47D1-BD3B-357A0D971BA2}"/>
              </pc2:cmMkLst>
            </pc226:cmChg>
          </p:ext>
        </pc:extLst>
      </pc:sldChg>
      <pc:sldChg chg="modSp">
        <pc:chgData name="Jonah Breed" userId="JAW4OZOKRwSCqk3+XFdq/rrCnkadhAblHc+V5ZPyBzU=" providerId="None" clId="Web-{284C494A-03F5-414F-BDDB-2806CB3D6757}" dt="2023-03-21T20:33:41.969" v="3" actId="20577"/>
        <pc:sldMkLst>
          <pc:docMk/>
          <pc:sldMk cId="395234595" sldId="368"/>
        </pc:sldMkLst>
        <pc:spChg chg="mod">
          <ac:chgData name="Jonah Breed" userId="JAW4OZOKRwSCqk3+XFdq/rrCnkadhAblHc+V5ZPyBzU=" providerId="None" clId="Web-{284C494A-03F5-414F-BDDB-2806CB3D6757}" dt="2023-03-21T20:33:41.969" v="3" actId="20577"/>
          <ac:spMkLst>
            <pc:docMk/>
            <pc:sldMk cId="395234595" sldId="368"/>
            <ac:spMk id="3" creationId="{916DB8E4-C916-DE8E-7C30-43CB442EA236}"/>
          </ac:spMkLst>
        </pc:spChg>
      </pc:sldChg>
      <pc:sldChg chg="modSp">
        <pc:chgData name="Jonah Breed" userId="JAW4OZOKRwSCqk3+XFdq/rrCnkadhAblHc+V5ZPyBzU=" providerId="None" clId="Web-{284C494A-03F5-414F-BDDB-2806CB3D6757}" dt="2023-03-21T20:36:27.568" v="35" actId="20577"/>
        <pc:sldMkLst>
          <pc:docMk/>
          <pc:sldMk cId="4282993164" sldId="369"/>
        </pc:sldMkLst>
        <pc:spChg chg="mod">
          <ac:chgData name="Jonah Breed" userId="JAW4OZOKRwSCqk3+XFdq/rrCnkadhAblHc+V5ZPyBzU=" providerId="None" clId="Web-{284C494A-03F5-414F-BDDB-2806CB3D6757}" dt="2023-03-21T20:36:27.568" v="35" actId="20577"/>
          <ac:spMkLst>
            <pc:docMk/>
            <pc:sldMk cId="4282993164" sldId="369"/>
            <ac:spMk id="3" creationId="{1D4F5315-0CB4-1533-FEA9-6215AD7EC54F}"/>
          </ac:spMkLst>
        </pc:spChg>
      </pc:sldChg>
    </pc:docChg>
  </pc:docChgLst>
  <pc:docChgLst>
    <pc:chgData name="Huan Liu" userId="IaaokAfXA644vVEO2jrzP+m5fdXNBIP0AyARzv3aagU=" providerId="None" clId="Web-{1265D76B-4606-48A0-97D7-0F7FFD2FF79A}"/>
    <pc:docChg chg="modSld">
      <pc:chgData name="Huan Liu" userId="IaaokAfXA644vVEO2jrzP+m5fdXNBIP0AyARzv3aagU=" providerId="None" clId="Web-{1265D76B-4606-48A0-97D7-0F7FFD2FF79A}" dt="2023-03-29T15:18:37.538" v="12" actId="20577"/>
      <pc:docMkLst>
        <pc:docMk/>
      </pc:docMkLst>
      <pc:sldChg chg="modSp">
        <pc:chgData name="Huan Liu" userId="IaaokAfXA644vVEO2jrzP+m5fdXNBIP0AyARzv3aagU=" providerId="None" clId="Web-{1265D76B-4606-48A0-97D7-0F7FFD2FF79A}" dt="2023-03-29T15:16:57.942" v="10" actId="20577"/>
        <pc:sldMkLst>
          <pc:docMk/>
          <pc:sldMk cId="3188737689" sldId="363"/>
        </pc:sldMkLst>
        <pc:spChg chg="mod">
          <ac:chgData name="Huan Liu" userId="IaaokAfXA644vVEO2jrzP+m5fdXNBIP0AyARzv3aagU=" providerId="None" clId="Web-{1265D76B-4606-48A0-97D7-0F7FFD2FF79A}" dt="2023-03-29T15:16:57.942" v="10" actId="20577"/>
          <ac:spMkLst>
            <pc:docMk/>
            <pc:sldMk cId="3188737689" sldId="363"/>
            <ac:spMk id="3" creationId="{C7CE9271-9A09-3CB9-3F33-14D4B8A8351C}"/>
          </ac:spMkLst>
        </pc:spChg>
      </pc:sldChg>
      <pc:sldChg chg="modSp">
        <pc:chgData name="Huan Liu" userId="IaaokAfXA644vVEO2jrzP+m5fdXNBIP0AyARzv3aagU=" providerId="None" clId="Web-{1265D76B-4606-48A0-97D7-0F7FFD2FF79A}" dt="2023-03-29T15:18:37.538" v="12" actId="20577"/>
        <pc:sldMkLst>
          <pc:docMk/>
          <pc:sldMk cId="2576146583" sldId="382"/>
        </pc:sldMkLst>
        <pc:spChg chg="mod">
          <ac:chgData name="Huan Liu" userId="IaaokAfXA644vVEO2jrzP+m5fdXNBIP0AyARzv3aagU=" providerId="None" clId="Web-{1265D76B-4606-48A0-97D7-0F7FFD2FF79A}" dt="2023-03-29T15:18:37.538" v="12" actId="20577"/>
          <ac:spMkLst>
            <pc:docMk/>
            <pc:sldMk cId="2576146583" sldId="382"/>
            <ac:spMk id="3" creationId="{81E7A8EE-6800-C029-2EEC-84E3AD4FE937}"/>
          </ac:spMkLst>
        </pc:spChg>
      </pc:sldChg>
    </pc:docChg>
  </pc:docChgLst>
  <pc:docChgLst>
    <pc:chgData name="Katharine Brown" userId="ZbF1zUDLiDCw3fLmPu8G0S8SnTHpiNYKzwco0iDVu/I=" providerId="None" clId="Web-{C69EE42A-8A51-4E24-8A3F-913D9FA6FA01}"/>
    <pc:docChg chg="modSld">
      <pc:chgData name="Katharine Brown" userId="ZbF1zUDLiDCw3fLmPu8G0S8SnTHpiNYKzwco0iDVu/I=" providerId="None" clId="Web-{C69EE42A-8A51-4E24-8A3F-913D9FA6FA01}" dt="2023-03-15T15:57:04.480" v="252" actId="20577"/>
      <pc:docMkLst>
        <pc:docMk/>
      </pc:docMkLst>
      <pc:sldChg chg="modSp">
        <pc:chgData name="Katharine Brown" userId="ZbF1zUDLiDCw3fLmPu8G0S8SnTHpiNYKzwco0iDVu/I=" providerId="None" clId="Web-{C69EE42A-8A51-4E24-8A3F-913D9FA6FA01}" dt="2023-03-15T15:57:04.480" v="252" actId="20577"/>
        <pc:sldMkLst>
          <pc:docMk/>
          <pc:sldMk cId="3650396478" sldId="371"/>
        </pc:sldMkLst>
        <pc:spChg chg="mod">
          <ac:chgData name="Katharine Brown" userId="ZbF1zUDLiDCw3fLmPu8G0S8SnTHpiNYKzwco0iDVu/I=" providerId="None" clId="Web-{C69EE42A-8A51-4E24-8A3F-913D9FA6FA01}" dt="2023-03-15T15:57:04.480" v="252" actId="20577"/>
          <ac:spMkLst>
            <pc:docMk/>
            <pc:sldMk cId="3650396478" sldId="371"/>
            <ac:spMk id="3" creationId="{2661B38E-E0DE-4915-0070-2981C128ECEC}"/>
          </ac:spMkLst>
        </pc:spChg>
      </pc:sldChg>
    </pc:docChg>
  </pc:docChgLst>
  <pc:docChgLst>
    <pc:chgData name="Katharine Brown" userId="ZbF1zUDLiDCw3fLmPu8G0S8SnTHpiNYKzwco0iDVu/I=" providerId="None" clId="Web-{8A7805E5-5988-4DE4-8457-D602603072C8}"/>
    <pc:docChg chg="addSld modSld modSection">
      <pc:chgData name="Katharine Brown" userId="ZbF1zUDLiDCw3fLmPu8G0S8SnTHpiNYKzwco0iDVu/I=" providerId="None" clId="Web-{8A7805E5-5988-4DE4-8457-D602603072C8}" dt="2023-03-30T13:59:21.309" v="3" actId="20577"/>
      <pc:docMkLst>
        <pc:docMk/>
      </pc:docMkLst>
      <pc:sldChg chg="modSp new">
        <pc:chgData name="Katharine Brown" userId="ZbF1zUDLiDCw3fLmPu8G0S8SnTHpiNYKzwco0iDVu/I=" providerId="None" clId="Web-{8A7805E5-5988-4DE4-8457-D602603072C8}" dt="2023-03-30T13:59:21.309" v="3" actId="20577"/>
        <pc:sldMkLst>
          <pc:docMk/>
          <pc:sldMk cId="2686343579" sldId="388"/>
        </pc:sldMkLst>
        <pc:spChg chg="mod">
          <ac:chgData name="Katharine Brown" userId="ZbF1zUDLiDCw3fLmPu8G0S8SnTHpiNYKzwco0iDVu/I=" providerId="None" clId="Web-{8A7805E5-5988-4DE4-8457-D602603072C8}" dt="2023-03-30T13:59:21.309" v="3" actId="20577"/>
          <ac:spMkLst>
            <pc:docMk/>
            <pc:sldMk cId="2686343579" sldId="388"/>
            <ac:spMk id="2" creationId="{B9CC4789-8EFA-4CF4-A65E-DBEE8BD6F925}"/>
          </ac:spMkLst>
        </pc:spChg>
      </pc:sldChg>
    </pc:docChg>
  </pc:docChgLst>
  <pc:docChgLst>
    <pc:chgData name="Christopher Basgier" clId="Web-{F25D88F4-93B8-4097-88B7-E27794D03566}"/>
    <pc:docChg chg="modSld">
      <pc:chgData name="Christopher Basgier" userId="" providerId="" clId="Web-{F25D88F4-93B8-4097-88B7-E27794D03566}" dt="2021-07-22T13:28:50.026" v="1" actId="20577"/>
      <pc:docMkLst>
        <pc:docMk/>
      </pc:docMkLst>
      <pc:sldChg chg="modSp">
        <pc:chgData name="Christopher Basgier" userId="" providerId="" clId="Web-{F25D88F4-93B8-4097-88B7-E27794D03566}" dt="2021-07-22T13:28:50.026" v="1" actId="20577"/>
        <pc:sldMkLst>
          <pc:docMk/>
          <pc:sldMk cId="1460892946" sldId="345"/>
        </pc:sldMkLst>
        <pc:spChg chg="mod">
          <ac:chgData name="Christopher Basgier" userId="" providerId="" clId="Web-{F25D88F4-93B8-4097-88B7-E27794D03566}" dt="2021-07-22T13:28:50.026" v="1" actId="20577"/>
          <ac:spMkLst>
            <pc:docMk/>
            <pc:sldMk cId="1460892946" sldId="345"/>
            <ac:spMk id="3" creationId="{A9A1DCAA-EDC1-4D92-AA4F-84AF45B66CB6}"/>
          </ac:spMkLst>
        </pc:spChg>
      </pc:sldChg>
    </pc:docChg>
  </pc:docChgLst>
  <pc:docChgLst>
    <pc:chgData name="Amy Cicchino" userId="pstcz2oII46998yXuTt5nzTcPryHYgOPjEsv6GK6Eyk=" providerId="None" clId="Web-{5F9B1310-1DD4-4BCE-8C81-015121C4360B}"/>
    <pc:docChg chg="modSld">
      <pc:chgData name="Amy Cicchino" userId="pstcz2oII46998yXuTt5nzTcPryHYgOPjEsv6GK6Eyk=" providerId="None" clId="Web-{5F9B1310-1DD4-4BCE-8C81-015121C4360B}" dt="2021-05-04T16:05:49.108" v="28"/>
      <pc:docMkLst>
        <pc:docMk/>
      </pc:docMkLst>
      <pc:sldChg chg="modNotes">
        <pc:chgData name="Amy Cicchino" userId="pstcz2oII46998yXuTt5nzTcPryHYgOPjEsv6GK6Eyk=" providerId="None" clId="Web-{5F9B1310-1DD4-4BCE-8C81-015121C4360B}" dt="2021-05-04T16:05:49.108" v="28"/>
        <pc:sldMkLst>
          <pc:docMk/>
          <pc:sldMk cId="3552153572" sldId="259"/>
        </pc:sldMkLst>
      </pc:sldChg>
    </pc:docChg>
  </pc:docChgLst>
  <pc:docChgLst>
    <pc:chgData name="Katharine Brown" userId="ZbF1zUDLiDCw3fLmPu8G0S8SnTHpiNYKzwco0iDVu/I=" providerId="None" clId="Web-{7FD8D40C-F5DE-40E9-88A4-07EF9CB98FB4}"/>
    <pc:docChg chg="mod modSld">
      <pc:chgData name="Katharine Brown" userId="ZbF1zUDLiDCw3fLmPu8G0S8SnTHpiNYKzwco0iDVu/I=" providerId="None" clId="Web-{7FD8D40C-F5DE-40E9-88A4-07EF9CB98FB4}" dt="2023-03-10T22:58:20.679" v="10"/>
      <pc:docMkLst>
        <pc:docMk/>
      </pc:docMkLst>
      <pc:sldChg chg="modSp addCm">
        <pc:chgData name="Katharine Brown" userId="ZbF1zUDLiDCw3fLmPu8G0S8SnTHpiNYKzwco0iDVu/I=" providerId="None" clId="Web-{7FD8D40C-F5DE-40E9-88A4-07EF9CB98FB4}" dt="2023-03-10T22:58:20.679" v="10"/>
        <pc:sldMkLst>
          <pc:docMk/>
          <pc:sldMk cId="1027358471" sldId="339"/>
        </pc:sldMkLst>
        <pc:spChg chg="mod">
          <ac:chgData name="Katharine Brown" userId="ZbF1zUDLiDCw3fLmPu8G0S8SnTHpiNYKzwco0iDVu/I=" providerId="None" clId="Web-{7FD8D40C-F5DE-40E9-88A4-07EF9CB98FB4}" dt="2023-03-10T22:57:49.913" v="8" actId="20577"/>
          <ac:spMkLst>
            <pc:docMk/>
            <pc:sldMk cId="1027358471" sldId="339"/>
            <ac:spMk id="5" creationId="{6816E983-18E2-4E57-B043-A09F2E53A85C}"/>
          </ac:spMkLst>
        </pc:spChg>
        <pc:extLst>
          <p:ext xmlns:p="http://schemas.openxmlformats.org/presentationml/2006/main" uri="{D6D511B9-2390-475A-947B-AFAB55BFBCF1}">
            <pc226:cmChg xmlns:pc226="http://schemas.microsoft.com/office/powerpoint/2022/06/main/command" chg="add">
              <pc226:chgData name="Katharine Brown" userId="ZbF1zUDLiDCw3fLmPu8G0S8SnTHpiNYKzwco0iDVu/I=" providerId="None" clId="Web-{7FD8D40C-F5DE-40E9-88A4-07EF9CB98FB4}" dt="2023-03-10T22:58:20.679" v="10"/>
              <pc2:cmMkLst xmlns:pc2="http://schemas.microsoft.com/office/powerpoint/2019/9/main/command">
                <pc:docMk/>
                <pc:sldMk cId="1027358471" sldId="339"/>
                <pc2:cmMk id="{71534B45-601F-4428-ACC9-310DDF7357DA}"/>
              </pc2:cmMkLst>
            </pc226:cmChg>
          </p:ext>
        </pc:extLst>
      </pc:sldChg>
      <pc:sldChg chg="modSp">
        <pc:chgData name="Katharine Brown" userId="ZbF1zUDLiDCw3fLmPu8G0S8SnTHpiNYKzwco0iDVu/I=" providerId="None" clId="Web-{7FD8D40C-F5DE-40E9-88A4-07EF9CB98FB4}" dt="2023-03-10T22:54:36.548" v="4" actId="20577"/>
        <pc:sldMkLst>
          <pc:docMk/>
          <pc:sldMk cId="3623533443" sldId="351"/>
        </pc:sldMkLst>
        <pc:spChg chg="mod">
          <ac:chgData name="Katharine Brown" userId="ZbF1zUDLiDCw3fLmPu8G0S8SnTHpiNYKzwco0iDVu/I=" providerId="None" clId="Web-{7FD8D40C-F5DE-40E9-88A4-07EF9CB98FB4}" dt="2023-03-10T22:54:36.548" v="4" actId="20577"/>
          <ac:spMkLst>
            <pc:docMk/>
            <pc:sldMk cId="3623533443" sldId="351"/>
            <ac:spMk id="3" creationId="{38864D4F-3FED-C3AA-0FA1-F84F37690C1A}"/>
          </ac:spMkLst>
        </pc:spChg>
      </pc:sldChg>
    </pc:docChg>
  </pc:docChgLst>
  <pc:docChgLst>
    <pc:chgData name="Katharine Brown" userId="ZbF1zUDLiDCw3fLmPu8G0S8SnTHpiNYKzwco0iDVu/I=" providerId="None" clId="Web-{92B45B82-B303-4D3E-93CF-D8FEF1C5478E}"/>
    <pc:docChg chg="modSld">
      <pc:chgData name="Katharine Brown" userId="ZbF1zUDLiDCw3fLmPu8G0S8SnTHpiNYKzwco0iDVu/I=" providerId="None" clId="Web-{92B45B82-B303-4D3E-93CF-D8FEF1C5478E}" dt="2023-03-22T19:06:47.949" v="92"/>
      <pc:docMkLst>
        <pc:docMk/>
      </pc:docMkLst>
      <pc:sldChg chg="modSp modCm">
        <pc:chgData name="Katharine Brown" userId="ZbF1zUDLiDCw3fLmPu8G0S8SnTHpiNYKzwco0iDVu/I=" providerId="None" clId="Web-{92B45B82-B303-4D3E-93CF-D8FEF1C5478E}" dt="2023-03-22T18:39:09.200" v="91" actId="20577"/>
        <pc:sldMkLst>
          <pc:docMk/>
          <pc:sldMk cId="3993879383" sldId="350"/>
        </pc:sldMkLst>
        <pc:spChg chg="mod">
          <ac:chgData name="Katharine Brown" userId="ZbF1zUDLiDCw3fLmPu8G0S8SnTHpiNYKzwco0iDVu/I=" providerId="None" clId="Web-{92B45B82-B303-4D3E-93CF-D8FEF1C5478E}" dt="2023-03-22T18:39:09.200" v="91" actId="20577"/>
          <ac:spMkLst>
            <pc:docMk/>
            <pc:sldMk cId="3993879383" sldId="350"/>
            <ac:spMk id="3" creationId="{E204CD05-8D26-5733-0479-50A1D93C9372}"/>
          </ac:spMkLst>
        </pc:spChg>
        <pc:extLst>
          <p:ext xmlns:p="http://schemas.openxmlformats.org/presentationml/2006/main" uri="{D6D511B9-2390-475A-947B-AFAB55BFBCF1}">
            <pc226:cmChg xmlns:pc226="http://schemas.microsoft.com/office/powerpoint/2022/06/main/command" chg="mod">
              <pc226:chgData name="Katharine Brown" userId="ZbF1zUDLiDCw3fLmPu8G0S8SnTHpiNYKzwco0iDVu/I=" providerId="None" clId="Web-{92B45B82-B303-4D3E-93CF-D8FEF1C5478E}" dt="2023-03-22T18:39:09.200" v="91" actId="20577"/>
              <pc2:cmMkLst xmlns:pc2="http://schemas.microsoft.com/office/powerpoint/2019/9/main/command">
                <pc:docMk/>
                <pc:sldMk cId="3993879383" sldId="350"/>
                <pc2:cmMk id="{AB0ABE01-6422-4ACC-9A93-E7BB6F0D9497}"/>
              </pc2:cmMkLst>
            </pc226:cmChg>
            <pc226:cmChg xmlns:pc226="http://schemas.microsoft.com/office/powerpoint/2022/06/main/command" chg="mod">
              <pc226:chgData name="Katharine Brown" userId="ZbF1zUDLiDCw3fLmPu8G0S8SnTHpiNYKzwco0iDVu/I=" providerId="None" clId="Web-{92B45B82-B303-4D3E-93CF-D8FEF1C5478E}" dt="2023-03-22T18:39:09.200" v="91" actId="20577"/>
              <pc2:cmMkLst xmlns:pc2="http://schemas.microsoft.com/office/powerpoint/2019/9/main/command">
                <pc:docMk/>
                <pc:sldMk cId="3993879383" sldId="350"/>
                <pc2:cmMk id="{42FE637C-5C09-44A1-94F4-7BF50169B163}"/>
              </pc2:cmMkLst>
            </pc226:cmChg>
            <pc226:cmChg xmlns:pc226="http://schemas.microsoft.com/office/powerpoint/2022/06/main/command" chg="mod">
              <pc226:chgData name="Katharine Brown" userId="ZbF1zUDLiDCw3fLmPu8G0S8SnTHpiNYKzwco0iDVu/I=" providerId="None" clId="Web-{92B45B82-B303-4D3E-93CF-D8FEF1C5478E}" dt="2023-03-22T18:39:09.200" v="91" actId="20577"/>
              <pc2:cmMkLst xmlns:pc2="http://schemas.microsoft.com/office/powerpoint/2019/9/main/command">
                <pc:docMk/>
                <pc:sldMk cId="3993879383" sldId="350"/>
                <pc2:cmMk id="{44B5E48A-84CE-444B-AABE-8474890E9515}"/>
              </pc2:cmMkLst>
            </pc226:cmChg>
            <pc226:cmChg xmlns:pc226="http://schemas.microsoft.com/office/powerpoint/2022/06/main/command" chg="mod">
              <pc226:chgData name="Katharine Brown" userId="ZbF1zUDLiDCw3fLmPu8G0S8SnTHpiNYKzwco0iDVu/I=" providerId="None" clId="Web-{92B45B82-B303-4D3E-93CF-D8FEF1C5478E}" dt="2023-03-22T18:39:09.200" v="91" actId="20577"/>
              <pc2:cmMkLst xmlns:pc2="http://schemas.microsoft.com/office/powerpoint/2019/9/main/command">
                <pc:docMk/>
                <pc:sldMk cId="3993879383" sldId="350"/>
                <pc2:cmMk id="{6E7118B8-A77E-4A96-A286-0E9C7CE30868}"/>
              </pc2:cmMkLst>
            </pc226:cmChg>
          </p:ext>
        </pc:extLst>
      </pc:sldChg>
      <pc:sldChg chg="modSp">
        <pc:chgData name="Katharine Brown" userId="ZbF1zUDLiDCw3fLmPu8G0S8SnTHpiNYKzwco0iDVu/I=" providerId="None" clId="Web-{92B45B82-B303-4D3E-93CF-D8FEF1C5478E}" dt="2023-03-22T18:30:47.248" v="16" actId="20577"/>
        <pc:sldMkLst>
          <pc:docMk/>
          <pc:sldMk cId="1409462379" sldId="353"/>
        </pc:sldMkLst>
        <pc:spChg chg="mod">
          <ac:chgData name="Katharine Brown" userId="ZbF1zUDLiDCw3fLmPu8G0S8SnTHpiNYKzwco0iDVu/I=" providerId="None" clId="Web-{92B45B82-B303-4D3E-93CF-D8FEF1C5478E}" dt="2023-03-22T18:30:47.248" v="16" actId="20577"/>
          <ac:spMkLst>
            <pc:docMk/>
            <pc:sldMk cId="1409462379" sldId="353"/>
            <ac:spMk id="2" creationId="{2F404763-4B20-25A3-5D62-35E2F07DD6AB}"/>
          </ac:spMkLst>
        </pc:spChg>
      </pc:sldChg>
      <pc:sldChg chg="addSp modSp">
        <pc:chgData name="Katharine Brown" userId="ZbF1zUDLiDCw3fLmPu8G0S8SnTHpiNYKzwco0iDVu/I=" providerId="None" clId="Web-{92B45B82-B303-4D3E-93CF-D8FEF1C5478E}" dt="2023-03-22T18:30:11.544" v="10" actId="20577"/>
        <pc:sldMkLst>
          <pc:docMk/>
          <pc:sldMk cId="395028196" sldId="361"/>
        </pc:sldMkLst>
        <pc:spChg chg="mod">
          <ac:chgData name="Katharine Brown" userId="ZbF1zUDLiDCw3fLmPu8G0S8SnTHpiNYKzwco0iDVu/I=" providerId="None" clId="Web-{92B45B82-B303-4D3E-93CF-D8FEF1C5478E}" dt="2023-03-22T18:29:49.278" v="1" actId="20577"/>
          <ac:spMkLst>
            <pc:docMk/>
            <pc:sldMk cId="395028196" sldId="361"/>
            <ac:spMk id="2" creationId="{912A4ED5-1B87-97EB-027F-38ED226676F8}"/>
          </ac:spMkLst>
        </pc:spChg>
        <pc:spChg chg="add mod">
          <ac:chgData name="Katharine Brown" userId="ZbF1zUDLiDCw3fLmPu8G0S8SnTHpiNYKzwco0iDVu/I=" providerId="None" clId="Web-{92B45B82-B303-4D3E-93CF-D8FEF1C5478E}" dt="2023-03-22T18:30:11.544" v="10" actId="20577"/>
          <ac:spMkLst>
            <pc:docMk/>
            <pc:sldMk cId="395028196" sldId="361"/>
            <ac:spMk id="4" creationId="{48275082-7E1A-4D75-294F-F08DD3578318}"/>
          </ac:spMkLst>
        </pc:spChg>
      </pc:sldChg>
      <pc:sldChg chg="modSp">
        <pc:chgData name="Katharine Brown" userId="ZbF1zUDLiDCw3fLmPu8G0S8SnTHpiNYKzwco0iDVu/I=" providerId="None" clId="Web-{92B45B82-B303-4D3E-93CF-D8FEF1C5478E}" dt="2023-03-22T18:38:57.403" v="86" actId="20577"/>
        <pc:sldMkLst>
          <pc:docMk/>
          <pc:sldMk cId="1544568596" sldId="376"/>
        </pc:sldMkLst>
        <pc:spChg chg="mod">
          <ac:chgData name="Katharine Brown" userId="ZbF1zUDLiDCw3fLmPu8G0S8SnTHpiNYKzwco0iDVu/I=" providerId="None" clId="Web-{92B45B82-B303-4D3E-93CF-D8FEF1C5478E}" dt="2023-03-22T18:38:57.403" v="86" actId="20577"/>
          <ac:spMkLst>
            <pc:docMk/>
            <pc:sldMk cId="1544568596" sldId="376"/>
            <ac:spMk id="3" creationId="{90B6C210-BC2C-EBCF-4047-7BCB3F9236FE}"/>
          </ac:spMkLst>
        </pc:spChg>
      </pc:sldChg>
      <pc:sldChg chg="modSp">
        <pc:chgData name="Katharine Brown" userId="ZbF1zUDLiDCw3fLmPu8G0S8SnTHpiNYKzwco0iDVu/I=" providerId="None" clId="Web-{92B45B82-B303-4D3E-93CF-D8FEF1C5478E}" dt="2023-03-22T18:38:52.591" v="84" actId="20577"/>
        <pc:sldMkLst>
          <pc:docMk/>
          <pc:sldMk cId="376684168" sldId="377"/>
        </pc:sldMkLst>
        <pc:spChg chg="mod">
          <ac:chgData name="Katharine Brown" userId="ZbF1zUDLiDCw3fLmPu8G0S8SnTHpiNYKzwco0iDVu/I=" providerId="None" clId="Web-{92B45B82-B303-4D3E-93CF-D8FEF1C5478E}" dt="2023-03-22T18:38:52.591" v="84" actId="20577"/>
          <ac:spMkLst>
            <pc:docMk/>
            <pc:sldMk cId="376684168" sldId="377"/>
            <ac:spMk id="3" creationId="{3A074065-5C25-DCBF-9D8A-C698E77FED76}"/>
          </ac:spMkLst>
        </pc:spChg>
      </pc:sldChg>
      <pc:sldChg chg="modSp addCm">
        <pc:chgData name="Katharine Brown" userId="ZbF1zUDLiDCw3fLmPu8G0S8SnTHpiNYKzwco0iDVu/I=" providerId="None" clId="Web-{92B45B82-B303-4D3E-93CF-D8FEF1C5478E}" dt="2023-03-22T19:06:47.949" v="92"/>
        <pc:sldMkLst>
          <pc:docMk/>
          <pc:sldMk cId="3406519831" sldId="383"/>
        </pc:sldMkLst>
        <pc:spChg chg="mod">
          <ac:chgData name="Katharine Brown" userId="ZbF1zUDLiDCw3fLmPu8G0S8SnTHpiNYKzwco0iDVu/I=" providerId="None" clId="Web-{92B45B82-B303-4D3E-93CF-D8FEF1C5478E}" dt="2023-03-22T18:33:22.722" v="66" actId="20577"/>
          <ac:spMkLst>
            <pc:docMk/>
            <pc:sldMk cId="3406519831" sldId="383"/>
            <ac:spMk id="3" creationId="{644B17A0-5E6D-4388-8D53-A18FB6417666}"/>
          </ac:spMkLst>
        </pc:spChg>
        <pc:extLst>
          <p:ext xmlns:p="http://schemas.openxmlformats.org/presentationml/2006/main" uri="{D6D511B9-2390-475A-947B-AFAB55BFBCF1}">
            <pc226:cmChg xmlns:pc226="http://schemas.microsoft.com/office/powerpoint/2022/06/main/command" chg="add">
              <pc226:chgData name="Katharine Brown" userId="ZbF1zUDLiDCw3fLmPu8G0S8SnTHpiNYKzwco0iDVu/I=" providerId="None" clId="Web-{92B45B82-B303-4D3E-93CF-D8FEF1C5478E}" dt="2023-03-22T19:06:47.949" v="92"/>
              <pc2:cmMkLst xmlns:pc2="http://schemas.microsoft.com/office/powerpoint/2019/9/main/command">
                <pc:docMk/>
                <pc:sldMk cId="3406519831" sldId="383"/>
                <pc2:cmMk id="{4BF54E34-B78A-457F-9F92-E9F23F1FF0C1}"/>
              </pc2:cmMkLst>
            </pc226:cmChg>
          </p:ext>
        </pc:extLst>
      </pc:sldChg>
    </pc:docChg>
  </pc:docChgLst>
  <pc:docChgLst>
    <pc:chgData name="Katharine Brown" userId="ZbF1zUDLiDCw3fLmPu8G0S8SnTHpiNYKzwco0iDVu/I=" providerId="None" clId="Web-{F326C47B-1FFF-45AF-8590-649A2A4C2729}"/>
    <pc:docChg chg="modSld">
      <pc:chgData name="Katharine Brown" userId="ZbF1zUDLiDCw3fLmPu8G0S8SnTHpiNYKzwco0iDVu/I=" providerId="None" clId="Web-{F326C47B-1FFF-45AF-8590-649A2A4C2729}" dt="2023-03-14T21:27:43.329" v="6" actId="20577"/>
      <pc:docMkLst>
        <pc:docMk/>
      </pc:docMkLst>
      <pc:sldChg chg="modSp">
        <pc:chgData name="Katharine Brown" userId="ZbF1zUDLiDCw3fLmPu8G0S8SnTHpiNYKzwco0iDVu/I=" providerId="None" clId="Web-{F326C47B-1FFF-45AF-8590-649A2A4C2729}" dt="2023-03-14T21:25:18.074" v="5" actId="20577"/>
        <pc:sldMkLst>
          <pc:docMk/>
          <pc:sldMk cId="3034704138" sldId="357"/>
        </pc:sldMkLst>
        <pc:spChg chg="mod">
          <ac:chgData name="Katharine Brown" userId="ZbF1zUDLiDCw3fLmPu8G0S8SnTHpiNYKzwco0iDVu/I=" providerId="None" clId="Web-{F326C47B-1FFF-45AF-8590-649A2A4C2729}" dt="2023-03-14T21:25:18.074" v="5" actId="20577"/>
          <ac:spMkLst>
            <pc:docMk/>
            <pc:sldMk cId="3034704138" sldId="357"/>
            <ac:spMk id="3" creationId="{C7CE9271-9A09-3CB9-3F33-14D4B8A8351C}"/>
          </ac:spMkLst>
        </pc:spChg>
      </pc:sldChg>
      <pc:sldChg chg="modSp">
        <pc:chgData name="Katharine Brown" userId="ZbF1zUDLiDCw3fLmPu8G0S8SnTHpiNYKzwco0iDVu/I=" providerId="None" clId="Web-{F326C47B-1FFF-45AF-8590-649A2A4C2729}" dt="2023-03-14T21:23:52.946" v="4" actId="20577"/>
        <pc:sldMkLst>
          <pc:docMk/>
          <pc:sldMk cId="2827878623" sldId="358"/>
        </pc:sldMkLst>
        <pc:spChg chg="mod">
          <ac:chgData name="Katharine Brown" userId="ZbF1zUDLiDCw3fLmPu8G0S8SnTHpiNYKzwco0iDVu/I=" providerId="None" clId="Web-{F326C47B-1FFF-45AF-8590-649A2A4C2729}" dt="2023-03-14T21:23:52.946" v="4" actId="20577"/>
          <ac:spMkLst>
            <pc:docMk/>
            <pc:sldMk cId="2827878623" sldId="358"/>
            <ac:spMk id="3" creationId="{9EFEF78A-9AB0-D9E3-64A3-51152EE76EA6}"/>
          </ac:spMkLst>
        </pc:spChg>
      </pc:sldChg>
      <pc:sldChg chg="modSp">
        <pc:chgData name="Katharine Brown" userId="ZbF1zUDLiDCw3fLmPu8G0S8SnTHpiNYKzwco0iDVu/I=" providerId="None" clId="Web-{F326C47B-1FFF-45AF-8590-649A2A4C2729}" dt="2023-03-14T21:27:43.329" v="6" actId="20577"/>
        <pc:sldMkLst>
          <pc:docMk/>
          <pc:sldMk cId="166222689" sldId="359"/>
        </pc:sldMkLst>
        <pc:spChg chg="mod">
          <ac:chgData name="Katharine Brown" userId="ZbF1zUDLiDCw3fLmPu8G0S8SnTHpiNYKzwco0iDVu/I=" providerId="None" clId="Web-{F326C47B-1FFF-45AF-8590-649A2A4C2729}" dt="2023-03-14T21:27:43.329" v="6" actId="20577"/>
          <ac:spMkLst>
            <pc:docMk/>
            <pc:sldMk cId="166222689" sldId="359"/>
            <ac:spMk id="3" creationId="{19C9732B-5185-2B56-EDA4-6AEF887919AD}"/>
          </ac:spMkLst>
        </pc:spChg>
      </pc:sldChg>
      <pc:sldChg chg="modSp">
        <pc:chgData name="Katharine Brown" userId="ZbF1zUDLiDCw3fLmPu8G0S8SnTHpiNYKzwco0iDVu/I=" providerId="None" clId="Web-{F326C47B-1FFF-45AF-8590-649A2A4C2729}" dt="2023-03-14T21:16:35.884" v="1" actId="20577"/>
        <pc:sldMkLst>
          <pc:docMk/>
          <pc:sldMk cId="947670283" sldId="364"/>
        </pc:sldMkLst>
        <pc:spChg chg="mod">
          <ac:chgData name="Katharine Brown" userId="ZbF1zUDLiDCw3fLmPu8G0S8SnTHpiNYKzwco0iDVu/I=" providerId="None" clId="Web-{F326C47B-1FFF-45AF-8590-649A2A4C2729}" dt="2023-03-14T21:16:35.884" v="1" actId="20577"/>
          <ac:spMkLst>
            <pc:docMk/>
            <pc:sldMk cId="947670283" sldId="364"/>
            <ac:spMk id="3" creationId="{8E2EB516-8225-9CCF-6C6F-8B09281AE63C}"/>
          </ac:spMkLst>
        </pc:spChg>
      </pc:sldChg>
    </pc:docChg>
  </pc:docChgLst>
  <pc:docChgLst>
    <pc:chgData name="Clare Hancock" userId="Sgi2GfuR/260AvfhK2uDEUN+uW8LGVo9erUzeTZ+640=" providerId="None" clId="Web-{AFCA23DA-5A9B-4385-A923-EFA368F1C047}"/>
    <pc:docChg chg="modSld">
      <pc:chgData name="Clare Hancock" userId="Sgi2GfuR/260AvfhK2uDEUN+uW8LGVo9erUzeTZ+640=" providerId="None" clId="Web-{AFCA23DA-5A9B-4385-A923-EFA368F1C047}" dt="2023-03-17T18:27:14.817" v="1" actId="20577"/>
      <pc:docMkLst>
        <pc:docMk/>
      </pc:docMkLst>
      <pc:sldChg chg="modSp">
        <pc:chgData name="Clare Hancock" userId="Sgi2GfuR/260AvfhK2uDEUN+uW8LGVo9erUzeTZ+640=" providerId="None" clId="Web-{AFCA23DA-5A9B-4385-A923-EFA368F1C047}" dt="2023-03-17T18:27:10.629" v="0" actId="20577"/>
        <pc:sldMkLst>
          <pc:docMk/>
          <pc:sldMk cId="260342990" sldId="372"/>
        </pc:sldMkLst>
        <pc:spChg chg="mod">
          <ac:chgData name="Clare Hancock" userId="Sgi2GfuR/260AvfhK2uDEUN+uW8LGVo9erUzeTZ+640=" providerId="None" clId="Web-{AFCA23DA-5A9B-4385-A923-EFA368F1C047}" dt="2023-03-17T18:27:10.629" v="0" actId="20577"/>
          <ac:spMkLst>
            <pc:docMk/>
            <pc:sldMk cId="260342990" sldId="372"/>
            <ac:spMk id="2" creationId="{5EBA31D0-2FB8-2AEA-F44D-EB88D454EB24}"/>
          </ac:spMkLst>
        </pc:spChg>
      </pc:sldChg>
      <pc:sldChg chg="modSp">
        <pc:chgData name="Clare Hancock" userId="Sgi2GfuR/260AvfhK2uDEUN+uW8LGVo9erUzeTZ+640=" providerId="None" clId="Web-{AFCA23DA-5A9B-4385-A923-EFA368F1C047}" dt="2023-03-17T18:27:14.817" v="1" actId="20577"/>
        <pc:sldMkLst>
          <pc:docMk/>
          <pc:sldMk cId="2650577311" sldId="375"/>
        </pc:sldMkLst>
        <pc:spChg chg="mod">
          <ac:chgData name="Clare Hancock" userId="Sgi2GfuR/260AvfhK2uDEUN+uW8LGVo9erUzeTZ+640=" providerId="None" clId="Web-{AFCA23DA-5A9B-4385-A923-EFA368F1C047}" dt="2023-03-17T18:27:14.817" v="1" actId="20577"/>
          <ac:spMkLst>
            <pc:docMk/>
            <pc:sldMk cId="2650577311" sldId="375"/>
            <ac:spMk id="2" creationId="{AAD98240-435D-C8FA-2DAA-0EACD50323D9}"/>
          </ac:spMkLst>
        </pc:spChg>
      </pc:sldChg>
    </pc:docChg>
  </pc:docChgLst>
  <pc:docChgLst>
    <pc:chgData name="Katharine Brown" userId="ZbF1zUDLiDCw3fLmPu8G0S8SnTHpiNYKzwco0iDVu/I=" providerId="None" clId="Web-{1A105B64-DD2D-4E0C-B3A1-01C00E0E25E9}"/>
    <pc:docChg chg="addSld delSld modSld modSection">
      <pc:chgData name="Katharine Brown" userId="ZbF1zUDLiDCw3fLmPu8G0S8SnTHpiNYKzwco0iDVu/I=" providerId="None" clId="Web-{1A105B64-DD2D-4E0C-B3A1-01C00E0E25E9}" dt="2023-03-02T19:10:43.216" v="732" actId="20577"/>
      <pc:docMkLst>
        <pc:docMk/>
      </pc:docMkLst>
      <pc:sldChg chg="modSp">
        <pc:chgData name="Katharine Brown" userId="ZbF1zUDLiDCw3fLmPu8G0S8SnTHpiNYKzwco0iDVu/I=" providerId="None" clId="Web-{1A105B64-DD2D-4E0C-B3A1-01C00E0E25E9}" dt="2023-03-02T16:54:59.972" v="90" actId="20577"/>
        <pc:sldMkLst>
          <pc:docMk/>
          <pc:sldMk cId="517949567" sldId="260"/>
        </pc:sldMkLst>
        <pc:spChg chg="mod">
          <ac:chgData name="Katharine Brown" userId="ZbF1zUDLiDCw3fLmPu8G0S8SnTHpiNYKzwco0iDVu/I=" providerId="None" clId="Web-{1A105B64-DD2D-4E0C-B3A1-01C00E0E25E9}" dt="2023-03-02T16:54:59.972" v="90" actId="20577"/>
          <ac:spMkLst>
            <pc:docMk/>
            <pc:sldMk cId="517949567" sldId="260"/>
            <ac:spMk id="2" creationId="{031ACF79-8D95-45B9-A0A0-FDCADC4F0B5D}"/>
          </ac:spMkLst>
        </pc:spChg>
      </pc:sldChg>
      <pc:sldChg chg="del">
        <pc:chgData name="Katharine Brown" userId="ZbF1zUDLiDCw3fLmPu8G0S8SnTHpiNYKzwco0iDVu/I=" providerId="None" clId="Web-{1A105B64-DD2D-4E0C-B3A1-01C00E0E25E9}" dt="2023-03-02T17:04:30.506" v="468"/>
        <pc:sldMkLst>
          <pc:docMk/>
          <pc:sldMk cId="4170487401" sldId="344"/>
        </pc:sldMkLst>
      </pc:sldChg>
      <pc:sldChg chg="del">
        <pc:chgData name="Katharine Brown" userId="ZbF1zUDLiDCw3fLmPu8G0S8SnTHpiNYKzwco0iDVu/I=" providerId="None" clId="Web-{1A105B64-DD2D-4E0C-B3A1-01C00E0E25E9}" dt="2023-03-02T17:25:46.676" v="729"/>
        <pc:sldMkLst>
          <pc:docMk/>
          <pc:sldMk cId="1772723489" sldId="345"/>
        </pc:sldMkLst>
      </pc:sldChg>
      <pc:sldChg chg="del">
        <pc:chgData name="Katharine Brown" userId="ZbF1zUDLiDCw3fLmPu8G0S8SnTHpiNYKzwco0iDVu/I=" providerId="None" clId="Web-{1A105B64-DD2D-4E0C-B3A1-01C00E0E25E9}" dt="2023-03-02T17:03:47.707" v="467"/>
        <pc:sldMkLst>
          <pc:docMk/>
          <pc:sldMk cId="1565086140" sldId="346"/>
        </pc:sldMkLst>
      </pc:sldChg>
      <pc:sldChg chg="modSp new">
        <pc:chgData name="Katharine Brown" userId="ZbF1zUDLiDCw3fLmPu8G0S8SnTHpiNYKzwco0iDVu/I=" providerId="None" clId="Web-{1A105B64-DD2D-4E0C-B3A1-01C00E0E25E9}" dt="2023-03-02T19:10:43.216" v="732" actId="20577"/>
        <pc:sldMkLst>
          <pc:docMk/>
          <pc:sldMk cId="3623533443" sldId="351"/>
        </pc:sldMkLst>
        <pc:spChg chg="mod">
          <ac:chgData name="Katharine Brown" userId="ZbF1zUDLiDCw3fLmPu8G0S8SnTHpiNYKzwco0iDVu/I=" providerId="None" clId="Web-{1A105B64-DD2D-4E0C-B3A1-01C00E0E25E9}" dt="2023-03-02T16:51:46.367" v="4" actId="20577"/>
          <ac:spMkLst>
            <pc:docMk/>
            <pc:sldMk cId="3623533443" sldId="351"/>
            <ac:spMk id="2" creationId="{6019AB0E-6EA8-4250-4020-5B49D384BE8A}"/>
          </ac:spMkLst>
        </pc:spChg>
        <pc:spChg chg="mod">
          <ac:chgData name="Katharine Brown" userId="ZbF1zUDLiDCw3fLmPu8G0S8SnTHpiNYKzwco0iDVu/I=" providerId="None" clId="Web-{1A105B64-DD2D-4E0C-B3A1-01C00E0E25E9}" dt="2023-03-02T19:10:43.216" v="732" actId="20577"/>
          <ac:spMkLst>
            <pc:docMk/>
            <pc:sldMk cId="3623533443" sldId="351"/>
            <ac:spMk id="3" creationId="{38864D4F-3FED-C3AA-0FA1-F84F37690C1A}"/>
          </ac:spMkLst>
        </pc:spChg>
      </pc:sldChg>
      <pc:sldChg chg="modSp new">
        <pc:chgData name="Katharine Brown" userId="ZbF1zUDLiDCw3fLmPu8G0S8SnTHpiNYKzwco0iDVu/I=" providerId="None" clId="Web-{1A105B64-DD2D-4E0C-B3A1-01C00E0E25E9}" dt="2023-03-02T17:19:14.590" v="728" actId="20577"/>
        <pc:sldMkLst>
          <pc:docMk/>
          <pc:sldMk cId="4018528767" sldId="352"/>
        </pc:sldMkLst>
        <pc:spChg chg="mod">
          <ac:chgData name="Katharine Brown" userId="ZbF1zUDLiDCw3fLmPu8G0S8SnTHpiNYKzwco0iDVu/I=" providerId="None" clId="Web-{1A105B64-DD2D-4E0C-B3A1-01C00E0E25E9}" dt="2023-03-02T16:59:50.537" v="138" actId="20577"/>
          <ac:spMkLst>
            <pc:docMk/>
            <pc:sldMk cId="4018528767" sldId="352"/>
            <ac:spMk id="2" creationId="{AB600B67-DBAA-FE58-BF69-179487BF34D0}"/>
          </ac:spMkLst>
        </pc:spChg>
        <pc:spChg chg="mod">
          <ac:chgData name="Katharine Brown" userId="ZbF1zUDLiDCw3fLmPu8G0S8SnTHpiNYKzwco0iDVu/I=" providerId="None" clId="Web-{1A105B64-DD2D-4E0C-B3A1-01C00E0E25E9}" dt="2023-03-02T17:19:14.590" v="728" actId="20577"/>
          <ac:spMkLst>
            <pc:docMk/>
            <pc:sldMk cId="4018528767" sldId="352"/>
            <ac:spMk id="3" creationId="{412CDE95-4A44-FF47-B978-457A650C0CD2}"/>
          </ac:spMkLst>
        </pc:spChg>
      </pc:sldChg>
      <pc:sldChg chg="modSp new">
        <pc:chgData name="Katharine Brown" userId="ZbF1zUDLiDCw3fLmPu8G0S8SnTHpiNYKzwco0iDVu/I=" providerId="None" clId="Web-{1A105B64-DD2D-4E0C-B3A1-01C00E0E25E9}" dt="2023-03-02T17:11:02.936" v="581" actId="20577"/>
        <pc:sldMkLst>
          <pc:docMk/>
          <pc:sldMk cId="1409462379" sldId="353"/>
        </pc:sldMkLst>
        <pc:spChg chg="mod">
          <ac:chgData name="Katharine Brown" userId="ZbF1zUDLiDCw3fLmPu8G0S8SnTHpiNYKzwco0iDVu/I=" providerId="None" clId="Web-{1A105B64-DD2D-4E0C-B3A1-01C00E0E25E9}" dt="2023-03-02T17:01:13.245" v="249" actId="20577"/>
          <ac:spMkLst>
            <pc:docMk/>
            <pc:sldMk cId="1409462379" sldId="353"/>
            <ac:spMk id="2" creationId="{2F404763-4B20-25A3-5D62-35E2F07DD6AB}"/>
          </ac:spMkLst>
        </pc:spChg>
        <pc:spChg chg="mod">
          <ac:chgData name="Katharine Brown" userId="ZbF1zUDLiDCw3fLmPu8G0S8SnTHpiNYKzwco0iDVu/I=" providerId="None" clId="Web-{1A105B64-DD2D-4E0C-B3A1-01C00E0E25E9}" dt="2023-03-02T17:11:02.936" v="581" actId="20577"/>
          <ac:spMkLst>
            <pc:docMk/>
            <pc:sldMk cId="1409462379" sldId="353"/>
            <ac:spMk id="3" creationId="{C9B84BDC-2A30-72D6-D40D-314202062254}"/>
          </ac:spMkLst>
        </pc:spChg>
      </pc:sldChg>
      <pc:sldChg chg="modSp new">
        <pc:chgData name="Katharine Brown" userId="ZbF1zUDLiDCw3fLmPu8G0S8SnTHpiNYKzwco0iDVu/I=" providerId="None" clId="Web-{1A105B64-DD2D-4E0C-B3A1-01C00E0E25E9}" dt="2023-03-02T17:17:47.694" v="724" actId="20577"/>
        <pc:sldMkLst>
          <pc:docMk/>
          <pc:sldMk cId="3445763547" sldId="354"/>
        </pc:sldMkLst>
        <pc:spChg chg="mod">
          <ac:chgData name="Katharine Brown" userId="ZbF1zUDLiDCw3fLmPu8G0S8SnTHpiNYKzwco0iDVu/I=" providerId="None" clId="Web-{1A105B64-DD2D-4E0C-B3A1-01C00E0E25E9}" dt="2023-03-02T17:03:30.378" v="466" actId="20577"/>
          <ac:spMkLst>
            <pc:docMk/>
            <pc:sldMk cId="3445763547" sldId="354"/>
            <ac:spMk id="2" creationId="{5C254256-2539-7E91-06F5-78836A36EE76}"/>
          </ac:spMkLst>
        </pc:spChg>
        <pc:spChg chg="mod">
          <ac:chgData name="Katharine Brown" userId="ZbF1zUDLiDCw3fLmPu8G0S8SnTHpiNYKzwco0iDVu/I=" providerId="None" clId="Web-{1A105B64-DD2D-4E0C-B3A1-01C00E0E25E9}" dt="2023-03-02T17:17:47.694" v="724" actId="20577"/>
          <ac:spMkLst>
            <pc:docMk/>
            <pc:sldMk cId="3445763547" sldId="354"/>
            <ac:spMk id="3" creationId="{EE09B5A7-6042-B1A7-8DB3-29D656B69C58}"/>
          </ac:spMkLst>
        </pc:spChg>
      </pc:sldChg>
    </pc:docChg>
  </pc:docChgLst>
  <pc:docChgLst>
    <pc:chgData name="Katharine Brown" userId="ZbF1zUDLiDCw3fLmPu8G0S8SnTHpiNYKzwco0iDVu/I=" providerId="None" clId="Web-{957FF660-8489-4373-8C8D-9A0466549F6A}"/>
    <pc:docChg chg="modSld">
      <pc:chgData name="Katharine Brown" userId="ZbF1zUDLiDCw3fLmPu8G0S8SnTHpiNYKzwco0iDVu/I=" providerId="None" clId="Web-{957FF660-8489-4373-8C8D-9A0466549F6A}" dt="2023-03-15T16:00:40.371" v="14" actId="20577"/>
      <pc:docMkLst>
        <pc:docMk/>
      </pc:docMkLst>
      <pc:sldChg chg="modSp">
        <pc:chgData name="Katharine Brown" userId="ZbF1zUDLiDCw3fLmPu8G0S8SnTHpiNYKzwco0iDVu/I=" providerId="None" clId="Web-{957FF660-8489-4373-8C8D-9A0466549F6A}" dt="2023-03-15T16:00:40.371" v="14" actId="20577"/>
        <pc:sldMkLst>
          <pc:docMk/>
          <pc:sldMk cId="3650396478" sldId="371"/>
        </pc:sldMkLst>
        <pc:spChg chg="mod">
          <ac:chgData name="Katharine Brown" userId="ZbF1zUDLiDCw3fLmPu8G0S8SnTHpiNYKzwco0iDVu/I=" providerId="None" clId="Web-{957FF660-8489-4373-8C8D-9A0466549F6A}" dt="2023-03-15T16:00:40.371" v="14" actId="20577"/>
          <ac:spMkLst>
            <pc:docMk/>
            <pc:sldMk cId="3650396478" sldId="371"/>
            <ac:spMk id="3" creationId="{2661B38E-E0DE-4915-0070-2981C128ECEC}"/>
          </ac:spMkLst>
        </pc:spChg>
      </pc:sldChg>
    </pc:docChg>
  </pc:docChgLst>
  <pc:docChgLst>
    <pc:chgData name="Katharine Brown" userId="ZbF1zUDLiDCw3fLmPu8G0S8SnTHpiNYKzwco0iDVu/I=" providerId="None" clId="Web-{482F7D34-49C9-49D2-B560-C8C23E3634BC}"/>
    <pc:docChg chg="addSld modSld modSection">
      <pc:chgData name="Katharine Brown" userId="ZbF1zUDLiDCw3fLmPu8G0S8SnTHpiNYKzwco0iDVu/I=" providerId="None" clId="Web-{482F7D34-49C9-49D2-B560-C8C23E3634BC}" dt="2023-03-15T15:24:28.313" v="11" actId="20577"/>
      <pc:docMkLst>
        <pc:docMk/>
      </pc:docMkLst>
      <pc:sldChg chg="modSp">
        <pc:chgData name="Katharine Brown" userId="ZbF1zUDLiDCw3fLmPu8G0S8SnTHpiNYKzwco0iDVu/I=" providerId="None" clId="Web-{482F7D34-49C9-49D2-B560-C8C23E3634BC}" dt="2023-03-15T15:24:11.594" v="1" actId="20577"/>
        <pc:sldMkLst>
          <pc:docMk/>
          <pc:sldMk cId="947670283" sldId="364"/>
        </pc:sldMkLst>
        <pc:spChg chg="mod">
          <ac:chgData name="Katharine Brown" userId="ZbF1zUDLiDCw3fLmPu8G0S8SnTHpiNYKzwco0iDVu/I=" providerId="None" clId="Web-{482F7D34-49C9-49D2-B560-C8C23E3634BC}" dt="2023-03-15T15:24:11.594" v="1" actId="20577"/>
          <ac:spMkLst>
            <pc:docMk/>
            <pc:sldMk cId="947670283" sldId="364"/>
            <ac:spMk id="2" creationId="{D4313589-F5FC-5D2C-40C3-CA402DF9C646}"/>
          </ac:spMkLst>
        </pc:spChg>
      </pc:sldChg>
      <pc:sldChg chg="modSp new">
        <pc:chgData name="Katharine Brown" userId="ZbF1zUDLiDCw3fLmPu8G0S8SnTHpiNYKzwco0iDVu/I=" providerId="None" clId="Web-{482F7D34-49C9-49D2-B560-C8C23E3634BC}" dt="2023-03-15T15:24:28.313" v="11" actId="20577"/>
        <pc:sldMkLst>
          <pc:docMk/>
          <pc:sldMk cId="3650396478" sldId="371"/>
        </pc:sldMkLst>
        <pc:spChg chg="mod">
          <ac:chgData name="Katharine Brown" userId="ZbF1zUDLiDCw3fLmPu8G0S8SnTHpiNYKzwco0iDVu/I=" providerId="None" clId="Web-{482F7D34-49C9-49D2-B560-C8C23E3634BC}" dt="2023-03-15T15:24:28.313" v="11" actId="20577"/>
          <ac:spMkLst>
            <pc:docMk/>
            <pc:sldMk cId="3650396478" sldId="371"/>
            <ac:spMk id="2" creationId="{3D319C24-4F85-B304-4DB4-3C74CF2FE0AE}"/>
          </ac:spMkLst>
        </pc:spChg>
      </pc:sldChg>
    </pc:docChg>
  </pc:docChgLst>
  <pc:docChgLst>
    <pc:chgData name="Huan Liu" userId="IaaokAfXA644vVEO2jrzP+m5fdXNBIP0AyARzv3aagU=" providerId="None" clId="Web-{3AB84011-3B08-4853-B326-B84D68B83C33}"/>
    <pc:docChg chg="addSld delSld modSld modSection">
      <pc:chgData name="Huan Liu" userId="IaaokAfXA644vVEO2jrzP+m5fdXNBIP0AyARzv3aagU=" providerId="None" clId="Web-{3AB84011-3B08-4853-B326-B84D68B83C33}" dt="2023-03-22T15:35:32.550" v="785" actId="20577"/>
      <pc:docMkLst>
        <pc:docMk/>
      </pc:docMkLst>
      <pc:sldChg chg="modSp">
        <pc:chgData name="Huan Liu" userId="IaaokAfXA644vVEO2jrzP+m5fdXNBIP0AyARzv3aagU=" providerId="None" clId="Web-{3AB84011-3B08-4853-B326-B84D68B83C33}" dt="2023-03-22T14:42:57.327" v="366" actId="14100"/>
        <pc:sldMkLst>
          <pc:docMk/>
          <pc:sldMk cId="395028196" sldId="361"/>
        </pc:sldMkLst>
        <pc:spChg chg="mod">
          <ac:chgData name="Huan Liu" userId="IaaokAfXA644vVEO2jrzP+m5fdXNBIP0AyARzv3aagU=" providerId="None" clId="Web-{3AB84011-3B08-4853-B326-B84D68B83C33}" dt="2023-03-22T14:42:57.327" v="366" actId="14100"/>
          <ac:spMkLst>
            <pc:docMk/>
            <pc:sldMk cId="395028196" sldId="361"/>
            <ac:spMk id="2" creationId="{912A4ED5-1B87-97EB-027F-38ED226676F8}"/>
          </ac:spMkLst>
        </pc:spChg>
      </pc:sldChg>
      <pc:sldChg chg="modSp">
        <pc:chgData name="Huan Liu" userId="IaaokAfXA644vVEO2jrzP+m5fdXNBIP0AyARzv3aagU=" providerId="None" clId="Web-{3AB84011-3B08-4853-B326-B84D68B83C33}" dt="2023-03-22T15:07:14.451" v="728" actId="20577"/>
        <pc:sldMkLst>
          <pc:docMk/>
          <pc:sldMk cId="3188737689" sldId="363"/>
        </pc:sldMkLst>
        <pc:spChg chg="mod">
          <ac:chgData name="Huan Liu" userId="IaaokAfXA644vVEO2jrzP+m5fdXNBIP0AyARzv3aagU=" providerId="None" clId="Web-{3AB84011-3B08-4853-B326-B84D68B83C33}" dt="2023-03-22T15:07:14.451" v="728" actId="20577"/>
          <ac:spMkLst>
            <pc:docMk/>
            <pc:sldMk cId="3188737689" sldId="363"/>
            <ac:spMk id="3" creationId="{C7CE9271-9A09-3CB9-3F33-14D4B8A8351C}"/>
          </ac:spMkLst>
        </pc:spChg>
      </pc:sldChg>
      <pc:sldChg chg="modSp modNotes">
        <pc:chgData name="Huan Liu" userId="IaaokAfXA644vVEO2jrzP+m5fdXNBIP0AyARzv3aagU=" providerId="None" clId="Web-{3AB84011-3B08-4853-B326-B84D68B83C33}" dt="2023-03-22T15:22:39.979" v="754"/>
        <pc:sldMkLst>
          <pc:docMk/>
          <pc:sldMk cId="2117042807" sldId="378"/>
        </pc:sldMkLst>
        <pc:spChg chg="mod">
          <ac:chgData name="Huan Liu" userId="IaaokAfXA644vVEO2jrzP+m5fdXNBIP0AyARzv3aagU=" providerId="None" clId="Web-{3AB84011-3B08-4853-B326-B84D68B83C33}" dt="2023-03-22T15:22:29.635" v="751" actId="1076"/>
          <ac:spMkLst>
            <pc:docMk/>
            <pc:sldMk cId="2117042807" sldId="378"/>
            <ac:spMk id="3" creationId="{9E99881F-CCC1-0C38-1038-2B02E2CCD734}"/>
          </ac:spMkLst>
        </pc:spChg>
      </pc:sldChg>
      <pc:sldChg chg="modSp">
        <pc:chgData name="Huan Liu" userId="IaaokAfXA644vVEO2jrzP+m5fdXNBIP0AyARzv3aagU=" providerId="None" clId="Web-{3AB84011-3B08-4853-B326-B84D68B83C33}" dt="2023-03-22T15:24:48.593" v="783" actId="1076"/>
        <pc:sldMkLst>
          <pc:docMk/>
          <pc:sldMk cId="1837705144" sldId="379"/>
        </pc:sldMkLst>
        <pc:spChg chg="mod">
          <ac:chgData name="Huan Liu" userId="IaaokAfXA644vVEO2jrzP+m5fdXNBIP0AyARzv3aagU=" providerId="None" clId="Web-{3AB84011-3B08-4853-B326-B84D68B83C33}" dt="2023-03-22T15:24:48.593" v="783" actId="1076"/>
          <ac:spMkLst>
            <pc:docMk/>
            <pc:sldMk cId="1837705144" sldId="379"/>
            <ac:spMk id="3" creationId="{9B66D252-31A9-23EE-9B44-09BB0F1A2F4E}"/>
          </ac:spMkLst>
        </pc:spChg>
      </pc:sldChg>
      <pc:sldChg chg="modSp">
        <pc:chgData name="Huan Liu" userId="IaaokAfXA644vVEO2jrzP+m5fdXNBIP0AyARzv3aagU=" providerId="None" clId="Web-{3AB84011-3B08-4853-B326-B84D68B83C33}" dt="2023-03-22T14:39:09.398" v="292" actId="20577"/>
        <pc:sldMkLst>
          <pc:docMk/>
          <pc:sldMk cId="1574190772" sldId="380"/>
        </pc:sldMkLst>
        <pc:spChg chg="mod">
          <ac:chgData name="Huan Liu" userId="IaaokAfXA644vVEO2jrzP+m5fdXNBIP0AyARzv3aagU=" providerId="None" clId="Web-{3AB84011-3B08-4853-B326-B84D68B83C33}" dt="2023-03-22T14:39:09.398" v="292" actId="20577"/>
          <ac:spMkLst>
            <pc:docMk/>
            <pc:sldMk cId="1574190772" sldId="380"/>
            <ac:spMk id="3" creationId="{6739EB54-DD92-6E12-6704-6FD178A1C9FC}"/>
          </ac:spMkLst>
        </pc:spChg>
      </pc:sldChg>
      <pc:sldChg chg="del">
        <pc:chgData name="Huan Liu" userId="IaaokAfXA644vVEO2jrzP+m5fdXNBIP0AyARzv3aagU=" providerId="None" clId="Web-{3AB84011-3B08-4853-B326-B84D68B83C33}" dt="2023-03-22T13:58:11.696" v="0"/>
        <pc:sldMkLst>
          <pc:docMk/>
          <pc:sldMk cId="2223373763" sldId="381"/>
        </pc:sldMkLst>
      </pc:sldChg>
      <pc:sldChg chg="modSp new">
        <pc:chgData name="Huan Liu" userId="IaaokAfXA644vVEO2jrzP+m5fdXNBIP0AyARzv3aagU=" providerId="None" clId="Web-{3AB84011-3B08-4853-B326-B84D68B83C33}" dt="2023-03-22T15:35:32.550" v="785" actId="20577"/>
        <pc:sldMkLst>
          <pc:docMk/>
          <pc:sldMk cId="4180155175" sldId="385"/>
        </pc:sldMkLst>
        <pc:spChg chg="mod">
          <ac:chgData name="Huan Liu" userId="IaaokAfXA644vVEO2jrzP+m5fdXNBIP0AyARzv3aagU=" providerId="None" clId="Web-{3AB84011-3B08-4853-B326-B84D68B83C33}" dt="2023-03-22T14:52:05.094" v="557" actId="20577"/>
          <ac:spMkLst>
            <pc:docMk/>
            <pc:sldMk cId="4180155175" sldId="385"/>
            <ac:spMk id="2" creationId="{63E95B2E-9FA6-5324-B04E-DEE8F80F2B22}"/>
          </ac:spMkLst>
        </pc:spChg>
        <pc:spChg chg="mod">
          <ac:chgData name="Huan Liu" userId="IaaokAfXA644vVEO2jrzP+m5fdXNBIP0AyARzv3aagU=" providerId="None" clId="Web-{3AB84011-3B08-4853-B326-B84D68B83C33}" dt="2023-03-22T15:35:32.550" v="785" actId="20577"/>
          <ac:spMkLst>
            <pc:docMk/>
            <pc:sldMk cId="4180155175" sldId="385"/>
            <ac:spMk id="3" creationId="{5774CEEB-2F60-EBAF-3C8D-939999FD81CE}"/>
          </ac:spMkLst>
        </pc:spChg>
      </pc:sldChg>
    </pc:docChg>
  </pc:docChgLst>
  <pc:docChgLst>
    <pc:chgData name="Huan Liu" clId="Web-{DC262B02-3AA4-4BE3-BA41-3E6526501E62}"/>
    <pc:docChg chg="mod modSld">
      <pc:chgData name="Huan Liu" userId="" providerId="" clId="Web-{DC262B02-3AA4-4BE3-BA41-3E6526501E62}" dt="2023-03-31T00:49:35.872" v="141" actId="20577"/>
      <pc:docMkLst>
        <pc:docMk/>
      </pc:docMkLst>
      <pc:sldChg chg="modSp">
        <pc:chgData name="Huan Liu" userId="" providerId="" clId="Web-{DC262B02-3AA4-4BE3-BA41-3E6526501E62}" dt="2023-03-30T22:37:36.508" v="13" actId="20577"/>
        <pc:sldMkLst>
          <pc:docMk/>
          <pc:sldMk cId="1837705144" sldId="379"/>
        </pc:sldMkLst>
        <pc:spChg chg="mod">
          <ac:chgData name="Huan Liu" userId="" providerId="" clId="Web-{DC262B02-3AA4-4BE3-BA41-3E6526501E62}" dt="2023-03-30T22:37:36.508" v="13" actId="20577"/>
          <ac:spMkLst>
            <pc:docMk/>
            <pc:sldMk cId="1837705144" sldId="379"/>
            <ac:spMk id="3" creationId="{9B66D252-31A9-23EE-9B44-09BB0F1A2F4E}"/>
          </ac:spMkLst>
        </pc:spChg>
      </pc:sldChg>
      <pc:sldChg chg="modSp">
        <pc:chgData name="Huan Liu" userId="" providerId="" clId="Web-{DC262B02-3AA4-4BE3-BA41-3E6526501E62}" dt="2023-03-30T16:40:03.180" v="5" actId="14100"/>
        <pc:sldMkLst>
          <pc:docMk/>
          <pc:sldMk cId="1574190772" sldId="380"/>
        </pc:sldMkLst>
        <pc:spChg chg="mod">
          <ac:chgData name="Huan Liu" userId="" providerId="" clId="Web-{DC262B02-3AA4-4BE3-BA41-3E6526501E62}" dt="2023-03-30T16:40:03.180" v="5" actId="14100"/>
          <ac:spMkLst>
            <pc:docMk/>
            <pc:sldMk cId="1574190772" sldId="380"/>
            <ac:spMk id="3" creationId="{6739EB54-DD92-6E12-6704-6FD178A1C9FC}"/>
          </ac:spMkLst>
        </pc:spChg>
      </pc:sldChg>
      <pc:sldChg chg="modSp">
        <pc:chgData name="Huan Liu" userId="" providerId="" clId="Web-{DC262B02-3AA4-4BE3-BA41-3E6526501E62}" dt="2023-03-31T00:49:35.872" v="141" actId="20577"/>
        <pc:sldMkLst>
          <pc:docMk/>
          <pc:sldMk cId="2576146583" sldId="382"/>
        </pc:sldMkLst>
        <pc:spChg chg="mod">
          <ac:chgData name="Huan Liu" userId="" providerId="" clId="Web-{DC262B02-3AA4-4BE3-BA41-3E6526501E62}" dt="2023-03-31T00:49:35.872" v="141" actId="20577"/>
          <ac:spMkLst>
            <pc:docMk/>
            <pc:sldMk cId="2576146583" sldId="382"/>
            <ac:spMk id="3" creationId="{81E7A8EE-6800-C029-2EEC-84E3AD4FE937}"/>
          </ac:spMkLst>
        </pc:spChg>
      </pc:sldChg>
      <pc:sldChg chg="modCm">
        <pc:chgData name="Huan Liu" userId="" providerId="" clId="Web-{DC262B02-3AA4-4BE3-BA41-3E6526501E62}" dt="2023-03-30T22:43:02.406" v="15"/>
        <pc:sldMkLst>
          <pc:docMk/>
          <pc:sldMk cId="3406519831" sldId="383"/>
        </pc:sldMkLst>
        <pc:extLst>
          <p:ext xmlns:p="http://schemas.openxmlformats.org/presentationml/2006/main" uri="{D6D511B9-2390-475A-947B-AFAB55BFBCF1}">
            <pc226:cmChg xmlns:pc226="http://schemas.microsoft.com/office/powerpoint/2022/06/main/command" chg="">
              <pc226:chgData name="Huan Liu" userId="" providerId="" clId="Web-{DC262B02-3AA4-4BE3-BA41-3E6526501E62}" dt="2023-03-30T22:43:02.406" v="15"/>
              <pc2:cmMkLst xmlns:pc2="http://schemas.microsoft.com/office/powerpoint/2019/9/main/command">
                <pc:docMk/>
                <pc:sldMk cId="3406519831" sldId="383"/>
                <pc2:cmMk id="{23345AED-3E47-48A0-A5DD-1348546805D6}"/>
              </pc2:cmMkLst>
              <pc226:cmRplyChg chg="add">
                <pc226:chgData name="Huan Liu" userId="" providerId="" clId="Web-{DC262B02-3AA4-4BE3-BA41-3E6526501E62}" dt="2023-03-30T22:43:02.406" v="15"/>
                <pc2:cmRplyMkLst xmlns:pc2="http://schemas.microsoft.com/office/powerpoint/2019/9/main/command">
                  <pc:docMk/>
                  <pc:sldMk cId="3406519831" sldId="383"/>
                  <pc2:cmMk id="{23345AED-3E47-48A0-A5DD-1348546805D6}"/>
                  <pc2:cmRplyMk id="{077A6DFF-E711-476B-9E42-6E13C6FF065F}"/>
                </pc2:cmRplyMkLst>
              </pc226:cmRplyChg>
            </pc226:cmChg>
          </p:ext>
        </pc:extLst>
      </pc:sldChg>
    </pc:docChg>
  </pc:docChgLst>
  <pc:docChgLst>
    <pc:chgData name="Jonah Breed" clId="Web-{9D535FE1-D12F-4610-9290-53FC3C1BA9E6}"/>
    <pc:docChg chg="modSld">
      <pc:chgData name="Jonah Breed" userId="" providerId="" clId="Web-{9D535FE1-D12F-4610-9290-53FC3C1BA9E6}" dt="2023-03-24T20:14:23.549" v="23" actId="20577"/>
      <pc:docMkLst>
        <pc:docMk/>
      </pc:docMkLst>
      <pc:sldChg chg="modSp">
        <pc:chgData name="Jonah Breed" userId="" providerId="" clId="Web-{9D535FE1-D12F-4610-9290-53FC3C1BA9E6}" dt="2023-03-24T19:48:45.353" v="2" actId="1076"/>
        <pc:sldMkLst>
          <pc:docMk/>
          <pc:sldMk cId="2825873125" sldId="356"/>
        </pc:sldMkLst>
        <pc:spChg chg="mod">
          <ac:chgData name="Jonah Breed" userId="" providerId="" clId="Web-{9D535FE1-D12F-4610-9290-53FC3C1BA9E6}" dt="2023-03-24T19:48:45.353" v="2" actId="1076"/>
          <ac:spMkLst>
            <pc:docMk/>
            <pc:sldMk cId="2825873125" sldId="356"/>
            <ac:spMk id="4" creationId="{A2C1AFBF-7269-74B3-5E14-FA4A18245EE9}"/>
          </ac:spMkLst>
        </pc:spChg>
      </pc:sldChg>
      <pc:sldChg chg="modSp">
        <pc:chgData name="Jonah Breed" userId="" providerId="" clId="Web-{9D535FE1-D12F-4610-9290-53FC3C1BA9E6}" dt="2023-03-24T19:48:30.978" v="1" actId="20577"/>
        <pc:sldMkLst>
          <pc:docMk/>
          <pc:sldMk cId="395028196" sldId="361"/>
        </pc:sldMkLst>
        <pc:spChg chg="mod">
          <ac:chgData name="Jonah Breed" userId="" providerId="" clId="Web-{9D535FE1-D12F-4610-9290-53FC3C1BA9E6}" dt="2023-03-24T19:48:30.978" v="1" actId="20577"/>
          <ac:spMkLst>
            <pc:docMk/>
            <pc:sldMk cId="395028196" sldId="361"/>
            <ac:spMk id="2" creationId="{912A4ED5-1B87-97EB-027F-38ED226676F8}"/>
          </ac:spMkLst>
        </pc:spChg>
      </pc:sldChg>
      <pc:sldChg chg="modSp">
        <pc:chgData name="Jonah Breed" userId="" providerId="" clId="Web-{9D535FE1-D12F-4610-9290-53FC3C1BA9E6}" dt="2023-03-24T20:14:23.549" v="23" actId="20577"/>
        <pc:sldMkLst>
          <pc:docMk/>
          <pc:sldMk cId="3406519831" sldId="383"/>
        </pc:sldMkLst>
        <pc:spChg chg="mod">
          <ac:chgData name="Jonah Breed" userId="" providerId="" clId="Web-{9D535FE1-D12F-4610-9290-53FC3C1BA9E6}" dt="2023-03-24T20:14:23.549" v="23" actId="20577"/>
          <ac:spMkLst>
            <pc:docMk/>
            <pc:sldMk cId="3406519831" sldId="383"/>
            <ac:spMk id="3" creationId="{644B17A0-5E6D-4388-8D53-A18FB6417666}"/>
          </ac:spMkLst>
        </pc:spChg>
      </pc:sldChg>
    </pc:docChg>
  </pc:docChgLst>
  <pc:docChgLst>
    <pc:chgData name="Katharine Brown" userId="ZbF1zUDLiDCw3fLmPu8G0S8SnTHpiNYKzwco0iDVu/I=" providerId="None" clId="Web-{75A01BD7-7893-41D2-A3DB-7D64BE6D9A97}"/>
    <pc:docChg chg="addSld delSld modSld sldOrd modSection">
      <pc:chgData name="Katharine Brown" userId="ZbF1zUDLiDCw3fLmPu8G0S8SnTHpiNYKzwco0iDVu/I=" providerId="None" clId="Web-{75A01BD7-7893-41D2-A3DB-7D64BE6D9A97}" dt="2023-03-21T22:00:10.905" v="602" actId="20577"/>
      <pc:docMkLst>
        <pc:docMk/>
      </pc:docMkLst>
      <pc:sldChg chg="modSp">
        <pc:chgData name="Katharine Brown" userId="ZbF1zUDLiDCw3fLmPu8G0S8SnTHpiNYKzwco0iDVu/I=" providerId="None" clId="Web-{75A01BD7-7893-41D2-A3DB-7D64BE6D9A97}" dt="2023-03-21T21:40:21.225" v="363" actId="20577"/>
        <pc:sldMkLst>
          <pc:docMk/>
          <pc:sldMk cId="1027358471" sldId="339"/>
        </pc:sldMkLst>
        <pc:spChg chg="mod">
          <ac:chgData name="Katharine Brown" userId="ZbF1zUDLiDCw3fLmPu8G0S8SnTHpiNYKzwco0iDVu/I=" providerId="None" clId="Web-{75A01BD7-7893-41D2-A3DB-7D64BE6D9A97}" dt="2023-03-21T21:40:21.225" v="363" actId="20577"/>
          <ac:spMkLst>
            <pc:docMk/>
            <pc:sldMk cId="1027358471" sldId="339"/>
            <ac:spMk id="5" creationId="{6816E983-18E2-4E57-B043-A09F2E53A85C}"/>
          </ac:spMkLst>
        </pc:spChg>
      </pc:sldChg>
      <pc:sldChg chg="modSp addCm modCm">
        <pc:chgData name="Katharine Brown" userId="ZbF1zUDLiDCw3fLmPu8G0S8SnTHpiNYKzwco0iDVu/I=" providerId="None" clId="Web-{75A01BD7-7893-41D2-A3DB-7D64BE6D9A97}" dt="2023-03-21T21:59:15.684" v="592" actId="20577"/>
        <pc:sldMkLst>
          <pc:docMk/>
          <pc:sldMk cId="3993879383" sldId="350"/>
        </pc:sldMkLst>
        <pc:spChg chg="mod">
          <ac:chgData name="Katharine Brown" userId="ZbF1zUDLiDCw3fLmPu8G0S8SnTHpiNYKzwco0iDVu/I=" providerId="None" clId="Web-{75A01BD7-7893-41D2-A3DB-7D64BE6D9A97}" dt="2023-03-21T21:59:15.684" v="592" actId="20577"/>
          <ac:spMkLst>
            <pc:docMk/>
            <pc:sldMk cId="3993879383" sldId="350"/>
            <ac:spMk id="2" creationId="{9B232044-EAC3-B5C1-8342-C98025247174}"/>
          </ac:spMkLst>
        </pc:spChg>
        <pc:spChg chg="mod">
          <ac:chgData name="Katharine Brown" userId="ZbF1zUDLiDCw3fLmPu8G0S8SnTHpiNYKzwco0iDVu/I=" providerId="None" clId="Web-{75A01BD7-7893-41D2-A3DB-7D64BE6D9A97}" dt="2023-03-21T21:56:50.570" v="419" actId="20577"/>
          <ac:spMkLst>
            <pc:docMk/>
            <pc:sldMk cId="3993879383" sldId="350"/>
            <ac:spMk id="3" creationId="{E204CD05-8D26-5733-0479-50A1D93C9372}"/>
          </ac:spMkLst>
        </pc:spChg>
        <pc:extLst>
          <p:ext xmlns:p="http://schemas.openxmlformats.org/presentationml/2006/main" uri="{D6D511B9-2390-475A-947B-AFAB55BFBCF1}">
            <pc226:cmChg xmlns:pc226="http://schemas.microsoft.com/office/powerpoint/2022/06/main/command" chg="mod">
              <pc226:chgData name="Katharine Brown" userId="ZbF1zUDLiDCw3fLmPu8G0S8SnTHpiNYKzwco0iDVu/I=" providerId="None" clId="Web-{75A01BD7-7893-41D2-A3DB-7D64BE6D9A97}" dt="2023-03-21T21:56:49.554" v="417" actId="20577"/>
              <pc2:cmMkLst xmlns:pc2="http://schemas.microsoft.com/office/powerpoint/2019/9/main/command">
                <pc:docMk/>
                <pc:sldMk cId="3993879383" sldId="350"/>
                <pc2:cmMk id="{AB0ABE01-6422-4ACC-9A93-E7BB6F0D9497}"/>
              </pc2:cmMkLst>
            </pc226:cmChg>
            <pc226:cmChg xmlns:pc226="http://schemas.microsoft.com/office/powerpoint/2022/06/main/command" chg="add mod">
              <pc226:chgData name="Katharine Brown" userId="ZbF1zUDLiDCw3fLmPu8G0S8SnTHpiNYKzwco0iDVu/I=" providerId="None" clId="Web-{75A01BD7-7893-41D2-A3DB-7D64BE6D9A97}" dt="2023-03-21T21:56:49.554" v="417" actId="20577"/>
              <pc2:cmMkLst xmlns:pc2="http://schemas.microsoft.com/office/powerpoint/2019/9/main/command">
                <pc:docMk/>
                <pc:sldMk cId="3993879383" sldId="350"/>
                <pc2:cmMk id="{42FE637C-5C09-44A1-94F4-7BF50169B163}"/>
              </pc2:cmMkLst>
            </pc226:cmChg>
            <pc226:cmChg xmlns:pc226="http://schemas.microsoft.com/office/powerpoint/2022/06/main/command" chg="add mod">
              <pc226:chgData name="Katharine Brown" userId="ZbF1zUDLiDCw3fLmPu8G0S8SnTHpiNYKzwco0iDVu/I=" providerId="None" clId="Web-{75A01BD7-7893-41D2-A3DB-7D64BE6D9A97}" dt="2023-03-21T21:56:49.554" v="417" actId="20577"/>
              <pc2:cmMkLst xmlns:pc2="http://schemas.microsoft.com/office/powerpoint/2019/9/main/command">
                <pc:docMk/>
                <pc:sldMk cId="3993879383" sldId="350"/>
                <pc2:cmMk id="{44B5E48A-84CE-444B-AABE-8474890E9515}"/>
              </pc2:cmMkLst>
            </pc226:cmChg>
            <pc226:cmChg xmlns:pc226="http://schemas.microsoft.com/office/powerpoint/2022/06/main/command" chg="mod">
              <pc226:chgData name="Katharine Brown" userId="ZbF1zUDLiDCw3fLmPu8G0S8SnTHpiNYKzwco0iDVu/I=" providerId="None" clId="Web-{75A01BD7-7893-41D2-A3DB-7D64BE6D9A97}" dt="2023-03-21T21:56:49.554" v="417" actId="20577"/>
              <pc2:cmMkLst xmlns:pc2="http://schemas.microsoft.com/office/powerpoint/2019/9/main/command">
                <pc:docMk/>
                <pc:sldMk cId="3993879383" sldId="350"/>
                <pc2:cmMk id="{6E7118B8-A77E-4A96-A286-0E9C7CE30868}"/>
              </pc2:cmMkLst>
            </pc226:cmChg>
          </p:ext>
        </pc:extLst>
      </pc:sldChg>
      <pc:sldChg chg="modSp">
        <pc:chgData name="Katharine Brown" userId="ZbF1zUDLiDCw3fLmPu8G0S8SnTHpiNYKzwco0iDVu/I=" providerId="None" clId="Web-{75A01BD7-7893-41D2-A3DB-7D64BE6D9A97}" dt="2023-03-21T21:37:19.751" v="360" actId="20577"/>
        <pc:sldMkLst>
          <pc:docMk/>
          <pc:sldMk cId="4019168239" sldId="373"/>
        </pc:sldMkLst>
        <pc:spChg chg="mod">
          <ac:chgData name="Katharine Brown" userId="ZbF1zUDLiDCw3fLmPu8G0S8SnTHpiNYKzwco0iDVu/I=" providerId="None" clId="Web-{75A01BD7-7893-41D2-A3DB-7D64BE6D9A97}" dt="2023-03-21T21:37:19.751" v="360" actId="20577"/>
          <ac:spMkLst>
            <pc:docMk/>
            <pc:sldMk cId="4019168239" sldId="373"/>
            <ac:spMk id="3" creationId="{D6040210-ADEC-0C68-010B-CCA67AB24761}"/>
          </ac:spMkLst>
        </pc:spChg>
      </pc:sldChg>
      <pc:sldChg chg="modSp new">
        <pc:chgData name="Katharine Brown" userId="ZbF1zUDLiDCw3fLmPu8G0S8SnTHpiNYKzwco0iDVu/I=" providerId="None" clId="Web-{75A01BD7-7893-41D2-A3DB-7D64BE6D9A97}" dt="2023-03-21T22:00:03.998" v="597" actId="20577"/>
        <pc:sldMkLst>
          <pc:docMk/>
          <pc:sldMk cId="1544568596" sldId="376"/>
        </pc:sldMkLst>
        <pc:spChg chg="mod">
          <ac:chgData name="Katharine Brown" userId="ZbF1zUDLiDCw3fLmPu8G0S8SnTHpiNYKzwco0iDVu/I=" providerId="None" clId="Web-{75A01BD7-7893-41D2-A3DB-7D64BE6D9A97}" dt="2023-03-21T21:59:09.325" v="584" actId="20577"/>
          <ac:spMkLst>
            <pc:docMk/>
            <pc:sldMk cId="1544568596" sldId="376"/>
            <ac:spMk id="2" creationId="{9B565E3B-A575-E8A3-41D9-0FE7EF44F67A}"/>
          </ac:spMkLst>
        </pc:spChg>
        <pc:spChg chg="mod">
          <ac:chgData name="Katharine Brown" userId="ZbF1zUDLiDCw3fLmPu8G0S8SnTHpiNYKzwco0iDVu/I=" providerId="None" clId="Web-{75A01BD7-7893-41D2-A3DB-7D64BE6D9A97}" dt="2023-03-21T22:00:03.998" v="597" actId="20577"/>
          <ac:spMkLst>
            <pc:docMk/>
            <pc:sldMk cId="1544568596" sldId="376"/>
            <ac:spMk id="3" creationId="{90B6C210-BC2C-EBCF-4047-7BCB3F9236FE}"/>
          </ac:spMkLst>
        </pc:spChg>
      </pc:sldChg>
      <pc:sldChg chg="modSp new del">
        <pc:chgData name="Katharine Brown" userId="ZbF1zUDLiDCw3fLmPu8G0S8SnTHpiNYKzwco0iDVu/I=" providerId="None" clId="Web-{75A01BD7-7893-41D2-A3DB-7D64BE6D9A97}" dt="2023-03-21T20:45:00.726" v="135"/>
        <pc:sldMkLst>
          <pc:docMk/>
          <pc:sldMk cId="3795537252" sldId="376"/>
        </pc:sldMkLst>
        <pc:spChg chg="mod">
          <ac:chgData name="Katharine Brown" userId="ZbF1zUDLiDCw3fLmPu8G0S8SnTHpiNYKzwco0iDVu/I=" providerId="None" clId="Web-{75A01BD7-7893-41D2-A3DB-7D64BE6D9A97}" dt="2023-03-21T20:42:01.908" v="5" actId="20577"/>
          <ac:spMkLst>
            <pc:docMk/>
            <pc:sldMk cId="3795537252" sldId="376"/>
            <ac:spMk id="2" creationId="{B93E29F1-BDDF-650F-E2E0-C936A078A7A5}"/>
          </ac:spMkLst>
        </pc:spChg>
        <pc:spChg chg="mod">
          <ac:chgData name="Katharine Brown" userId="ZbF1zUDLiDCw3fLmPu8G0S8SnTHpiNYKzwco0iDVu/I=" providerId="None" clId="Web-{75A01BD7-7893-41D2-A3DB-7D64BE6D9A97}" dt="2023-03-21T20:43:55.755" v="134" actId="20577"/>
          <ac:spMkLst>
            <pc:docMk/>
            <pc:sldMk cId="3795537252" sldId="376"/>
            <ac:spMk id="3" creationId="{CCD40352-433A-7382-7482-21EB0564BE53}"/>
          </ac:spMkLst>
        </pc:spChg>
      </pc:sldChg>
      <pc:sldChg chg="modSp new">
        <pc:chgData name="Katharine Brown" userId="ZbF1zUDLiDCw3fLmPu8G0S8SnTHpiNYKzwco0iDVu/I=" providerId="None" clId="Web-{75A01BD7-7893-41D2-A3DB-7D64BE6D9A97}" dt="2023-03-21T22:00:10.905" v="602" actId="20577"/>
        <pc:sldMkLst>
          <pc:docMk/>
          <pc:sldMk cId="376684168" sldId="377"/>
        </pc:sldMkLst>
        <pc:spChg chg="mod">
          <ac:chgData name="Katharine Brown" userId="ZbF1zUDLiDCw3fLmPu8G0S8SnTHpiNYKzwco0iDVu/I=" providerId="None" clId="Web-{75A01BD7-7893-41D2-A3DB-7D64BE6D9A97}" dt="2023-03-21T21:59:04.856" v="578" actId="20577"/>
          <ac:spMkLst>
            <pc:docMk/>
            <pc:sldMk cId="376684168" sldId="377"/>
            <ac:spMk id="2" creationId="{7EB7D664-C2D6-7DC4-DF69-88ED3D02DD8A}"/>
          </ac:spMkLst>
        </pc:spChg>
        <pc:spChg chg="mod">
          <ac:chgData name="Katharine Brown" userId="ZbF1zUDLiDCw3fLmPu8G0S8SnTHpiNYKzwco0iDVu/I=" providerId="None" clId="Web-{75A01BD7-7893-41D2-A3DB-7D64BE6D9A97}" dt="2023-03-21T22:00:10.905" v="602" actId="20577"/>
          <ac:spMkLst>
            <pc:docMk/>
            <pc:sldMk cId="376684168" sldId="377"/>
            <ac:spMk id="3" creationId="{3A074065-5C25-DCBF-9D8A-C698E77FED76}"/>
          </ac:spMkLst>
        </pc:spChg>
      </pc:sldChg>
      <pc:sldChg chg="modSp">
        <pc:chgData name="Katharine Brown" userId="ZbF1zUDLiDCw3fLmPu8G0S8SnTHpiNYKzwco0iDVu/I=" providerId="None" clId="Web-{75A01BD7-7893-41D2-A3DB-7D64BE6D9A97}" dt="2023-03-21T21:23:09.489" v="358" actId="20577"/>
        <pc:sldMkLst>
          <pc:docMk/>
          <pc:sldMk cId="1837705144" sldId="379"/>
        </pc:sldMkLst>
        <pc:spChg chg="mod">
          <ac:chgData name="Katharine Brown" userId="ZbF1zUDLiDCw3fLmPu8G0S8SnTHpiNYKzwco0iDVu/I=" providerId="None" clId="Web-{75A01BD7-7893-41D2-A3DB-7D64BE6D9A97}" dt="2023-03-21T21:23:09.489" v="358" actId="20577"/>
          <ac:spMkLst>
            <pc:docMk/>
            <pc:sldMk cId="1837705144" sldId="379"/>
            <ac:spMk id="3" creationId="{9B66D252-31A9-23EE-9B44-09BB0F1A2F4E}"/>
          </ac:spMkLst>
        </pc:spChg>
      </pc:sldChg>
      <pc:sldChg chg="modSp">
        <pc:chgData name="Katharine Brown" userId="ZbF1zUDLiDCw3fLmPu8G0S8SnTHpiNYKzwco0iDVu/I=" providerId="None" clId="Web-{75A01BD7-7893-41D2-A3DB-7D64BE6D9A97}" dt="2023-03-21T21:16:15.162" v="355" actId="20577"/>
        <pc:sldMkLst>
          <pc:docMk/>
          <pc:sldMk cId="1574190772" sldId="380"/>
        </pc:sldMkLst>
        <pc:spChg chg="mod">
          <ac:chgData name="Katharine Brown" userId="ZbF1zUDLiDCw3fLmPu8G0S8SnTHpiNYKzwco0iDVu/I=" providerId="None" clId="Web-{75A01BD7-7893-41D2-A3DB-7D64BE6D9A97}" dt="2023-03-21T21:16:15.162" v="355" actId="20577"/>
          <ac:spMkLst>
            <pc:docMk/>
            <pc:sldMk cId="1574190772" sldId="380"/>
            <ac:spMk id="3" creationId="{6739EB54-DD92-6E12-6704-6FD178A1C9FC}"/>
          </ac:spMkLst>
        </pc:spChg>
      </pc:sldChg>
      <pc:sldChg chg="modSp new ord">
        <pc:chgData name="Katharine Brown" userId="ZbF1zUDLiDCw3fLmPu8G0S8SnTHpiNYKzwco0iDVu/I=" providerId="None" clId="Web-{75A01BD7-7893-41D2-A3DB-7D64BE6D9A97}" dt="2023-03-21T21:14:40.659" v="346" actId="20577"/>
        <pc:sldMkLst>
          <pc:docMk/>
          <pc:sldMk cId="2576146583" sldId="382"/>
        </pc:sldMkLst>
        <pc:spChg chg="mod">
          <ac:chgData name="Katharine Brown" userId="ZbF1zUDLiDCw3fLmPu8G0S8SnTHpiNYKzwco0iDVu/I=" providerId="None" clId="Web-{75A01BD7-7893-41D2-A3DB-7D64BE6D9A97}" dt="2023-03-21T21:14:11.487" v="326" actId="20577"/>
          <ac:spMkLst>
            <pc:docMk/>
            <pc:sldMk cId="2576146583" sldId="382"/>
            <ac:spMk id="2" creationId="{79BB54AB-F66E-76EA-8989-9FEEB0211600}"/>
          </ac:spMkLst>
        </pc:spChg>
        <pc:spChg chg="mod">
          <ac:chgData name="Katharine Brown" userId="ZbF1zUDLiDCw3fLmPu8G0S8SnTHpiNYKzwco0iDVu/I=" providerId="None" clId="Web-{75A01BD7-7893-41D2-A3DB-7D64BE6D9A97}" dt="2023-03-21T21:14:40.659" v="346" actId="20577"/>
          <ac:spMkLst>
            <pc:docMk/>
            <pc:sldMk cId="2576146583" sldId="382"/>
            <ac:spMk id="3" creationId="{81E7A8EE-6800-C029-2EEC-84E3AD4FE937}"/>
          </ac:spMkLst>
        </pc:spChg>
      </pc:sldChg>
      <pc:sldChg chg="modSp new">
        <pc:chgData name="Katharine Brown" userId="ZbF1zUDLiDCw3fLmPu8G0S8SnTHpiNYKzwco0iDVu/I=" providerId="None" clId="Web-{75A01BD7-7893-41D2-A3DB-7D64BE6D9A97}" dt="2023-03-21T21:55:42.537" v="403" actId="20577"/>
        <pc:sldMkLst>
          <pc:docMk/>
          <pc:sldMk cId="3406519831" sldId="383"/>
        </pc:sldMkLst>
        <pc:spChg chg="mod">
          <ac:chgData name="Katharine Brown" userId="ZbF1zUDLiDCw3fLmPu8G0S8SnTHpiNYKzwco0iDVu/I=" providerId="None" clId="Web-{75A01BD7-7893-41D2-A3DB-7D64BE6D9A97}" dt="2023-03-21T21:55:42.537" v="403" actId="20577"/>
          <ac:spMkLst>
            <pc:docMk/>
            <pc:sldMk cId="3406519831" sldId="383"/>
            <ac:spMk id="2" creationId="{A6CC370D-1F4F-EBDF-5AF0-3E77C5DB986D}"/>
          </ac:spMkLst>
        </pc:spChg>
      </pc:sldChg>
    </pc:docChg>
  </pc:docChgLst>
  <pc:docChgLst>
    <pc:chgData name="Layli Miron" userId="/DrcrWCPle+dcro+AiM46lt8ZF8YiTvk2YyzvqycskM=" providerId="None" clId="Web-{056D7963-6A7C-4FA7-BE13-7FCF85853580}"/>
    <pc:docChg chg="addSld modSld modSection">
      <pc:chgData name="Layli Miron" userId="/DrcrWCPle+dcro+AiM46lt8ZF8YiTvk2YyzvqycskM=" providerId="None" clId="Web-{056D7963-6A7C-4FA7-BE13-7FCF85853580}" dt="2021-07-14T17:22:41.009" v="117" actId="14100"/>
      <pc:docMkLst>
        <pc:docMk/>
      </pc:docMkLst>
      <pc:sldChg chg="addSp delSp modSp">
        <pc:chgData name="Layli Miron" userId="/DrcrWCPle+dcro+AiM46lt8ZF8YiTvk2YyzvqycskM=" providerId="None" clId="Web-{056D7963-6A7C-4FA7-BE13-7FCF85853580}" dt="2021-07-14T17:20:08.315" v="72"/>
        <pc:sldMkLst>
          <pc:docMk/>
          <pc:sldMk cId="3888096263" sldId="343"/>
        </pc:sldMkLst>
        <pc:spChg chg="add del mod">
          <ac:chgData name="Layli Miron" userId="/DrcrWCPle+dcro+AiM46lt8ZF8YiTvk2YyzvqycskM=" providerId="None" clId="Web-{056D7963-6A7C-4FA7-BE13-7FCF85853580}" dt="2021-07-14T17:20:08.315" v="72"/>
          <ac:spMkLst>
            <pc:docMk/>
            <pc:sldMk cId="3888096263" sldId="343"/>
            <ac:spMk id="4" creationId="{16BAC3E0-579D-45CC-BDA6-4A3C426BB2AF}"/>
          </ac:spMkLst>
        </pc:spChg>
      </pc:sldChg>
      <pc:sldChg chg="modSp new modNotes">
        <pc:chgData name="Layli Miron" userId="/DrcrWCPle+dcro+AiM46lt8ZF8YiTvk2YyzvqycskM=" providerId="None" clId="Web-{056D7963-6A7C-4FA7-BE13-7FCF85853580}" dt="2021-07-14T17:21:55.241" v="98" actId="20577"/>
        <pc:sldMkLst>
          <pc:docMk/>
          <pc:sldMk cId="4170487401" sldId="344"/>
        </pc:sldMkLst>
        <pc:spChg chg="mod">
          <ac:chgData name="Layli Miron" userId="/DrcrWCPle+dcro+AiM46lt8ZF8YiTvk2YyzvqycskM=" providerId="None" clId="Web-{056D7963-6A7C-4FA7-BE13-7FCF85853580}" dt="2021-07-14T17:13:14.860" v="13" actId="20577"/>
          <ac:spMkLst>
            <pc:docMk/>
            <pc:sldMk cId="4170487401" sldId="344"/>
            <ac:spMk id="2" creationId="{7C20A2EF-6AB4-42BF-97BC-DE3290C2F7A3}"/>
          </ac:spMkLst>
        </pc:spChg>
        <pc:spChg chg="mod">
          <ac:chgData name="Layli Miron" userId="/DrcrWCPle+dcro+AiM46lt8ZF8YiTvk2YyzvqycskM=" providerId="None" clId="Web-{056D7963-6A7C-4FA7-BE13-7FCF85853580}" dt="2021-07-14T17:21:55.241" v="98" actId="20577"/>
          <ac:spMkLst>
            <pc:docMk/>
            <pc:sldMk cId="4170487401" sldId="344"/>
            <ac:spMk id="3" creationId="{A9A1DCAA-EDC1-4D92-AA4F-84AF45B66CB6}"/>
          </ac:spMkLst>
        </pc:spChg>
      </pc:sldChg>
      <pc:sldChg chg="addSp delSp modSp add mod replId modClrScheme chgLayout">
        <pc:chgData name="Layli Miron" userId="/DrcrWCPle+dcro+AiM46lt8ZF8YiTvk2YyzvqycskM=" providerId="None" clId="Web-{056D7963-6A7C-4FA7-BE13-7FCF85853580}" dt="2021-07-14T17:22:41.009" v="117" actId="14100"/>
        <pc:sldMkLst>
          <pc:docMk/>
          <pc:sldMk cId="1460892946" sldId="345"/>
        </pc:sldMkLst>
        <pc:spChg chg="mod ord">
          <ac:chgData name="Layli Miron" userId="/DrcrWCPle+dcro+AiM46lt8ZF8YiTvk2YyzvqycskM=" providerId="None" clId="Web-{056D7963-6A7C-4FA7-BE13-7FCF85853580}" dt="2021-07-14T17:22:41.009" v="117" actId="14100"/>
          <ac:spMkLst>
            <pc:docMk/>
            <pc:sldMk cId="1460892946" sldId="345"/>
            <ac:spMk id="2" creationId="{7C20A2EF-6AB4-42BF-97BC-DE3290C2F7A3}"/>
          </ac:spMkLst>
        </pc:spChg>
        <pc:spChg chg="mod ord">
          <ac:chgData name="Layli Miron" userId="/DrcrWCPle+dcro+AiM46lt8ZF8YiTvk2YyzvqycskM=" providerId="None" clId="Web-{056D7963-6A7C-4FA7-BE13-7FCF85853580}" dt="2021-07-14T17:22:36.134" v="116" actId="1076"/>
          <ac:spMkLst>
            <pc:docMk/>
            <pc:sldMk cId="1460892946" sldId="345"/>
            <ac:spMk id="3" creationId="{A9A1DCAA-EDC1-4D92-AA4F-84AF45B66CB6}"/>
          </ac:spMkLst>
        </pc:spChg>
        <pc:spChg chg="add del mod">
          <ac:chgData name="Layli Miron" userId="/DrcrWCPle+dcro+AiM46lt8ZF8YiTvk2YyzvqycskM=" providerId="None" clId="Web-{056D7963-6A7C-4FA7-BE13-7FCF85853580}" dt="2021-07-14T17:20:48.614" v="79"/>
          <ac:spMkLst>
            <pc:docMk/>
            <pc:sldMk cId="1460892946" sldId="345"/>
            <ac:spMk id="4" creationId="{0488ADDB-E20F-46AC-84DA-549264431149}"/>
          </ac:spMkLst>
        </pc:spChg>
      </pc:sldChg>
    </pc:docChg>
  </pc:docChgLst>
  <pc:docChgLst>
    <pc:chgData name="Katharine Brown" userId="ZbF1zUDLiDCw3fLmPu8G0S8SnTHpiNYKzwco0iDVu/I=" providerId="None" clId="Web-{49D9B8F9-4AFE-45AB-BE1D-8A422E4DCD84}"/>
    <pc:docChg chg="delSld modSld modSection">
      <pc:chgData name="Katharine Brown" userId="ZbF1zUDLiDCw3fLmPu8G0S8SnTHpiNYKzwco0iDVu/I=" providerId="None" clId="Web-{49D9B8F9-4AFE-45AB-BE1D-8A422E4DCD84}" dt="2023-03-10T22:50:40.548" v="314" actId="20577"/>
      <pc:docMkLst>
        <pc:docMk/>
      </pc:docMkLst>
      <pc:sldChg chg="modSp">
        <pc:chgData name="Katharine Brown" userId="ZbF1zUDLiDCw3fLmPu8G0S8SnTHpiNYKzwco0iDVu/I=" providerId="None" clId="Web-{49D9B8F9-4AFE-45AB-BE1D-8A422E4DCD84}" dt="2023-03-10T22:38:37.354" v="32" actId="20577"/>
        <pc:sldMkLst>
          <pc:docMk/>
          <pc:sldMk cId="3623533443" sldId="351"/>
        </pc:sldMkLst>
        <pc:spChg chg="mod">
          <ac:chgData name="Katharine Brown" userId="ZbF1zUDLiDCw3fLmPu8G0S8SnTHpiNYKzwco0iDVu/I=" providerId="None" clId="Web-{49D9B8F9-4AFE-45AB-BE1D-8A422E4DCD84}" dt="2023-03-10T22:37:26.586" v="4" actId="20577"/>
          <ac:spMkLst>
            <pc:docMk/>
            <pc:sldMk cId="3623533443" sldId="351"/>
            <ac:spMk id="2" creationId="{6019AB0E-6EA8-4250-4020-5B49D384BE8A}"/>
          </ac:spMkLst>
        </pc:spChg>
        <pc:spChg chg="mod">
          <ac:chgData name="Katharine Brown" userId="ZbF1zUDLiDCw3fLmPu8G0S8SnTHpiNYKzwco0iDVu/I=" providerId="None" clId="Web-{49D9B8F9-4AFE-45AB-BE1D-8A422E4DCD84}" dt="2023-03-10T22:38:37.354" v="32" actId="20577"/>
          <ac:spMkLst>
            <pc:docMk/>
            <pc:sldMk cId="3623533443" sldId="351"/>
            <ac:spMk id="3" creationId="{38864D4F-3FED-C3AA-0FA1-F84F37690C1A}"/>
          </ac:spMkLst>
        </pc:spChg>
      </pc:sldChg>
      <pc:sldChg chg="modSp">
        <pc:chgData name="Katharine Brown" userId="ZbF1zUDLiDCw3fLmPu8G0S8SnTHpiNYKzwco0iDVu/I=" providerId="None" clId="Web-{49D9B8F9-4AFE-45AB-BE1D-8A422E4DCD84}" dt="2023-03-10T22:41:07.328" v="156" actId="20577"/>
        <pc:sldMkLst>
          <pc:docMk/>
          <pc:sldMk cId="1409462379" sldId="353"/>
        </pc:sldMkLst>
        <pc:spChg chg="mod">
          <ac:chgData name="Katharine Brown" userId="ZbF1zUDLiDCw3fLmPu8G0S8SnTHpiNYKzwco0iDVu/I=" providerId="None" clId="Web-{49D9B8F9-4AFE-45AB-BE1D-8A422E4DCD84}" dt="2023-03-10T22:40:54.843" v="150" actId="20577"/>
          <ac:spMkLst>
            <pc:docMk/>
            <pc:sldMk cId="1409462379" sldId="353"/>
            <ac:spMk id="2" creationId="{2F404763-4B20-25A3-5D62-35E2F07DD6AB}"/>
          </ac:spMkLst>
        </pc:spChg>
        <pc:spChg chg="mod">
          <ac:chgData name="Katharine Brown" userId="ZbF1zUDLiDCw3fLmPu8G0S8SnTHpiNYKzwco0iDVu/I=" providerId="None" clId="Web-{49D9B8F9-4AFE-45AB-BE1D-8A422E4DCD84}" dt="2023-03-10T22:41:07.328" v="156" actId="20577"/>
          <ac:spMkLst>
            <pc:docMk/>
            <pc:sldMk cId="1409462379" sldId="353"/>
            <ac:spMk id="3" creationId="{C9B84BDC-2A30-72D6-D40D-314202062254}"/>
          </ac:spMkLst>
        </pc:spChg>
      </pc:sldChg>
      <pc:sldChg chg="del">
        <pc:chgData name="Katharine Brown" userId="ZbF1zUDLiDCw3fLmPu8G0S8SnTHpiNYKzwco0iDVu/I=" providerId="None" clId="Web-{49D9B8F9-4AFE-45AB-BE1D-8A422E4DCD84}" dt="2023-03-10T22:39:08.965" v="33"/>
        <pc:sldMkLst>
          <pc:docMk/>
          <pc:sldMk cId="3445763547" sldId="354"/>
        </pc:sldMkLst>
      </pc:sldChg>
      <pc:sldChg chg="del">
        <pc:chgData name="Katharine Brown" userId="ZbF1zUDLiDCw3fLmPu8G0S8SnTHpiNYKzwco0iDVu/I=" providerId="None" clId="Web-{49D9B8F9-4AFE-45AB-BE1D-8A422E4DCD84}" dt="2023-03-10T22:37:16.992" v="0"/>
        <pc:sldMkLst>
          <pc:docMk/>
          <pc:sldMk cId="3512840638" sldId="355"/>
        </pc:sldMkLst>
      </pc:sldChg>
      <pc:sldChg chg="modSp">
        <pc:chgData name="Katharine Brown" userId="ZbF1zUDLiDCw3fLmPu8G0S8SnTHpiNYKzwco0iDVu/I=" providerId="None" clId="Web-{49D9B8F9-4AFE-45AB-BE1D-8A422E4DCD84}" dt="2023-03-10T22:50:40.548" v="314" actId="20577"/>
        <pc:sldMkLst>
          <pc:docMk/>
          <pc:sldMk cId="947670283" sldId="364"/>
        </pc:sldMkLst>
        <pc:spChg chg="mod">
          <ac:chgData name="Katharine Brown" userId="ZbF1zUDLiDCw3fLmPu8G0S8SnTHpiNYKzwco0iDVu/I=" providerId="None" clId="Web-{49D9B8F9-4AFE-45AB-BE1D-8A422E4DCD84}" dt="2023-03-10T22:50:40.548" v="314" actId="20577"/>
          <ac:spMkLst>
            <pc:docMk/>
            <pc:sldMk cId="947670283" sldId="364"/>
            <ac:spMk id="3" creationId="{8E2EB516-8225-9CCF-6C6F-8B09281AE63C}"/>
          </ac:spMkLst>
        </pc:spChg>
      </pc:sldChg>
      <pc:sldChg chg="modSp">
        <pc:chgData name="Katharine Brown" userId="ZbF1zUDLiDCw3fLmPu8G0S8SnTHpiNYKzwco0iDVu/I=" providerId="None" clId="Web-{49D9B8F9-4AFE-45AB-BE1D-8A422E4DCD84}" dt="2023-03-10T22:41:50.001" v="181" actId="20577"/>
        <pc:sldMkLst>
          <pc:docMk/>
          <pc:sldMk cId="2699033291" sldId="366"/>
        </pc:sldMkLst>
        <pc:spChg chg="mod">
          <ac:chgData name="Katharine Brown" userId="ZbF1zUDLiDCw3fLmPu8G0S8SnTHpiNYKzwco0iDVu/I=" providerId="None" clId="Web-{49D9B8F9-4AFE-45AB-BE1D-8A422E4DCD84}" dt="2023-03-10T22:41:50.001" v="181" actId="20577"/>
          <ac:spMkLst>
            <pc:docMk/>
            <pc:sldMk cId="2699033291" sldId="366"/>
            <ac:spMk id="3" creationId="{A3AFE442-0B7C-A429-EE56-C4B0BA2FCA14}"/>
          </ac:spMkLst>
        </pc:spChg>
      </pc:sldChg>
      <pc:sldChg chg="del">
        <pc:chgData name="Katharine Brown" userId="ZbF1zUDLiDCw3fLmPu8G0S8SnTHpiNYKzwco0iDVu/I=" providerId="None" clId="Web-{49D9B8F9-4AFE-45AB-BE1D-8A422E4DCD84}" dt="2023-03-10T22:42:22.892" v="182"/>
        <pc:sldMkLst>
          <pc:docMk/>
          <pc:sldMk cId="1760213851" sldId="367"/>
        </pc:sldMkLst>
      </pc:sldChg>
    </pc:docChg>
  </pc:docChgLst>
  <pc:docChgLst>
    <pc:chgData name="Huan Liu" userId="IaaokAfXA644vVEO2jrzP+m5fdXNBIP0AyARzv3aagU=" providerId="None" clId="Web-{9C355135-9B46-4238-AE97-373692C85452}"/>
    <pc:docChg chg="modSld">
      <pc:chgData name="Huan Liu" userId="IaaokAfXA644vVEO2jrzP+m5fdXNBIP0AyARzv3aagU=" providerId="None" clId="Web-{9C355135-9B46-4238-AE97-373692C85452}" dt="2023-03-31T17:04:15.092" v="4" actId="14100"/>
      <pc:docMkLst>
        <pc:docMk/>
      </pc:docMkLst>
      <pc:sldChg chg="modSp">
        <pc:chgData name="Huan Liu" userId="IaaokAfXA644vVEO2jrzP+m5fdXNBIP0AyARzv3aagU=" providerId="None" clId="Web-{9C355135-9B46-4238-AE97-373692C85452}" dt="2023-03-31T17:04:15.092" v="4" actId="14100"/>
        <pc:sldMkLst>
          <pc:docMk/>
          <pc:sldMk cId="1027358471" sldId="339"/>
        </pc:sldMkLst>
        <pc:spChg chg="mod">
          <ac:chgData name="Huan Liu" userId="IaaokAfXA644vVEO2jrzP+m5fdXNBIP0AyARzv3aagU=" providerId="None" clId="Web-{9C355135-9B46-4238-AE97-373692C85452}" dt="2023-03-31T17:04:15.092" v="4" actId="14100"/>
          <ac:spMkLst>
            <pc:docMk/>
            <pc:sldMk cId="1027358471" sldId="339"/>
            <ac:spMk id="5" creationId="{6816E983-18E2-4E57-B043-A09F2E53A85C}"/>
          </ac:spMkLst>
        </pc:spChg>
      </pc:sldChg>
    </pc:docChg>
  </pc:docChgLst>
  <pc:docChgLst>
    <pc:chgData name="Clare Hancock" userId="Sgi2GfuR/260AvfhK2uDEUN+uW8LGVo9erUzeTZ+640=" providerId="None" clId="Web-{9CAFB81A-6E9A-408C-BE0C-C6B46C4D9FFE}"/>
    <pc:docChg chg="modSld sldOrd">
      <pc:chgData name="Clare Hancock" userId="Sgi2GfuR/260AvfhK2uDEUN+uW8LGVo9erUzeTZ+640=" providerId="None" clId="Web-{9CAFB81A-6E9A-408C-BE0C-C6B46C4D9FFE}" dt="2023-03-20T18:41:52.687" v="3156" actId="20577"/>
      <pc:docMkLst>
        <pc:docMk/>
      </pc:docMkLst>
      <pc:sldChg chg="modSp">
        <pc:chgData name="Clare Hancock" userId="Sgi2GfuR/260AvfhK2uDEUN+uW8LGVo9erUzeTZ+640=" providerId="None" clId="Web-{9CAFB81A-6E9A-408C-BE0C-C6B46C4D9FFE}" dt="2023-03-20T18:32:49.255" v="3131" actId="1076"/>
        <pc:sldMkLst>
          <pc:docMk/>
          <pc:sldMk cId="1027358471" sldId="339"/>
        </pc:sldMkLst>
        <pc:spChg chg="mod">
          <ac:chgData name="Clare Hancock" userId="Sgi2GfuR/260AvfhK2uDEUN+uW8LGVo9erUzeTZ+640=" providerId="None" clId="Web-{9CAFB81A-6E9A-408C-BE0C-C6B46C4D9FFE}" dt="2023-03-20T18:32:49.255" v="3131" actId="1076"/>
          <ac:spMkLst>
            <pc:docMk/>
            <pc:sldMk cId="1027358471" sldId="339"/>
            <ac:spMk id="5" creationId="{6816E983-18E2-4E57-B043-A09F2E53A85C}"/>
          </ac:spMkLst>
        </pc:spChg>
      </pc:sldChg>
      <pc:sldChg chg="modSp">
        <pc:chgData name="Clare Hancock" userId="Sgi2GfuR/260AvfhK2uDEUN+uW8LGVo9erUzeTZ+640=" providerId="None" clId="Web-{9CAFB81A-6E9A-408C-BE0C-C6B46C4D9FFE}" dt="2023-03-20T17:00:57.139" v="7" actId="20577"/>
        <pc:sldMkLst>
          <pc:docMk/>
          <pc:sldMk cId="2120181175" sldId="362"/>
        </pc:sldMkLst>
        <pc:spChg chg="mod">
          <ac:chgData name="Clare Hancock" userId="Sgi2GfuR/260AvfhK2uDEUN+uW8LGVo9erUzeTZ+640=" providerId="None" clId="Web-{9CAFB81A-6E9A-408C-BE0C-C6B46C4D9FFE}" dt="2023-03-20T17:00:57.139" v="7" actId="20577"/>
          <ac:spMkLst>
            <pc:docMk/>
            <pc:sldMk cId="2120181175" sldId="362"/>
            <ac:spMk id="3" creationId="{C7CE9271-9A09-3CB9-3F33-14D4B8A8351C}"/>
          </ac:spMkLst>
        </pc:spChg>
      </pc:sldChg>
      <pc:sldChg chg="modSp">
        <pc:chgData name="Clare Hancock" userId="Sgi2GfuR/260AvfhK2uDEUN+uW8LGVo9erUzeTZ+640=" providerId="None" clId="Web-{9CAFB81A-6E9A-408C-BE0C-C6B46C4D9FFE}" dt="2023-03-20T17:22:57.351" v="474" actId="20577"/>
        <pc:sldMkLst>
          <pc:docMk/>
          <pc:sldMk cId="260342990" sldId="372"/>
        </pc:sldMkLst>
        <pc:spChg chg="mod">
          <ac:chgData name="Clare Hancock" userId="Sgi2GfuR/260AvfhK2uDEUN+uW8LGVo9erUzeTZ+640=" providerId="None" clId="Web-{9CAFB81A-6E9A-408C-BE0C-C6B46C4D9FFE}" dt="2023-03-20T17:22:57.351" v="474" actId="20577"/>
          <ac:spMkLst>
            <pc:docMk/>
            <pc:sldMk cId="260342990" sldId="372"/>
            <ac:spMk id="3" creationId="{372640AE-489E-6CFF-DDEC-E9EB7125E265}"/>
          </ac:spMkLst>
        </pc:spChg>
      </pc:sldChg>
      <pc:sldChg chg="modSp ord">
        <pc:chgData name="Clare Hancock" userId="Sgi2GfuR/260AvfhK2uDEUN+uW8LGVo9erUzeTZ+640=" providerId="None" clId="Web-{9CAFB81A-6E9A-408C-BE0C-C6B46C4D9FFE}" dt="2023-03-20T17:54:35.526" v="1958" actId="20577"/>
        <pc:sldMkLst>
          <pc:docMk/>
          <pc:sldMk cId="4019168239" sldId="373"/>
        </pc:sldMkLst>
        <pc:spChg chg="mod">
          <ac:chgData name="Clare Hancock" userId="Sgi2GfuR/260AvfhK2uDEUN+uW8LGVo9erUzeTZ+640=" providerId="None" clId="Web-{9CAFB81A-6E9A-408C-BE0C-C6B46C4D9FFE}" dt="2023-03-20T17:51:00.788" v="1734" actId="20577"/>
          <ac:spMkLst>
            <pc:docMk/>
            <pc:sldMk cId="4019168239" sldId="373"/>
            <ac:spMk id="2" creationId="{A6771473-9863-85EA-6FBC-CA1AC9751CE0}"/>
          </ac:spMkLst>
        </pc:spChg>
        <pc:spChg chg="mod">
          <ac:chgData name="Clare Hancock" userId="Sgi2GfuR/260AvfhK2uDEUN+uW8LGVo9erUzeTZ+640=" providerId="None" clId="Web-{9CAFB81A-6E9A-408C-BE0C-C6B46C4D9FFE}" dt="2023-03-20T17:54:35.526" v="1958" actId="20577"/>
          <ac:spMkLst>
            <pc:docMk/>
            <pc:sldMk cId="4019168239" sldId="373"/>
            <ac:spMk id="3" creationId="{D6040210-ADEC-0C68-010B-CCA67AB24761}"/>
          </ac:spMkLst>
        </pc:spChg>
      </pc:sldChg>
      <pc:sldChg chg="modSp">
        <pc:chgData name="Clare Hancock" userId="Sgi2GfuR/260AvfhK2uDEUN+uW8LGVo9erUzeTZ+640=" providerId="None" clId="Web-{9CAFB81A-6E9A-408C-BE0C-C6B46C4D9FFE}" dt="2023-03-20T18:33:20.053" v="3139" actId="20577"/>
        <pc:sldMkLst>
          <pc:docMk/>
          <pc:sldMk cId="970542219" sldId="374"/>
        </pc:sldMkLst>
        <pc:spChg chg="mod">
          <ac:chgData name="Clare Hancock" userId="Sgi2GfuR/260AvfhK2uDEUN+uW8LGVo9erUzeTZ+640=" providerId="None" clId="Web-{9CAFB81A-6E9A-408C-BE0C-C6B46C4D9FFE}" dt="2023-03-20T18:33:20.053" v="3139" actId="20577"/>
          <ac:spMkLst>
            <pc:docMk/>
            <pc:sldMk cId="970542219" sldId="374"/>
            <ac:spMk id="3" creationId="{ADF20655-275B-DE78-C393-A64FD400F043}"/>
          </ac:spMkLst>
        </pc:spChg>
      </pc:sldChg>
      <pc:sldChg chg="modSp">
        <pc:chgData name="Clare Hancock" userId="Sgi2GfuR/260AvfhK2uDEUN+uW8LGVo9erUzeTZ+640=" providerId="None" clId="Web-{9CAFB81A-6E9A-408C-BE0C-C6B46C4D9FFE}" dt="2023-03-20T18:41:52.687" v="3156" actId="20577"/>
        <pc:sldMkLst>
          <pc:docMk/>
          <pc:sldMk cId="2650577311" sldId="375"/>
        </pc:sldMkLst>
        <pc:spChg chg="mod">
          <ac:chgData name="Clare Hancock" userId="Sgi2GfuR/260AvfhK2uDEUN+uW8LGVo9erUzeTZ+640=" providerId="None" clId="Web-{9CAFB81A-6E9A-408C-BE0C-C6B46C4D9FFE}" dt="2023-03-20T18:41:52.687" v="3156" actId="20577"/>
          <ac:spMkLst>
            <pc:docMk/>
            <pc:sldMk cId="2650577311" sldId="375"/>
            <ac:spMk id="3" creationId="{DE5EE0D3-4C98-711C-DDA9-00DDD3BBF6CB}"/>
          </ac:spMkLst>
        </pc:spChg>
      </pc:sldChg>
    </pc:docChg>
  </pc:docChgLst>
  <pc:docChgLst>
    <pc:chgData name="Clare Hancock" userId="Sgi2GfuR/260AvfhK2uDEUN+uW8LGVo9erUzeTZ+640=" providerId="None" clId="Web-{7D6682A9-DD60-4A53-ACC6-F7D792DCA76C}"/>
    <pc:docChg chg="modSld">
      <pc:chgData name="Clare Hancock" userId="Sgi2GfuR/260AvfhK2uDEUN+uW8LGVo9erUzeTZ+640=" providerId="None" clId="Web-{7D6682A9-DD60-4A53-ACC6-F7D792DCA76C}" dt="2023-03-24T16:05:14.818" v="519" actId="1076"/>
      <pc:docMkLst>
        <pc:docMk/>
      </pc:docMkLst>
      <pc:sldChg chg="modSp">
        <pc:chgData name="Clare Hancock" userId="Sgi2GfuR/260AvfhK2uDEUN+uW8LGVo9erUzeTZ+640=" providerId="None" clId="Web-{7D6682A9-DD60-4A53-ACC6-F7D792DCA76C}" dt="2023-03-24T16:03:55.128" v="505" actId="14100"/>
        <pc:sldMkLst>
          <pc:docMk/>
          <pc:sldMk cId="1027358471" sldId="339"/>
        </pc:sldMkLst>
        <pc:spChg chg="mod">
          <ac:chgData name="Clare Hancock" userId="Sgi2GfuR/260AvfhK2uDEUN+uW8LGVo9erUzeTZ+640=" providerId="None" clId="Web-{7D6682A9-DD60-4A53-ACC6-F7D792DCA76C}" dt="2023-03-24T16:03:55.128" v="505" actId="14100"/>
          <ac:spMkLst>
            <pc:docMk/>
            <pc:sldMk cId="1027358471" sldId="339"/>
            <ac:spMk id="5" creationId="{6816E983-18E2-4E57-B043-A09F2E53A85C}"/>
          </ac:spMkLst>
        </pc:spChg>
      </pc:sldChg>
      <pc:sldChg chg="addSp modSp">
        <pc:chgData name="Clare Hancock" userId="Sgi2GfuR/260AvfhK2uDEUN+uW8LGVo9erUzeTZ+640=" providerId="None" clId="Web-{7D6682A9-DD60-4A53-ACC6-F7D792DCA76C}" dt="2023-03-24T16:05:14.818" v="519" actId="1076"/>
        <pc:sldMkLst>
          <pc:docMk/>
          <pc:sldMk cId="4064728798" sldId="360"/>
        </pc:sldMkLst>
        <pc:spChg chg="mod">
          <ac:chgData name="Clare Hancock" userId="Sgi2GfuR/260AvfhK2uDEUN+uW8LGVo9erUzeTZ+640=" providerId="None" clId="Web-{7D6682A9-DD60-4A53-ACC6-F7D792DCA76C}" dt="2023-03-24T16:05:14.818" v="519" actId="1076"/>
          <ac:spMkLst>
            <pc:docMk/>
            <pc:sldMk cId="4064728798" sldId="360"/>
            <ac:spMk id="2" creationId="{7585F259-462B-2226-FF75-A745F7C6BF13}"/>
          </ac:spMkLst>
        </pc:spChg>
        <pc:spChg chg="add mod">
          <ac:chgData name="Clare Hancock" userId="Sgi2GfuR/260AvfhK2uDEUN+uW8LGVo9erUzeTZ+640=" providerId="None" clId="Web-{7D6682A9-DD60-4A53-ACC6-F7D792DCA76C}" dt="2023-03-24T16:04:41.848" v="509" actId="20577"/>
          <ac:spMkLst>
            <pc:docMk/>
            <pc:sldMk cId="4064728798" sldId="360"/>
            <ac:spMk id="4" creationId="{85D9DE01-FB33-7E0A-11CD-4BF7C91F898E}"/>
          </ac:spMkLst>
        </pc:spChg>
      </pc:sldChg>
      <pc:sldChg chg="modSp">
        <pc:chgData name="Clare Hancock" userId="Sgi2GfuR/260AvfhK2uDEUN+uW8LGVo9erUzeTZ+640=" providerId="None" clId="Web-{7D6682A9-DD60-4A53-ACC6-F7D792DCA76C}" dt="2023-03-24T15:45:40.847" v="331" actId="20577"/>
        <pc:sldMkLst>
          <pc:docMk/>
          <pc:sldMk cId="2120181175" sldId="362"/>
        </pc:sldMkLst>
        <pc:spChg chg="mod">
          <ac:chgData name="Clare Hancock" userId="Sgi2GfuR/260AvfhK2uDEUN+uW8LGVo9erUzeTZ+640=" providerId="None" clId="Web-{7D6682A9-DD60-4A53-ACC6-F7D792DCA76C}" dt="2023-03-24T15:45:40.847" v="331" actId="20577"/>
          <ac:spMkLst>
            <pc:docMk/>
            <pc:sldMk cId="2120181175" sldId="362"/>
            <ac:spMk id="3" creationId="{C7CE9271-9A09-3CB9-3F33-14D4B8A8351C}"/>
          </ac:spMkLst>
        </pc:spChg>
      </pc:sldChg>
      <pc:sldChg chg="modSp">
        <pc:chgData name="Clare Hancock" userId="Sgi2GfuR/260AvfhK2uDEUN+uW8LGVo9erUzeTZ+640=" providerId="None" clId="Web-{7D6682A9-DD60-4A53-ACC6-F7D792DCA76C}" dt="2023-03-24T16:01:42.984" v="440" actId="20577"/>
        <pc:sldMkLst>
          <pc:docMk/>
          <pc:sldMk cId="2650577311" sldId="375"/>
        </pc:sldMkLst>
        <pc:spChg chg="mod">
          <ac:chgData name="Clare Hancock" userId="Sgi2GfuR/260AvfhK2uDEUN+uW8LGVo9erUzeTZ+640=" providerId="None" clId="Web-{7D6682A9-DD60-4A53-ACC6-F7D792DCA76C}" dt="2023-03-24T15:47:55.882" v="368" actId="1076"/>
          <ac:spMkLst>
            <pc:docMk/>
            <pc:sldMk cId="2650577311" sldId="375"/>
            <ac:spMk id="2" creationId="{AAD98240-435D-C8FA-2DAA-0EACD50323D9}"/>
          </ac:spMkLst>
        </pc:spChg>
        <pc:spChg chg="mod">
          <ac:chgData name="Clare Hancock" userId="Sgi2GfuR/260AvfhK2uDEUN+uW8LGVo9erUzeTZ+640=" providerId="None" clId="Web-{7D6682A9-DD60-4A53-ACC6-F7D792DCA76C}" dt="2023-03-24T16:01:42.984" v="440" actId="20577"/>
          <ac:spMkLst>
            <pc:docMk/>
            <pc:sldMk cId="2650577311" sldId="375"/>
            <ac:spMk id="3" creationId="{DE5EE0D3-4C98-711C-DDA9-00DDD3BBF6CB}"/>
          </ac:spMkLst>
        </pc:spChg>
      </pc:sldChg>
    </pc:docChg>
  </pc:docChgLst>
  <pc:docChgLst>
    <pc:chgData name="Jonah Breed" userId="JAW4OZOKRwSCqk3+XFdq/rrCnkadhAblHc+V5ZPyBzU=" providerId="None" clId="Web-{B9596C75-FEE2-4183-A7F5-54ECCAB3221B}"/>
    <pc:docChg chg="modSld">
      <pc:chgData name="Jonah Breed" userId="JAW4OZOKRwSCqk3+XFdq/rrCnkadhAblHc+V5ZPyBzU=" providerId="None" clId="Web-{B9596C75-FEE2-4183-A7F5-54ECCAB3221B}" dt="2023-03-27T15:54:58.514" v="3" actId="20577"/>
      <pc:docMkLst>
        <pc:docMk/>
      </pc:docMkLst>
      <pc:sldChg chg="modSp">
        <pc:chgData name="Jonah Breed" userId="JAW4OZOKRwSCqk3+XFdq/rrCnkadhAblHc+V5ZPyBzU=" providerId="None" clId="Web-{B9596C75-FEE2-4183-A7F5-54ECCAB3221B}" dt="2023-03-27T15:54:58.514" v="3" actId="20577"/>
        <pc:sldMkLst>
          <pc:docMk/>
          <pc:sldMk cId="3034704138" sldId="357"/>
        </pc:sldMkLst>
        <pc:spChg chg="mod">
          <ac:chgData name="Jonah Breed" userId="JAW4OZOKRwSCqk3+XFdq/rrCnkadhAblHc+V5ZPyBzU=" providerId="None" clId="Web-{B9596C75-FEE2-4183-A7F5-54ECCAB3221B}" dt="2023-03-27T15:54:58.514" v="3" actId="20577"/>
          <ac:spMkLst>
            <pc:docMk/>
            <pc:sldMk cId="3034704138" sldId="357"/>
            <ac:spMk id="3" creationId="{C7CE9271-9A09-3CB9-3F33-14D4B8A8351C}"/>
          </ac:spMkLst>
        </pc:spChg>
      </pc:sldChg>
    </pc:docChg>
  </pc:docChgLst>
  <pc:docChgLst>
    <pc:chgData name="Katharine Brown" userId="ZbF1zUDLiDCw3fLmPu8G0S8SnTHpiNYKzwco0iDVu/I=" providerId="None" clId="Web-{D8015FE3-28EF-4799-8C60-82D0AB9BE8C8}"/>
    <pc:docChg chg="modSld">
      <pc:chgData name="Katharine Brown" userId="ZbF1zUDLiDCw3fLmPu8G0S8SnTHpiNYKzwco0iDVu/I=" providerId="None" clId="Web-{D8015FE3-28EF-4799-8C60-82D0AB9BE8C8}" dt="2023-03-13T13:25:28.161" v="2" actId="20577"/>
      <pc:docMkLst>
        <pc:docMk/>
      </pc:docMkLst>
      <pc:sldChg chg="modSp">
        <pc:chgData name="Katharine Brown" userId="ZbF1zUDLiDCw3fLmPu8G0S8SnTHpiNYKzwco0iDVu/I=" providerId="None" clId="Web-{D8015FE3-28EF-4799-8C60-82D0AB9BE8C8}" dt="2023-03-13T13:25:28.161" v="2" actId="20577"/>
        <pc:sldMkLst>
          <pc:docMk/>
          <pc:sldMk cId="3623533443" sldId="351"/>
        </pc:sldMkLst>
        <pc:spChg chg="mod">
          <ac:chgData name="Katharine Brown" userId="ZbF1zUDLiDCw3fLmPu8G0S8SnTHpiNYKzwco0iDVu/I=" providerId="None" clId="Web-{D8015FE3-28EF-4799-8C60-82D0AB9BE8C8}" dt="2023-03-13T13:25:28.161" v="2" actId="20577"/>
          <ac:spMkLst>
            <pc:docMk/>
            <pc:sldMk cId="3623533443" sldId="351"/>
            <ac:spMk id="3" creationId="{38864D4F-3FED-C3AA-0FA1-F84F37690C1A}"/>
          </ac:spMkLst>
        </pc:spChg>
      </pc:sldChg>
    </pc:docChg>
  </pc:docChgLst>
  <pc:docChgLst>
    <pc:chgData name="Katharine Brown" userId="ZbF1zUDLiDCw3fLmPu8G0S8SnTHpiNYKzwco0iDVu/I=" providerId="None" clId="Web-{BA026A09-4F7E-4F6D-8DDD-530D9C69E58F}"/>
    <pc:docChg chg="addSld modSld modSection">
      <pc:chgData name="Katharine Brown" userId="ZbF1zUDLiDCw3fLmPu8G0S8SnTHpiNYKzwco0iDVu/I=" providerId="None" clId="Web-{BA026A09-4F7E-4F6D-8DDD-530D9C69E58F}" dt="2023-03-24T20:11:18.485" v="603" actId="20577"/>
      <pc:docMkLst>
        <pc:docMk/>
      </pc:docMkLst>
      <pc:sldChg chg="modSp">
        <pc:chgData name="Katharine Brown" userId="ZbF1zUDLiDCw3fLmPu8G0S8SnTHpiNYKzwco0iDVu/I=" providerId="None" clId="Web-{BA026A09-4F7E-4F6D-8DDD-530D9C69E58F}" dt="2023-03-24T20:11:18.485" v="603" actId="20577"/>
        <pc:sldMkLst>
          <pc:docMk/>
          <pc:sldMk cId="3623533443" sldId="351"/>
        </pc:sldMkLst>
        <pc:spChg chg="mod">
          <ac:chgData name="Katharine Brown" userId="ZbF1zUDLiDCw3fLmPu8G0S8SnTHpiNYKzwco0iDVu/I=" providerId="None" clId="Web-{BA026A09-4F7E-4F6D-8DDD-530D9C69E58F}" dt="2023-03-24T20:11:18.485" v="603" actId="20577"/>
          <ac:spMkLst>
            <pc:docMk/>
            <pc:sldMk cId="3623533443" sldId="351"/>
            <ac:spMk id="3" creationId="{38864D4F-3FED-C3AA-0FA1-F84F37690C1A}"/>
          </ac:spMkLst>
        </pc:spChg>
      </pc:sldChg>
      <pc:sldChg chg="modSp">
        <pc:chgData name="Katharine Brown" userId="ZbF1zUDLiDCw3fLmPu8G0S8SnTHpiNYKzwco0iDVu/I=" providerId="None" clId="Web-{BA026A09-4F7E-4F6D-8DDD-530D9C69E58F}" dt="2023-03-24T19:48:43.880" v="3" actId="20577"/>
        <pc:sldMkLst>
          <pc:docMk/>
          <pc:sldMk cId="4018528767" sldId="352"/>
        </pc:sldMkLst>
        <pc:spChg chg="mod">
          <ac:chgData name="Katharine Brown" userId="ZbF1zUDLiDCw3fLmPu8G0S8SnTHpiNYKzwco0iDVu/I=" providerId="None" clId="Web-{BA026A09-4F7E-4F6D-8DDD-530D9C69E58F}" dt="2023-03-24T19:48:43.880" v="3" actId="20577"/>
          <ac:spMkLst>
            <pc:docMk/>
            <pc:sldMk cId="4018528767" sldId="352"/>
            <ac:spMk id="3" creationId="{412CDE95-4A44-FF47-B978-457A650C0CD2}"/>
          </ac:spMkLst>
        </pc:spChg>
      </pc:sldChg>
      <pc:sldChg chg="modSp">
        <pc:chgData name="Katharine Brown" userId="ZbF1zUDLiDCw3fLmPu8G0S8SnTHpiNYKzwco0iDVu/I=" providerId="None" clId="Web-{BA026A09-4F7E-4F6D-8DDD-530D9C69E58F}" dt="2023-03-24T19:57:10.011" v="164" actId="20577"/>
        <pc:sldMkLst>
          <pc:docMk/>
          <pc:sldMk cId="1409462379" sldId="353"/>
        </pc:sldMkLst>
        <pc:spChg chg="mod">
          <ac:chgData name="Katharine Brown" userId="ZbF1zUDLiDCw3fLmPu8G0S8SnTHpiNYKzwco0iDVu/I=" providerId="None" clId="Web-{BA026A09-4F7E-4F6D-8DDD-530D9C69E58F}" dt="2023-03-24T19:57:10.011" v="164" actId="20577"/>
          <ac:spMkLst>
            <pc:docMk/>
            <pc:sldMk cId="1409462379" sldId="353"/>
            <ac:spMk id="3" creationId="{C9B84BDC-2A30-72D6-D40D-314202062254}"/>
          </ac:spMkLst>
        </pc:spChg>
      </pc:sldChg>
      <pc:sldChg chg="modSp">
        <pc:chgData name="Katharine Brown" userId="ZbF1zUDLiDCw3fLmPu8G0S8SnTHpiNYKzwco0iDVu/I=" providerId="None" clId="Web-{BA026A09-4F7E-4F6D-8DDD-530D9C69E58F}" dt="2023-03-24T19:57:34.731" v="169" actId="20577"/>
        <pc:sldMkLst>
          <pc:docMk/>
          <pc:sldMk cId="947670283" sldId="364"/>
        </pc:sldMkLst>
        <pc:spChg chg="mod">
          <ac:chgData name="Katharine Brown" userId="ZbF1zUDLiDCw3fLmPu8G0S8SnTHpiNYKzwco0iDVu/I=" providerId="None" clId="Web-{BA026A09-4F7E-4F6D-8DDD-530D9C69E58F}" dt="2023-03-24T19:57:34.731" v="169" actId="20577"/>
          <ac:spMkLst>
            <pc:docMk/>
            <pc:sldMk cId="947670283" sldId="364"/>
            <ac:spMk id="3" creationId="{8E2EB516-8225-9CCF-6C6F-8B09281AE63C}"/>
          </ac:spMkLst>
        </pc:spChg>
      </pc:sldChg>
      <pc:sldChg chg="modSp">
        <pc:chgData name="Katharine Brown" userId="ZbF1zUDLiDCw3fLmPu8G0S8SnTHpiNYKzwco0iDVu/I=" providerId="None" clId="Web-{BA026A09-4F7E-4F6D-8DDD-530D9C69E58F}" dt="2023-03-24T20:03:34.106" v="392" actId="20577"/>
        <pc:sldMkLst>
          <pc:docMk/>
          <pc:sldMk cId="3742161184" sldId="365"/>
        </pc:sldMkLst>
        <pc:spChg chg="mod">
          <ac:chgData name="Katharine Brown" userId="ZbF1zUDLiDCw3fLmPu8G0S8SnTHpiNYKzwco0iDVu/I=" providerId="None" clId="Web-{BA026A09-4F7E-4F6D-8DDD-530D9C69E58F}" dt="2023-03-24T20:03:34.106" v="392" actId="20577"/>
          <ac:spMkLst>
            <pc:docMk/>
            <pc:sldMk cId="3742161184" sldId="365"/>
            <ac:spMk id="3" creationId="{71599E39-1EFF-7B66-C3AE-EFCB5DC94960}"/>
          </ac:spMkLst>
        </pc:spChg>
      </pc:sldChg>
      <pc:sldChg chg="modSp">
        <pc:chgData name="Katharine Brown" userId="ZbF1zUDLiDCw3fLmPu8G0S8SnTHpiNYKzwco0iDVu/I=" providerId="None" clId="Web-{BA026A09-4F7E-4F6D-8DDD-530D9C69E58F}" dt="2023-03-24T19:59:58.159" v="346" actId="20577"/>
        <pc:sldMkLst>
          <pc:docMk/>
          <pc:sldMk cId="2699033291" sldId="366"/>
        </pc:sldMkLst>
        <pc:spChg chg="mod">
          <ac:chgData name="Katharine Brown" userId="ZbF1zUDLiDCw3fLmPu8G0S8SnTHpiNYKzwco0iDVu/I=" providerId="None" clId="Web-{BA026A09-4F7E-4F6D-8DDD-530D9C69E58F}" dt="2023-03-24T19:59:58.159" v="346" actId="20577"/>
          <ac:spMkLst>
            <pc:docMk/>
            <pc:sldMk cId="2699033291" sldId="366"/>
            <ac:spMk id="3" creationId="{A3AFE442-0B7C-A429-EE56-C4B0BA2FCA14}"/>
          </ac:spMkLst>
        </pc:spChg>
      </pc:sldChg>
      <pc:sldChg chg="modSp new">
        <pc:chgData name="Katharine Brown" userId="ZbF1zUDLiDCw3fLmPu8G0S8SnTHpiNYKzwco0iDVu/I=" providerId="None" clId="Web-{BA026A09-4F7E-4F6D-8DDD-530D9C69E58F}" dt="2023-03-24T19:58:18.639" v="208" actId="14100"/>
        <pc:sldMkLst>
          <pc:docMk/>
          <pc:sldMk cId="3533778073" sldId="387"/>
        </pc:sldMkLst>
        <pc:spChg chg="mod">
          <ac:chgData name="Katharine Brown" userId="ZbF1zUDLiDCw3fLmPu8G0S8SnTHpiNYKzwco0iDVu/I=" providerId="None" clId="Web-{BA026A09-4F7E-4F6D-8DDD-530D9C69E58F}" dt="2023-03-24T19:50:17.306" v="20" actId="20577"/>
          <ac:spMkLst>
            <pc:docMk/>
            <pc:sldMk cId="3533778073" sldId="387"/>
            <ac:spMk id="2" creationId="{1E4525B6-F22A-8535-FE28-871FBFB92FC3}"/>
          </ac:spMkLst>
        </pc:spChg>
        <pc:spChg chg="mod">
          <ac:chgData name="Katharine Brown" userId="ZbF1zUDLiDCw3fLmPu8G0S8SnTHpiNYKzwco0iDVu/I=" providerId="None" clId="Web-{BA026A09-4F7E-4F6D-8DDD-530D9C69E58F}" dt="2023-03-24T19:58:18.639" v="208" actId="14100"/>
          <ac:spMkLst>
            <pc:docMk/>
            <pc:sldMk cId="3533778073" sldId="387"/>
            <ac:spMk id="3" creationId="{8E9C1935-FE9D-5679-DF55-EEC080DB0988}"/>
          </ac:spMkLst>
        </pc:spChg>
      </pc:sldChg>
    </pc:docChg>
  </pc:docChgLst>
  <pc:docChgLst>
    <pc:chgData name="Katharine Brown" clId="Web-{1A105B64-DD2D-4E0C-B3A1-01C00E0E25E9}"/>
    <pc:docChg chg="addSld delSld modSld sldOrd modSection">
      <pc:chgData name="Katharine Brown" userId="" providerId="" clId="Web-{1A105B64-DD2D-4E0C-B3A1-01C00E0E25E9}" dt="2023-03-02T19:21:45.202" v="381"/>
      <pc:docMkLst>
        <pc:docMk/>
      </pc:docMkLst>
      <pc:sldChg chg="del">
        <pc:chgData name="Katharine Brown" userId="" providerId="" clId="Web-{1A105B64-DD2D-4E0C-B3A1-01C00E0E25E9}" dt="2023-03-02T14:54:24.222" v="1"/>
        <pc:sldMkLst>
          <pc:docMk/>
          <pc:sldMk cId="1076053086" sldId="257"/>
        </pc:sldMkLst>
      </pc:sldChg>
      <pc:sldChg chg="del">
        <pc:chgData name="Katharine Brown" userId="" providerId="" clId="Web-{1A105B64-DD2D-4E0C-B3A1-01C00E0E25E9}" dt="2023-03-02T14:54:24.207" v="0"/>
        <pc:sldMkLst>
          <pc:docMk/>
          <pc:sldMk cId="1287937112" sldId="258"/>
        </pc:sldMkLst>
      </pc:sldChg>
      <pc:sldChg chg="addSp modSp">
        <pc:chgData name="Katharine Brown" userId="" providerId="" clId="Web-{1A105B64-DD2D-4E0C-B3A1-01C00E0E25E9}" dt="2023-03-02T14:59:06.672" v="66" actId="20577"/>
        <pc:sldMkLst>
          <pc:docMk/>
          <pc:sldMk cId="3552153572" sldId="259"/>
        </pc:sldMkLst>
        <pc:spChg chg="mod">
          <ac:chgData name="Katharine Brown" userId="" providerId="" clId="Web-{1A105B64-DD2D-4E0C-B3A1-01C00E0E25E9}" dt="2023-03-02T14:57:13.542" v="58" actId="1076"/>
          <ac:spMkLst>
            <pc:docMk/>
            <pc:sldMk cId="3552153572" sldId="259"/>
            <ac:spMk id="2" creationId="{91B96D20-2862-40E0-9ACF-DF41F73A370B}"/>
          </ac:spMkLst>
        </pc:spChg>
        <pc:spChg chg="mod">
          <ac:chgData name="Katharine Brown" userId="" providerId="" clId="Web-{1A105B64-DD2D-4E0C-B3A1-01C00E0E25E9}" dt="2023-03-02T14:59:06.672" v="66" actId="20577"/>
          <ac:spMkLst>
            <pc:docMk/>
            <pc:sldMk cId="3552153572" sldId="259"/>
            <ac:spMk id="3" creationId="{8AE0165A-BA3E-4EE3-91B6-A0DDAAA8FDFE}"/>
          </ac:spMkLst>
        </pc:spChg>
        <pc:picChg chg="add mod">
          <ac:chgData name="Katharine Brown" userId="" providerId="" clId="Web-{1A105B64-DD2D-4E0C-B3A1-01C00E0E25E9}" dt="2023-03-02T14:59:00.406" v="62" actId="14100"/>
          <ac:picMkLst>
            <pc:docMk/>
            <pc:sldMk cId="3552153572" sldId="259"/>
            <ac:picMk id="4" creationId="{AB9E6611-677F-0D22-C44B-2D4039C38B4E}"/>
          </ac:picMkLst>
        </pc:picChg>
      </pc:sldChg>
      <pc:sldChg chg="modSp del">
        <pc:chgData name="Katharine Brown" userId="" providerId="" clId="Web-{1A105B64-DD2D-4E0C-B3A1-01C00E0E25E9}" dt="2023-03-02T19:21:42.874" v="378"/>
        <pc:sldMkLst>
          <pc:docMk/>
          <pc:sldMk cId="517949567" sldId="260"/>
        </pc:sldMkLst>
        <pc:spChg chg="mod">
          <ac:chgData name="Katharine Brown" userId="" providerId="" clId="Web-{1A105B64-DD2D-4E0C-B3A1-01C00E0E25E9}" dt="2023-03-02T15:04:41.139" v="186" actId="20577"/>
          <ac:spMkLst>
            <pc:docMk/>
            <pc:sldMk cId="517949567" sldId="260"/>
            <ac:spMk id="2" creationId="{031ACF79-8D95-45B9-A0A0-FDCADC4F0B5D}"/>
          </ac:spMkLst>
        </pc:spChg>
        <pc:spChg chg="mod">
          <ac:chgData name="Katharine Brown" userId="" providerId="" clId="Web-{1A105B64-DD2D-4E0C-B3A1-01C00E0E25E9}" dt="2023-03-02T15:05:27.719" v="230" actId="20577"/>
          <ac:spMkLst>
            <pc:docMk/>
            <pc:sldMk cId="517949567" sldId="260"/>
            <ac:spMk id="3" creationId="{96BE0503-8827-45F9-B27C-6EA78E31ABC6}"/>
          </ac:spMkLst>
        </pc:spChg>
      </pc:sldChg>
      <pc:sldChg chg="del">
        <pc:chgData name="Katharine Brown" userId="" providerId="" clId="Web-{1A105B64-DD2D-4E0C-B3A1-01C00E0E25E9}" dt="2023-03-02T15:07:18.255" v="231"/>
        <pc:sldMkLst>
          <pc:docMk/>
          <pc:sldMk cId="1865981528" sldId="261"/>
        </pc:sldMkLst>
      </pc:sldChg>
      <pc:sldChg chg="del">
        <pc:chgData name="Katharine Brown" userId="" providerId="" clId="Web-{1A105B64-DD2D-4E0C-B3A1-01C00E0E25E9}" dt="2023-03-02T14:59:29.782" v="81"/>
        <pc:sldMkLst>
          <pc:docMk/>
          <pc:sldMk cId="3853681807" sldId="264"/>
        </pc:sldMkLst>
      </pc:sldChg>
      <pc:sldChg chg="del">
        <pc:chgData name="Katharine Brown" userId="" providerId="" clId="Web-{1A105B64-DD2D-4E0C-B3A1-01C00E0E25E9}" dt="2023-03-02T14:59:29.766" v="77"/>
        <pc:sldMkLst>
          <pc:docMk/>
          <pc:sldMk cId="245504847" sldId="265"/>
        </pc:sldMkLst>
      </pc:sldChg>
      <pc:sldChg chg="del">
        <pc:chgData name="Katharine Brown" userId="" providerId="" clId="Web-{1A105B64-DD2D-4E0C-B3A1-01C00E0E25E9}" dt="2023-03-02T14:59:29.766" v="76"/>
        <pc:sldMkLst>
          <pc:docMk/>
          <pc:sldMk cId="1855360959" sldId="266"/>
        </pc:sldMkLst>
      </pc:sldChg>
      <pc:sldChg chg="del">
        <pc:chgData name="Katharine Brown" userId="" providerId="" clId="Web-{1A105B64-DD2D-4E0C-B3A1-01C00E0E25E9}" dt="2023-03-02T14:59:29.766" v="70"/>
        <pc:sldMkLst>
          <pc:docMk/>
          <pc:sldMk cId="947658016" sldId="267"/>
        </pc:sldMkLst>
      </pc:sldChg>
      <pc:sldChg chg="del">
        <pc:chgData name="Katharine Brown" userId="" providerId="" clId="Web-{1A105B64-DD2D-4E0C-B3A1-01C00E0E25E9}" dt="2023-03-02T14:59:29.766" v="78"/>
        <pc:sldMkLst>
          <pc:docMk/>
          <pc:sldMk cId="2896674827" sldId="268"/>
        </pc:sldMkLst>
      </pc:sldChg>
      <pc:sldChg chg="del">
        <pc:chgData name="Katharine Brown" userId="" providerId="" clId="Web-{1A105B64-DD2D-4E0C-B3A1-01C00E0E25E9}" dt="2023-03-02T14:59:29.766" v="71"/>
        <pc:sldMkLst>
          <pc:docMk/>
          <pc:sldMk cId="1576146364" sldId="334"/>
        </pc:sldMkLst>
      </pc:sldChg>
      <pc:sldChg chg="del">
        <pc:chgData name="Katharine Brown" userId="" providerId="" clId="Web-{1A105B64-DD2D-4E0C-B3A1-01C00E0E25E9}" dt="2023-03-02T14:59:29.766" v="74"/>
        <pc:sldMkLst>
          <pc:docMk/>
          <pc:sldMk cId="4042200037" sldId="335"/>
        </pc:sldMkLst>
      </pc:sldChg>
      <pc:sldChg chg="modSp">
        <pc:chgData name="Katharine Brown" userId="" providerId="" clId="Web-{1A105B64-DD2D-4E0C-B3A1-01C00E0E25E9}" dt="2023-03-02T15:01:08.161" v="156" actId="20577"/>
        <pc:sldMkLst>
          <pc:docMk/>
          <pc:sldMk cId="3946166145" sldId="338"/>
        </pc:sldMkLst>
        <pc:spChg chg="mod">
          <ac:chgData name="Katharine Brown" userId="" providerId="" clId="Web-{1A105B64-DD2D-4E0C-B3A1-01C00E0E25E9}" dt="2023-03-02T15:01:08.161" v="156" actId="20577"/>
          <ac:spMkLst>
            <pc:docMk/>
            <pc:sldMk cId="3946166145" sldId="338"/>
            <ac:spMk id="9" creationId="{9EFCB65A-ADE0-469B-8BF5-0A924CEA00CE}"/>
          </ac:spMkLst>
        </pc:spChg>
      </pc:sldChg>
      <pc:sldChg chg="del">
        <pc:chgData name="Katharine Brown" userId="" providerId="" clId="Web-{1A105B64-DD2D-4E0C-B3A1-01C00E0E25E9}" dt="2023-03-02T14:59:40.032" v="84"/>
        <pc:sldMkLst>
          <pc:docMk/>
          <pc:sldMk cId="1300653608" sldId="340"/>
        </pc:sldMkLst>
      </pc:sldChg>
      <pc:sldChg chg="del">
        <pc:chgData name="Katharine Brown" userId="" providerId="" clId="Web-{1A105B64-DD2D-4E0C-B3A1-01C00E0E25E9}" dt="2023-03-02T14:59:29.766" v="75"/>
        <pc:sldMkLst>
          <pc:docMk/>
          <pc:sldMk cId="2910968822" sldId="341"/>
        </pc:sldMkLst>
      </pc:sldChg>
      <pc:sldChg chg="del">
        <pc:chgData name="Katharine Brown" userId="" providerId="" clId="Web-{1A105B64-DD2D-4E0C-B3A1-01C00E0E25E9}" dt="2023-03-02T14:59:14.235" v="67"/>
        <pc:sldMkLst>
          <pc:docMk/>
          <pc:sldMk cId="1692323116" sldId="342"/>
        </pc:sldMkLst>
      </pc:sldChg>
      <pc:sldChg chg="del">
        <pc:chgData name="Katharine Brown" userId="" providerId="" clId="Web-{1A105B64-DD2D-4E0C-B3A1-01C00E0E25E9}" dt="2023-03-02T14:59:29.782" v="80"/>
        <pc:sldMkLst>
          <pc:docMk/>
          <pc:sldMk cId="3888096263" sldId="343"/>
        </pc:sldMkLst>
      </pc:sldChg>
      <pc:sldChg chg="add del">
        <pc:chgData name="Katharine Brown" userId="" providerId="" clId="Web-{1A105B64-DD2D-4E0C-B3A1-01C00E0E25E9}" dt="2023-03-02T14:59:20.985" v="69"/>
        <pc:sldMkLst>
          <pc:docMk/>
          <pc:sldMk cId="4170487401" sldId="344"/>
        </pc:sldMkLst>
      </pc:sldChg>
      <pc:sldChg chg="del">
        <pc:chgData name="Katharine Brown" userId="" providerId="" clId="Web-{1A105B64-DD2D-4E0C-B3A1-01C00E0E25E9}" dt="2023-03-02T14:59:29.782" v="79"/>
        <pc:sldMkLst>
          <pc:docMk/>
          <pc:sldMk cId="1460892946" sldId="345"/>
        </pc:sldMkLst>
      </pc:sldChg>
      <pc:sldChg chg="modSp new">
        <pc:chgData name="Katharine Brown" userId="" providerId="" clId="Web-{1A105B64-DD2D-4E0C-B3A1-01C00E0E25E9}" dt="2023-03-02T15:07:48.225" v="240" actId="20577"/>
        <pc:sldMkLst>
          <pc:docMk/>
          <pc:sldMk cId="1772723489" sldId="345"/>
        </pc:sldMkLst>
        <pc:spChg chg="mod">
          <ac:chgData name="Katharine Brown" userId="" providerId="" clId="Web-{1A105B64-DD2D-4E0C-B3A1-01C00E0E25E9}" dt="2023-03-02T15:07:48.225" v="240" actId="20577"/>
          <ac:spMkLst>
            <pc:docMk/>
            <pc:sldMk cId="1772723489" sldId="345"/>
            <ac:spMk id="2" creationId="{363CB91D-C329-8142-1A2B-9942E6FF8434}"/>
          </ac:spMkLst>
        </pc:spChg>
      </pc:sldChg>
      <pc:sldChg chg="del">
        <pc:chgData name="Katharine Brown" userId="" providerId="" clId="Web-{1A105B64-DD2D-4E0C-B3A1-01C00E0E25E9}" dt="2023-03-02T14:59:37.595" v="83"/>
        <pc:sldMkLst>
          <pc:docMk/>
          <pc:sldMk cId="1167792051" sldId="346"/>
        </pc:sldMkLst>
      </pc:sldChg>
      <pc:sldChg chg="modSp new ord">
        <pc:chgData name="Katharine Brown" userId="" providerId="" clId="Web-{1A105B64-DD2D-4E0C-B3A1-01C00E0E25E9}" dt="2023-03-02T15:09:39.370" v="255"/>
        <pc:sldMkLst>
          <pc:docMk/>
          <pc:sldMk cId="1565086140" sldId="346"/>
        </pc:sldMkLst>
        <pc:spChg chg="mod">
          <ac:chgData name="Katharine Brown" userId="" providerId="" clId="Web-{1A105B64-DD2D-4E0C-B3A1-01C00E0E25E9}" dt="2023-03-02T15:08:01.647" v="251" actId="20577"/>
          <ac:spMkLst>
            <pc:docMk/>
            <pc:sldMk cId="1565086140" sldId="346"/>
            <ac:spMk id="2" creationId="{402629AB-12A3-BB6D-0226-87FC29F7AFA9}"/>
          </ac:spMkLst>
        </pc:spChg>
      </pc:sldChg>
      <pc:sldChg chg="del">
        <pc:chgData name="Katharine Brown" userId="" providerId="" clId="Web-{1A105B64-DD2D-4E0C-B3A1-01C00E0E25E9}" dt="2023-03-02T14:59:35.439" v="82"/>
        <pc:sldMkLst>
          <pc:docMk/>
          <pc:sldMk cId="1440023029" sldId="347"/>
        </pc:sldMkLst>
      </pc:sldChg>
      <pc:sldChg chg="modSp add del">
        <pc:chgData name="Katharine Brown" userId="" providerId="" clId="Web-{1A105B64-DD2D-4E0C-B3A1-01C00E0E25E9}" dt="2023-03-02T19:21:45.202" v="381"/>
        <pc:sldMkLst>
          <pc:docMk/>
          <pc:sldMk cId="2744990748" sldId="347"/>
        </pc:sldMkLst>
        <pc:spChg chg="mod">
          <ac:chgData name="Katharine Brown" userId="" providerId="" clId="Web-{1A105B64-DD2D-4E0C-B3A1-01C00E0E25E9}" dt="2023-03-02T15:29:25.997" v="315" actId="20577"/>
          <ac:spMkLst>
            <pc:docMk/>
            <pc:sldMk cId="2744990748" sldId="347"/>
            <ac:spMk id="3" creationId="{7031015B-C48D-44C9-A8D1-1DC1F71D9F84}"/>
          </ac:spMkLst>
        </pc:spChg>
      </pc:sldChg>
      <pc:sldChg chg="add del">
        <pc:chgData name="Katharine Brown" userId="" providerId="" clId="Web-{1A105B64-DD2D-4E0C-B3A1-01C00E0E25E9}" dt="2023-03-02T19:21:44.921" v="380"/>
        <pc:sldMkLst>
          <pc:docMk/>
          <pc:sldMk cId="780264836" sldId="348"/>
        </pc:sldMkLst>
      </pc:sldChg>
      <pc:sldChg chg="del">
        <pc:chgData name="Katharine Brown" userId="" providerId="" clId="Web-{1A105B64-DD2D-4E0C-B3A1-01C00E0E25E9}" dt="2023-03-02T14:59:29.766" v="73"/>
        <pc:sldMkLst>
          <pc:docMk/>
          <pc:sldMk cId="3751340287" sldId="348"/>
        </pc:sldMkLst>
      </pc:sldChg>
      <pc:sldChg chg="del">
        <pc:chgData name="Katharine Brown" userId="" providerId="" clId="Web-{1A105B64-DD2D-4E0C-B3A1-01C00E0E25E9}" dt="2023-03-02T14:59:29.766" v="72"/>
        <pc:sldMkLst>
          <pc:docMk/>
          <pc:sldMk cId="1362376565" sldId="349"/>
        </pc:sldMkLst>
      </pc:sldChg>
      <pc:sldChg chg="modSp add del">
        <pc:chgData name="Katharine Brown" userId="" providerId="" clId="Web-{1A105B64-DD2D-4E0C-B3A1-01C00E0E25E9}" dt="2023-03-02T19:21:42.967" v="379"/>
        <pc:sldMkLst>
          <pc:docMk/>
          <pc:sldMk cId="4226206433" sldId="349"/>
        </pc:sldMkLst>
        <pc:spChg chg="mod">
          <ac:chgData name="Katharine Brown" userId="" providerId="" clId="Web-{1A105B64-DD2D-4E0C-B3A1-01C00E0E25E9}" dt="2023-03-02T15:27:43.353" v="302" actId="20577"/>
          <ac:spMkLst>
            <pc:docMk/>
            <pc:sldMk cId="4226206433" sldId="349"/>
            <ac:spMk id="3" creationId="{8E944016-C6AE-42C0-876D-87B1817B3F60}"/>
          </ac:spMkLst>
        </pc:spChg>
      </pc:sldChg>
      <pc:sldChg chg="modSp new">
        <pc:chgData name="Katharine Brown" userId="" providerId="" clId="Web-{1A105B64-DD2D-4E0C-B3A1-01C00E0E25E9}" dt="2023-03-02T15:31:20.190" v="329" actId="14100"/>
        <pc:sldMkLst>
          <pc:docMk/>
          <pc:sldMk cId="3993879383" sldId="350"/>
        </pc:sldMkLst>
        <pc:spChg chg="mod">
          <ac:chgData name="Katharine Brown" userId="" providerId="" clId="Web-{1A105B64-DD2D-4E0C-B3A1-01C00E0E25E9}" dt="2023-03-02T15:14:16.616" v="263" actId="20577"/>
          <ac:spMkLst>
            <pc:docMk/>
            <pc:sldMk cId="3993879383" sldId="350"/>
            <ac:spMk id="2" creationId="{9B232044-EAC3-B5C1-8342-C98025247174}"/>
          </ac:spMkLst>
        </pc:spChg>
        <pc:spChg chg="mod">
          <ac:chgData name="Katharine Brown" userId="" providerId="" clId="Web-{1A105B64-DD2D-4E0C-B3A1-01C00E0E25E9}" dt="2023-03-02T15:31:20.190" v="329" actId="14100"/>
          <ac:spMkLst>
            <pc:docMk/>
            <pc:sldMk cId="3993879383" sldId="350"/>
            <ac:spMk id="3" creationId="{E204CD05-8D26-5733-0479-50A1D93C9372}"/>
          </ac:spMkLst>
        </pc:spChg>
      </pc:sldChg>
      <pc:sldChg chg="modSp">
        <pc:chgData name="Katharine Brown" userId="" providerId="" clId="Web-{1A105B64-DD2D-4E0C-B3A1-01C00E0E25E9}" dt="2023-03-02T19:13:01.375" v="377" actId="20577"/>
        <pc:sldMkLst>
          <pc:docMk/>
          <pc:sldMk cId="3623533443" sldId="351"/>
        </pc:sldMkLst>
        <pc:spChg chg="mod">
          <ac:chgData name="Katharine Brown" userId="" providerId="" clId="Web-{1A105B64-DD2D-4E0C-B3A1-01C00E0E25E9}" dt="2023-03-02T19:13:01.375" v="377" actId="20577"/>
          <ac:spMkLst>
            <pc:docMk/>
            <pc:sldMk cId="3623533443" sldId="351"/>
            <ac:spMk id="3" creationId="{38864D4F-3FED-C3AA-0FA1-F84F37690C1A}"/>
          </ac:spMkLst>
        </pc:spChg>
      </pc:sldChg>
    </pc:docChg>
  </pc:docChgLst>
  <pc:docChgLst>
    <pc:chgData name="Christopher Basgier" clId="Web-{B0CEC808-9BDB-4BBE-92D5-A41CD26DE72A}"/>
    <pc:docChg chg="modSld">
      <pc:chgData name="Christopher Basgier" userId="" providerId="" clId="Web-{B0CEC808-9BDB-4BBE-92D5-A41CD26DE72A}" dt="2021-07-22T13:25:30.772" v="120" actId="20577"/>
      <pc:docMkLst>
        <pc:docMk/>
      </pc:docMkLst>
      <pc:sldChg chg="modSp">
        <pc:chgData name="Christopher Basgier" userId="" providerId="" clId="Web-{B0CEC808-9BDB-4BBE-92D5-A41CD26DE72A}" dt="2021-07-22T13:25:30.772" v="120" actId="20577"/>
        <pc:sldMkLst>
          <pc:docMk/>
          <pc:sldMk cId="4170487401" sldId="344"/>
        </pc:sldMkLst>
        <pc:spChg chg="mod">
          <ac:chgData name="Christopher Basgier" userId="" providerId="" clId="Web-{B0CEC808-9BDB-4BBE-92D5-A41CD26DE72A}" dt="2021-07-22T13:25:30.772" v="120" actId="20577"/>
          <ac:spMkLst>
            <pc:docMk/>
            <pc:sldMk cId="4170487401" sldId="344"/>
            <ac:spMk id="3" creationId="{A9A1DCAA-EDC1-4D92-AA4F-84AF45B66CB6}"/>
          </ac:spMkLst>
        </pc:spChg>
      </pc:sldChg>
    </pc:docChg>
  </pc:docChgLst>
  <pc:docChgLst>
    <pc:chgData name="Huan Liu" clId="Web-{85E72DF7-3F8E-40D1-8D93-B818CD71983F}"/>
    <pc:docChg chg="modSld">
      <pc:chgData name="Huan Liu" userId="" providerId="" clId="Web-{85E72DF7-3F8E-40D1-8D93-B818CD71983F}" dt="2023-03-31T15:48:20.996" v="33" actId="1076"/>
      <pc:docMkLst>
        <pc:docMk/>
      </pc:docMkLst>
      <pc:sldChg chg="modSp">
        <pc:chgData name="Huan Liu" userId="" providerId="" clId="Web-{85E72DF7-3F8E-40D1-8D93-B818CD71983F}" dt="2023-03-31T15:47:50.635" v="29" actId="20577"/>
        <pc:sldMkLst>
          <pc:docMk/>
          <pc:sldMk cId="2576146583" sldId="382"/>
        </pc:sldMkLst>
        <pc:spChg chg="mod">
          <ac:chgData name="Huan Liu" userId="" providerId="" clId="Web-{85E72DF7-3F8E-40D1-8D93-B818CD71983F}" dt="2023-03-31T15:47:50.635" v="29" actId="20577"/>
          <ac:spMkLst>
            <pc:docMk/>
            <pc:sldMk cId="2576146583" sldId="382"/>
            <ac:spMk id="3" creationId="{81E7A8EE-6800-C029-2EEC-84E3AD4FE937}"/>
          </ac:spMkLst>
        </pc:spChg>
      </pc:sldChg>
      <pc:sldChg chg="modSp">
        <pc:chgData name="Huan Liu" userId="" providerId="" clId="Web-{85E72DF7-3F8E-40D1-8D93-B818CD71983F}" dt="2023-03-31T15:48:20.996" v="33" actId="1076"/>
        <pc:sldMkLst>
          <pc:docMk/>
          <pc:sldMk cId="2636885169" sldId="386"/>
        </pc:sldMkLst>
        <pc:spChg chg="mod">
          <ac:chgData name="Huan Liu" userId="" providerId="" clId="Web-{85E72DF7-3F8E-40D1-8D93-B818CD71983F}" dt="2023-03-31T15:48:20.996" v="33" actId="1076"/>
          <ac:spMkLst>
            <pc:docMk/>
            <pc:sldMk cId="2636885169" sldId="386"/>
            <ac:spMk id="3" creationId="{144D3C53-A00E-D74C-7608-4A7E0010D1A8}"/>
          </ac:spMkLst>
        </pc:spChg>
      </pc:sldChg>
    </pc:docChg>
  </pc:docChgLst>
  <pc:docChgLst>
    <pc:chgData name="Clare Hancock" userId="Sgi2GfuR/260AvfhK2uDEUN+uW8LGVo9erUzeTZ+640=" providerId="None" clId="Web-{A1F97C97-604C-44DF-BD7B-7F5F1D59D408}"/>
    <pc:docChg chg="addSld modSld modSection">
      <pc:chgData name="Clare Hancock" userId="Sgi2GfuR/260AvfhK2uDEUN+uW8LGVo9erUzeTZ+640=" providerId="None" clId="Web-{A1F97C97-604C-44DF-BD7B-7F5F1D59D408}" dt="2023-03-17T17:55:19.236" v="150" actId="20577"/>
      <pc:docMkLst>
        <pc:docMk/>
      </pc:docMkLst>
      <pc:sldChg chg="modSp">
        <pc:chgData name="Clare Hancock" userId="Sgi2GfuR/260AvfhK2uDEUN+uW8LGVo9erUzeTZ+640=" providerId="None" clId="Web-{A1F97C97-604C-44DF-BD7B-7F5F1D59D408}" dt="2023-03-17T17:49:53.163" v="97" actId="20577"/>
        <pc:sldMkLst>
          <pc:docMk/>
          <pc:sldMk cId="2120181175" sldId="362"/>
        </pc:sldMkLst>
        <pc:spChg chg="mod">
          <ac:chgData name="Clare Hancock" userId="Sgi2GfuR/260AvfhK2uDEUN+uW8LGVo9erUzeTZ+640=" providerId="None" clId="Web-{A1F97C97-604C-44DF-BD7B-7F5F1D59D408}" dt="2023-03-17T17:49:53.163" v="97" actId="20577"/>
          <ac:spMkLst>
            <pc:docMk/>
            <pc:sldMk cId="2120181175" sldId="362"/>
            <ac:spMk id="3" creationId="{C7CE9271-9A09-3CB9-3F33-14D4B8A8351C}"/>
          </ac:spMkLst>
        </pc:spChg>
      </pc:sldChg>
      <pc:sldChg chg="modSp new">
        <pc:chgData name="Clare Hancock" userId="Sgi2GfuR/260AvfhK2uDEUN+uW8LGVo9erUzeTZ+640=" providerId="None" clId="Web-{A1F97C97-604C-44DF-BD7B-7F5F1D59D408}" dt="2023-03-17T17:55:19.236" v="150" actId="20577"/>
        <pc:sldMkLst>
          <pc:docMk/>
          <pc:sldMk cId="260342990" sldId="372"/>
        </pc:sldMkLst>
        <pc:spChg chg="mod">
          <ac:chgData name="Clare Hancock" userId="Sgi2GfuR/260AvfhK2uDEUN+uW8LGVo9erUzeTZ+640=" providerId="None" clId="Web-{A1F97C97-604C-44DF-BD7B-7F5F1D59D408}" dt="2023-03-17T17:55:19.236" v="150" actId="20577"/>
          <ac:spMkLst>
            <pc:docMk/>
            <pc:sldMk cId="260342990" sldId="372"/>
            <ac:spMk id="2" creationId="{5EBA31D0-2FB8-2AEA-F44D-EB88D454EB24}"/>
          </ac:spMkLst>
        </pc:spChg>
      </pc:sldChg>
      <pc:sldChg chg="modSp new">
        <pc:chgData name="Clare Hancock" userId="Sgi2GfuR/260AvfhK2uDEUN+uW8LGVo9erUzeTZ+640=" providerId="None" clId="Web-{A1F97C97-604C-44DF-BD7B-7F5F1D59D408}" dt="2023-03-17T17:51:28.010" v="105" actId="20577"/>
        <pc:sldMkLst>
          <pc:docMk/>
          <pc:sldMk cId="4019168239" sldId="373"/>
        </pc:sldMkLst>
        <pc:spChg chg="mod">
          <ac:chgData name="Clare Hancock" userId="Sgi2GfuR/260AvfhK2uDEUN+uW8LGVo9erUzeTZ+640=" providerId="None" clId="Web-{A1F97C97-604C-44DF-BD7B-7F5F1D59D408}" dt="2023-03-17T17:51:28.010" v="105" actId="20577"/>
          <ac:spMkLst>
            <pc:docMk/>
            <pc:sldMk cId="4019168239" sldId="373"/>
            <ac:spMk id="2" creationId="{A6771473-9863-85EA-6FBC-CA1AC9751CE0}"/>
          </ac:spMkLst>
        </pc:spChg>
      </pc:sldChg>
      <pc:sldChg chg="modSp new">
        <pc:chgData name="Clare Hancock" userId="Sgi2GfuR/260AvfhK2uDEUN+uW8LGVo9erUzeTZ+640=" providerId="None" clId="Web-{A1F97C97-604C-44DF-BD7B-7F5F1D59D408}" dt="2023-03-17T17:53:24.467" v="126" actId="20577"/>
        <pc:sldMkLst>
          <pc:docMk/>
          <pc:sldMk cId="970542219" sldId="374"/>
        </pc:sldMkLst>
        <pc:spChg chg="mod">
          <ac:chgData name="Clare Hancock" userId="Sgi2GfuR/260AvfhK2uDEUN+uW8LGVo9erUzeTZ+640=" providerId="None" clId="Web-{A1F97C97-604C-44DF-BD7B-7F5F1D59D408}" dt="2023-03-17T17:53:24.467" v="126" actId="20577"/>
          <ac:spMkLst>
            <pc:docMk/>
            <pc:sldMk cId="970542219" sldId="374"/>
            <ac:spMk id="2" creationId="{F02625CC-73D5-35BF-F924-DA18FCEE71D3}"/>
          </ac:spMkLst>
        </pc:spChg>
      </pc:sldChg>
      <pc:sldChg chg="modSp new">
        <pc:chgData name="Clare Hancock" userId="Sgi2GfuR/260AvfhK2uDEUN+uW8LGVo9erUzeTZ+640=" providerId="None" clId="Web-{A1F97C97-604C-44DF-BD7B-7F5F1D59D408}" dt="2023-03-17T17:55:08.704" v="149" actId="20577"/>
        <pc:sldMkLst>
          <pc:docMk/>
          <pc:sldMk cId="2650577311" sldId="375"/>
        </pc:sldMkLst>
        <pc:spChg chg="mod">
          <ac:chgData name="Clare Hancock" userId="Sgi2GfuR/260AvfhK2uDEUN+uW8LGVo9erUzeTZ+640=" providerId="None" clId="Web-{A1F97C97-604C-44DF-BD7B-7F5F1D59D408}" dt="2023-03-17T17:55:08.704" v="149" actId="20577"/>
          <ac:spMkLst>
            <pc:docMk/>
            <pc:sldMk cId="2650577311" sldId="375"/>
            <ac:spMk id="2" creationId="{AAD98240-435D-C8FA-2DAA-0EACD50323D9}"/>
          </ac:spMkLst>
        </pc:spChg>
      </pc:sldChg>
    </pc:docChg>
  </pc:docChgLst>
  <pc:docChgLst>
    <pc:chgData name="Layli Miron" userId="/DrcrWCPle+dcro+AiM46lt8ZF8YiTvk2YyzvqycskM=" providerId="None" clId="Web-{FF97A24D-9ED8-4741-8BA9-BAAF98A5BC6B}"/>
    <pc:docChg chg="modSld">
      <pc:chgData name="Layli Miron" userId="/DrcrWCPle+dcro+AiM46lt8ZF8YiTvk2YyzvqycskM=" providerId="None" clId="Web-{FF97A24D-9ED8-4741-8BA9-BAAF98A5BC6B}" dt="2023-01-27T16:53:35.248" v="62" actId="20577"/>
      <pc:docMkLst>
        <pc:docMk/>
      </pc:docMkLst>
      <pc:sldChg chg="modSp">
        <pc:chgData name="Layli Miron" userId="/DrcrWCPle+dcro+AiM46lt8ZF8YiTvk2YyzvqycskM=" providerId="None" clId="Web-{FF97A24D-9ED8-4741-8BA9-BAAF98A5BC6B}" dt="2023-01-27T16:53:20.373" v="21" actId="20577"/>
        <pc:sldMkLst>
          <pc:docMk/>
          <pc:sldMk cId="1300653608" sldId="340"/>
        </pc:sldMkLst>
        <pc:spChg chg="mod">
          <ac:chgData name="Layli Miron" userId="/DrcrWCPle+dcro+AiM46lt8ZF8YiTvk2YyzvqycskM=" providerId="None" clId="Web-{FF97A24D-9ED8-4741-8BA9-BAAF98A5BC6B}" dt="2023-01-27T16:53:20.373" v="21" actId="20577"/>
          <ac:spMkLst>
            <pc:docMk/>
            <pc:sldMk cId="1300653608" sldId="340"/>
            <ac:spMk id="3" creationId="{4F333949-8C5E-4BC7-88FC-7101E7F1CE11}"/>
          </ac:spMkLst>
        </pc:spChg>
      </pc:sldChg>
      <pc:sldChg chg="modSp">
        <pc:chgData name="Layli Miron" userId="/DrcrWCPle+dcro+AiM46lt8ZF8YiTvk2YyzvqycskM=" providerId="None" clId="Web-{FF97A24D-9ED8-4741-8BA9-BAAF98A5BC6B}" dt="2023-01-27T16:53:35.248" v="62" actId="20577"/>
        <pc:sldMkLst>
          <pc:docMk/>
          <pc:sldMk cId="2910968822" sldId="341"/>
        </pc:sldMkLst>
        <pc:spChg chg="mod">
          <ac:chgData name="Layli Miron" userId="/DrcrWCPle+dcro+AiM46lt8ZF8YiTvk2YyzvqycskM=" providerId="None" clId="Web-{FF97A24D-9ED8-4741-8BA9-BAAF98A5BC6B}" dt="2023-01-27T16:53:35.248" v="62" actId="20577"/>
          <ac:spMkLst>
            <pc:docMk/>
            <pc:sldMk cId="2910968822" sldId="341"/>
            <ac:spMk id="3" creationId="{4F333949-8C5E-4BC7-88FC-7101E7F1CE11}"/>
          </ac:spMkLst>
        </pc:spChg>
      </pc:sldChg>
    </pc:docChg>
  </pc:docChgLst>
  <pc:docChgLst>
    <pc:chgData name="Huan Liu" userId="IaaokAfXA644vVEO2jrzP+m5fdXNBIP0AyARzv3aagU=" providerId="None" clId="Web-{85E72DF7-3F8E-40D1-8D93-B818CD71983F}"/>
    <pc:docChg chg="modSld">
      <pc:chgData name="Huan Liu" userId="IaaokAfXA644vVEO2jrzP+m5fdXNBIP0AyARzv3aagU=" providerId="None" clId="Web-{85E72DF7-3F8E-40D1-8D93-B818CD71983F}" dt="2023-03-31T17:00:57.894" v="1047" actId="20577"/>
      <pc:docMkLst>
        <pc:docMk/>
      </pc:docMkLst>
      <pc:sldChg chg="modSp">
        <pc:chgData name="Huan Liu" userId="IaaokAfXA644vVEO2jrzP+m5fdXNBIP0AyARzv3aagU=" providerId="None" clId="Web-{85E72DF7-3F8E-40D1-8D93-B818CD71983F}" dt="2023-03-31T16:55:43.433" v="357" actId="20577"/>
        <pc:sldMkLst>
          <pc:docMk/>
          <pc:sldMk cId="1027358471" sldId="339"/>
        </pc:sldMkLst>
        <pc:spChg chg="mod">
          <ac:chgData name="Huan Liu" userId="IaaokAfXA644vVEO2jrzP+m5fdXNBIP0AyARzv3aagU=" providerId="None" clId="Web-{85E72DF7-3F8E-40D1-8D93-B818CD71983F}" dt="2023-03-31T16:55:43.433" v="357" actId="20577"/>
          <ac:spMkLst>
            <pc:docMk/>
            <pc:sldMk cId="1027358471" sldId="339"/>
            <ac:spMk id="5" creationId="{6816E983-18E2-4E57-B043-A09F2E53A85C}"/>
          </ac:spMkLst>
        </pc:spChg>
      </pc:sldChg>
      <pc:sldChg chg="modSp">
        <pc:chgData name="Huan Liu" userId="IaaokAfXA644vVEO2jrzP+m5fdXNBIP0AyARzv3aagU=" providerId="None" clId="Web-{85E72DF7-3F8E-40D1-8D93-B818CD71983F}" dt="2023-03-31T16:47:18.265" v="252" actId="14100"/>
        <pc:sldMkLst>
          <pc:docMk/>
          <pc:sldMk cId="2576146583" sldId="382"/>
        </pc:sldMkLst>
        <pc:spChg chg="mod">
          <ac:chgData name="Huan Liu" userId="IaaokAfXA644vVEO2jrzP+m5fdXNBIP0AyARzv3aagU=" providerId="None" clId="Web-{85E72DF7-3F8E-40D1-8D93-B818CD71983F}" dt="2023-03-31T16:47:18.265" v="252" actId="14100"/>
          <ac:spMkLst>
            <pc:docMk/>
            <pc:sldMk cId="2576146583" sldId="382"/>
            <ac:spMk id="3" creationId="{81E7A8EE-6800-C029-2EEC-84E3AD4FE937}"/>
          </ac:spMkLst>
        </pc:spChg>
      </pc:sldChg>
      <pc:sldChg chg="modSp">
        <pc:chgData name="Huan Liu" userId="IaaokAfXA644vVEO2jrzP+m5fdXNBIP0AyARzv3aagU=" providerId="None" clId="Web-{85E72DF7-3F8E-40D1-8D93-B818CD71983F}" dt="2023-03-31T17:00:57.894" v="1047" actId="20577"/>
        <pc:sldMkLst>
          <pc:docMk/>
          <pc:sldMk cId="2636885169" sldId="386"/>
        </pc:sldMkLst>
        <pc:spChg chg="mod">
          <ac:chgData name="Huan Liu" userId="IaaokAfXA644vVEO2jrzP+m5fdXNBIP0AyARzv3aagU=" providerId="None" clId="Web-{85E72DF7-3F8E-40D1-8D93-B818CD71983F}" dt="2023-03-31T17:00:57.894" v="1047" actId="20577"/>
          <ac:spMkLst>
            <pc:docMk/>
            <pc:sldMk cId="2636885169" sldId="386"/>
            <ac:spMk id="3" creationId="{144D3C53-A00E-D74C-7608-4A7E0010D1A8}"/>
          </ac:spMkLst>
        </pc:spChg>
      </pc:sldChg>
    </pc:docChg>
  </pc:docChgLst>
  <pc:docChgLst>
    <pc:chgData name="Huan Liu" userId="IaaokAfXA644vVEO2jrzP+m5fdXNBIP0AyARzv3aagU=" providerId="None" clId="Web-{CAC520D3-49A8-4A12-AD62-840104D898C0}"/>
    <pc:docChg chg="addSld modSld sldOrd modSection">
      <pc:chgData name="Huan Liu" userId="IaaokAfXA644vVEO2jrzP+m5fdXNBIP0AyARzv3aagU=" providerId="None" clId="Web-{CAC520D3-49A8-4A12-AD62-840104D898C0}" dt="2023-03-21T21:33:01.438" v="313" actId="20577"/>
      <pc:docMkLst>
        <pc:docMk/>
      </pc:docMkLst>
      <pc:sldChg chg="modSp">
        <pc:chgData name="Huan Liu" userId="IaaokAfXA644vVEO2jrzP+m5fdXNBIP0AyARzv3aagU=" providerId="None" clId="Web-{CAC520D3-49A8-4A12-AD62-840104D898C0}" dt="2023-03-21T21:10:57.127" v="218" actId="20577"/>
        <pc:sldMkLst>
          <pc:docMk/>
          <pc:sldMk cId="3188737689" sldId="363"/>
        </pc:sldMkLst>
        <pc:spChg chg="mod">
          <ac:chgData name="Huan Liu" userId="IaaokAfXA644vVEO2jrzP+m5fdXNBIP0AyARzv3aagU=" providerId="None" clId="Web-{CAC520D3-49A8-4A12-AD62-840104D898C0}" dt="2023-03-21T21:10:57.127" v="218" actId="20577"/>
          <ac:spMkLst>
            <pc:docMk/>
            <pc:sldMk cId="3188737689" sldId="363"/>
            <ac:spMk id="3" creationId="{C7CE9271-9A09-3CB9-3F33-14D4B8A8351C}"/>
          </ac:spMkLst>
        </pc:spChg>
      </pc:sldChg>
      <pc:sldChg chg="modSp new">
        <pc:chgData name="Huan Liu" userId="IaaokAfXA644vVEO2jrzP+m5fdXNBIP0AyARzv3aagU=" providerId="None" clId="Web-{CAC520D3-49A8-4A12-AD62-840104D898C0}" dt="2023-03-21T20:59:58.878" v="48" actId="20577"/>
        <pc:sldMkLst>
          <pc:docMk/>
          <pc:sldMk cId="2117042807" sldId="378"/>
        </pc:sldMkLst>
        <pc:spChg chg="mod">
          <ac:chgData name="Huan Liu" userId="IaaokAfXA644vVEO2jrzP+m5fdXNBIP0AyARzv3aagU=" providerId="None" clId="Web-{CAC520D3-49A8-4A12-AD62-840104D898C0}" dt="2023-03-21T20:59:34.721" v="39" actId="20577"/>
          <ac:spMkLst>
            <pc:docMk/>
            <pc:sldMk cId="2117042807" sldId="378"/>
            <ac:spMk id="2" creationId="{E7AFB139-2E76-59B4-AF5D-19861FA4A248}"/>
          </ac:spMkLst>
        </pc:spChg>
        <pc:spChg chg="mod">
          <ac:chgData name="Huan Liu" userId="IaaokAfXA644vVEO2jrzP+m5fdXNBIP0AyARzv3aagU=" providerId="None" clId="Web-{CAC520D3-49A8-4A12-AD62-840104D898C0}" dt="2023-03-21T20:59:58.878" v="48" actId="20577"/>
          <ac:spMkLst>
            <pc:docMk/>
            <pc:sldMk cId="2117042807" sldId="378"/>
            <ac:spMk id="3" creationId="{9E99881F-CCC1-0C38-1038-2B02E2CCD734}"/>
          </ac:spMkLst>
        </pc:spChg>
      </pc:sldChg>
      <pc:sldChg chg="modSp new">
        <pc:chgData name="Huan Liu" userId="IaaokAfXA644vVEO2jrzP+m5fdXNBIP0AyARzv3aagU=" providerId="None" clId="Web-{CAC520D3-49A8-4A12-AD62-840104D898C0}" dt="2023-03-21T21:33:01.438" v="313" actId="20577"/>
        <pc:sldMkLst>
          <pc:docMk/>
          <pc:sldMk cId="1837705144" sldId="379"/>
        </pc:sldMkLst>
        <pc:spChg chg="mod">
          <ac:chgData name="Huan Liu" userId="IaaokAfXA644vVEO2jrzP+m5fdXNBIP0AyARzv3aagU=" providerId="None" clId="Web-{CAC520D3-49A8-4A12-AD62-840104D898C0}" dt="2023-03-21T21:00:13.488" v="50" actId="20577"/>
          <ac:spMkLst>
            <pc:docMk/>
            <pc:sldMk cId="1837705144" sldId="379"/>
            <ac:spMk id="2" creationId="{D6F28BA7-88B2-E0BD-38FC-3A7541CC3DB2}"/>
          </ac:spMkLst>
        </pc:spChg>
        <pc:spChg chg="mod">
          <ac:chgData name="Huan Liu" userId="IaaokAfXA644vVEO2jrzP+m5fdXNBIP0AyARzv3aagU=" providerId="None" clId="Web-{CAC520D3-49A8-4A12-AD62-840104D898C0}" dt="2023-03-21T21:33:01.438" v="313" actId="20577"/>
          <ac:spMkLst>
            <pc:docMk/>
            <pc:sldMk cId="1837705144" sldId="379"/>
            <ac:spMk id="3" creationId="{9B66D252-31A9-23EE-9B44-09BB0F1A2F4E}"/>
          </ac:spMkLst>
        </pc:spChg>
      </pc:sldChg>
      <pc:sldChg chg="modSp new ord">
        <pc:chgData name="Huan Liu" userId="IaaokAfXA644vVEO2jrzP+m5fdXNBIP0AyARzv3aagU=" providerId="None" clId="Web-{CAC520D3-49A8-4A12-AD62-840104D898C0}" dt="2023-03-21T20:59:32.502" v="38"/>
        <pc:sldMkLst>
          <pc:docMk/>
          <pc:sldMk cId="1574190772" sldId="380"/>
        </pc:sldMkLst>
        <pc:spChg chg="mod">
          <ac:chgData name="Huan Liu" userId="IaaokAfXA644vVEO2jrzP+m5fdXNBIP0AyARzv3aagU=" providerId="None" clId="Web-{CAC520D3-49A8-4A12-AD62-840104D898C0}" dt="2023-03-21T20:59:30.143" v="37" actId="20577"/>
          <ac:spMkLst>
            <pc:docMk/>
            <pc:sldMk cId="1574190772" sldId="380"/>
            <ac:spMk id="2" creationId="{6DBC40C4-C8BA-6829-308D-A9EAAD48D506}"/>
          </ac:spMkLst>
        </pc:spChg>
        <pc:spChg chg="mod">
          <ac:chgData name="Huan Liu" userId="IaaokAfXA644vVEO2jrzP+m5fdXNBIP0AyARzv3aagU=" providerId="None" clId="Web-{CAC520D3-49A8-4A12-AD62-840104D898C0}" dt="2023-03-21T20:59:15.002" v="35" actId="20577"/>
          <ac:spMkLst>
            <pc:docMk/>
            <pc:sldMk cId="1574190772" sldId="380"/>
            <ac:spMk id="3" creationId="{6739EB54-DD92-6E12-6704-6FD178A1C9FC}"/>
          </ac:spMkLst>
        </pc:spChg>
      </pc:sldChg>
      <pc:sldChg chg="modSp new">
        <pc:chgData name="Huan Liu" userId="IaaokAfXA644vVEO2jrzP+m5fdXNBIP0AyARzv3aagU=" providerId="None" clId="Web-{CAC520D3-49A8-4A12-AD62-840104D898C0}" dt="2023-03-21T21:03:53.961" v="95" actId="20577"/>
        <pc:sldMkLst>
          <pc:docMk/>
          <pc:sldMk cId="2223373763" sldId="381"/>
        </pc:sldMkLst>
        <pc:spChg chg="mod">
          <ac:chgData name="Huan Liu" userId="IaaokAfXA644vVEO2jrzP+m5fdXNBIP0AyARzv3aagU=" providerId="None" clId="Web-{CAC520D3-49A8-4A12-AD62-840104D898C0}" dt="2023-03-21T21:03:41.461" v="65" actId="20577"/>
          <ac:spMkLst>
            <pc:docMk/>
            <pc:sldMk cId="2223373763" sldId="381"/>
            <ac:spMk id="2" creationId="{437F7921-5061-6A0C-E8A0-C2A423145321}"/>
          </ac:spMkLst>
        </pc:spChg>
        <pc:spChg chg="mod">
          <ac:chgData name="Huan Liu" userId="IaaokAfXA644vVEO2jrzP+m5fdXNBIP0AyARzv3aagU=" providerId="None" clId="Web-{CAC520D3-49A8-4A12-AD62-840104D898C0}" dt="2023-03-21T21:03:53.961" v="95" actId="20577"/>
          <ac:spMkLst>
            <pc:docMk/>
            <pc:sldMk cId="2223373763" sldId="381"/>
            <ac:spMk id="3" creationId="{8D0FE3D0-D8A6-DD83-6484-DD394F11D0A7}"/>
          </ac:spMkLst>
        </pc:spChg>
      </pc:sldChg>
    </pc:docChg>
  </pc:docChgLst>
  <pc:docChgLst>
    <pc:chgData name="Katharine Brown" userId="ZbF1zUDLiDCw3fLmPu8G0S8SnTHpiNYKzwco0iDVu/I=" providerId="None" clId="Web-{D798C126-E5F3-473F-80C4-4CC742124AFC}"/>
    <pc:docChg chg="addSld modSld modSection">
      <pc:chgData name="Katharine Brown" userId="ZbF1zUDLiDCw3fLmPu8G0S8SnTHpiNYKzwco0iDVu/I=" providerId="None" clId="Web-{D798C126-E5F3-473F-80C4-4CC742124AFC}" dt="2023-03-24T13:58:02.466" v="22" actId="20577"/>
      <pc:docMkLst>
        <pc:docMk/>
      </pc:docMkLst>
      <pc:sldChg chg="modSp">
        <pc:chgData name="Katharine Brown" userId="ZbF1zUDLiDCw3fLmPu8G0S8SnTHpiNYKzwco0iDVu/I=" providerId="None" clId="Web-{D798C126-E5F3-473F-80C4-4CC742124AFC}" dt="2023-03-24T13:57:48.716" v="18" actId="20577"/>
        <pc:sldMkLst>
          <pc:docMk/>
          <pc:sldMk cId="1027358471" sldId="339"/>
        </pc:sldMkLst>
        <pc:spChg chg="mod">
          <ac:chgData name="Katharine Brown" userId="ZbF1zUDLiDCw3fLmPu8G0S8SnTHpiNYKzwco0iDVu/I=" providerId="None" clId="Web-{D798C126-E5F3-473F-80C4-4CC742124AFC}" dt="2023-03-24T13:57:48.716" v="18" actId="20577"/>
          <ac:spMkLst>
            <pc:docMk/>
            <pc:sldMk cId="1027358471" sldId="339"/>
            <ac:spMk id="5" creationId="{6816E983-18E2-4E57-B043-A09F2E53A85C}"/>
          </ac:spMkLst>
        </pc:spChg>
      </pc:sldChg>
      <pc:sldChg chg="modSp">
        <pc:chgData name="Katharine Brown" userId="ZbF1zUDLiDCw3fLmPu8G0S8SnTHpiNYKzwco0iDVu/I=" providerId="None" clId="Web-{D798C126-E5F3-473F-80C4-4CC742124AFC}" dt="2023-03-24T13:55:14.632" v="6" actId="20577"/>
        <pc:sldMkLst>
          <pc:docMk/>
          <pc:sldMk cId="1837705144" sldId="379"/>
        </pc:sldMkLst>
        <pc:spChg chg="mod">
          <ac:chgData name="Katharine Brown" userId="ZbF1zUDLiDCw3fLmPu8G0S8SnTHpiNYKzwco0iDVu/I=" providerId="None" clId="Web-{D798C126-E5F3-473F-80C4-4CC742124AFC}" dt="2023-03-24T13:55:14.632" v="6" actId="20577"/>
          <ac:spMkLst>
            <pc:docMk/>
            <pc:sldMk cId="1837705144" sldId="379"/>
            <ac:spMk id="3" creationId="{9B66D252-31A9-23EE-9B44-09BB0F1A2F4E}"/>
          </ac:spMkLst>
        </pc:spChg>
      </pc:sldChg>
      <pc:sldChg chg="modSp">
        <pc:chgData name="Katharine Brown" userId="ZbF1zUDLiDCw3fLmPu8G0S8SnTHpiNYKzwco0iDVu/I=" providerId="None" clId="Web-{D798C126-E5F3-473F-80C4-4CC742124AFC}" dt="2023-03-24T13:55:03.491" v="4" actId="20577"/>
        <pc:sldMkLst>
          <pc:docMk/>
          <pc:sldMk cId="1574190772" sldId="380"/>
        </pc:sldMkLst>
        <pc:spChg chg="mod">
          <ac:chgData name="Katharine Brown" userId="ZbF1zUDLiDCw3fLmPu8G0S8SnTHpiNYKzwco0iDVu/I=" providerId="None" clId="Web-{D798C126-E5F3-473F-80C4-4CC742124AFC}" dt="2023-03-24T13:55:03.491" v="4" actId="20577"/>
          <ac:spMkLst>
            <pc:docMk/>
            <pc:sldMk cId="1574190772" sldId="380"/>
            <ac:spMk id="3" creationId="{6739EB54-DD92-6E12-6704-6FD178A1C9FC}"/>
          </ac:spMkLst>
        </pc:spChg>
      </pc:sldChg>
      <pc:sldChg chg="modSp">
        <pc:chgData name="Katharine Brown" userId="ZbF1zUDLiDCw3fLmPu8G0S8SnTHpiNYKzwco0iDVu/I=" providerId="None" clId="Web-{D798C126-E5F3-473F-80C4-4CC742124AFC}" dt="2023-03-24T13:54:16.943" v="2" actId="20577"/>
        <pc:sldMkLst>
          <pc:docMk/>
          <pc:sldMk cId="2576146583" sldId="382"/>
        </pc:sldMkLst>
        <pc:spChg chg="mod">
          <ac:chgData name="Katharine Brown" userId="ZbF1zUDLiDCw3fLmPu8G0S8SnTHpiNYKzwco0iDVu/I=" providerId="None" clId="Web-{D798C126-E5F3-473F-80C4-4CC742124AFC}" dt="2023-03-24T13:54:16.943" v="2" actId="20577"/>
          <ac:spMkLst>
            <pc:docMk/>
            <pc:sldMk cId="2576146583" sldId="382"/>
            <ac:spMk id="3" creationId="{81E7A8EE-6800-C029-2EEC-84E3AD4FE937}"/>
          </ac:spMkLst>
        </pc:spChg>
      </pc:sldChg>
      <pc:sldChg chg="modSp">
        <pc:chgData name="Katharine Brown" userId="ZbF1zUDLiDCw3fLmPu8G0S8SnTHpiNYKzwco0iDVu/I=" providerId="None" clId="Web-{D798C126-E5F3-473F-80C4-4CC742124AFC}" dt="2023-03-24T13:55:34.836" v="9" actId="20577"/>
        <pc:sldMkLst>
          <pc:docMk/>
          <pc:sldMk cId="4180155175" sldId="385"/>
        </pc:sldMkLst>
        <pc:spChg chg="mod">
          <ac:chgData name="Katharine Brown" userId="ZbF1zUDLiDCw3fLmPu8G0S8SnTHpiNYKzwco0iDVu/I=" providerId="None" clId="Web-{D798C126-E5F3-473F-80C4-4CC742124AFC}" dt="2023-03-24T13:55:34.836" v="9" actId="20577"/>
          <ac:spMkLst>
            <pc:docMk/>
            <pc:sldMk cId="4180155175" sldId="385"/>
            <ac:spMk id="3" creationId="{5774CEEB-2F60-EBAF-3C8D-939999FD81CE}"/>
          </ac:spMkLst>
        </pc:spChg>
      </pc:sldChg>
      <pc:sldChg chg="modSp new">
        <pc:chgData name="Katharine Brown" userId="ZbF1zUDLiDCw3fLmPu8G0S8SnTHpiNYKzwco0iDVu/I=" providerId="None" clId="Web-{D798C126-E5F3-473F-80C4-4CC742124AFC}" dt="2023-03-24T13:58:02.466" v="22" actId="20577"/>
        <pc:sldMkLst>
          <pc:docMk/>
          <pc:sldMk cId="2636885169" sldId="386"/>
        </pc:sldMkLst>
        <pc:spChg chg="mod">
          <ac:chgData name="Katharine Brown" userId="ZbF1zUDLiDCw3fLmPu8G0S8SnTHpiNYKzwco0iDVu/I=" providerId="None" clId="Web-{D798C126-E5F3-473F-80C4-4CC742124AFC}" dt="2023-03-24T13:57:38.075" v="15" actId="20577"/>
          <ac:spMkLst>
            <pc:docMk/>
            <pc:sldMk cId="2636885169" sldId="386"/>
            <ac:spMk id="2" creationId="{2CA22586-DD2D-33C2-0B39-A2659291BB72}"/>
          </ac:spMkLst>
        </pc:spChg>
        <pc:spChg chg="mod">
          <ac:chgData name="Katharine Brown" userId="ZbF1zUDLiDCw3fLmPu8G0S8SnTHpiNYKzwco0iDVu/I=" providerId="None" clId="Web-{D798C126-E5F3-473F-80C4-4CC742124AFC}" dt="2023-03-24T13:58:02.466" v="22" actId="20577"/>
          <ac:spMkLst>
            <pc:docMk/>
            <pc:sldMk cId="2636885169" sldId="386"/>
            <ac:spMk id="3" creationId="{144D3C53-A00E-D74C-7608-4A7E0010D1A8}"/>
          </ac:spMkLst>
        </pc:spChg>
      </pc:sldChg>
    </pc:docChg>
  </pc:docChgLst>
  <pc:docChgLst>
    <pc:chgData name="Huan Liu" userId="IaaokAfXA644vVEO2jrzP+m5fdXNBIP0AyARzv3aagU=" providerId="None" clId="Web-{5D15D09D-B6EF-40E5-AE72-29E0BCAD98FB}"/>
    <pc:docChg chg="addSld delSld modSld modSection">
      <pc:chgData name="Huan Liu" userId="IaaokAfXA644vVEO2jrzP+m5fdXNBIP0AyARzv3aagU=" providerId="None" clId="Web-{5D15D09D-B6EF-40E5-AE72-29E0BCAD98FB}" dt="2023-03-27T16:40:23.883" v="166" actId="20577"/>
      <pc:docMkLst>
        <pc:docMk/>
      </pc:docMkLst>
      <pc:sldChg chg="modSp">
        <pc:chgData name="Huan Liu" userId="IaaokAfXA644vVEO2jrzP+m5fdXNBIP0AyARzv3aagU=" providerId="None" clId="Web-{5D15D09D-B6EF-40E5-AE72-29E0BCAD98FB}" dt="2023-03-27T16:20:24.047" v="50" actId="20577"/>
        <pc:sldMkLst>
          <pc:docMk/>
          <pc:sldMk cId="3188737689" sldId="363"/>
        </pc:sldMkLst>
        <pc:spChg chg="mod">
          <ac:chgData name="Huan Liu" userId="IaaokAfXA644vVEO2jrzP+m5fdXNBIP0AyARzv3aagU=" providerId="None" clId="Web-{5D15D09D-B6EF-40E5-AE72-29E0BCAD98FB}" dt="2023-03-27T16:20:24.047" v="50" actId="20577"/>
          <ac:spMkLst>
            <pc:docMk/>
            <pc:sldMk cId="3188737689" sldId="363"/>
            <ac:spMk id="3" creationId="{C7CE9271-9A09-3CB9-3F33-14D4B8A8351C}"/>
          </ac:spMkLst>
        </pc:spChg>
      </pc:sldChg>
      <pc:sldChg chg="modSp add del">
        <pc:chgData name="Huan Liu" userId="IaaokAfXA644vVEO2jrzP+m5fdXNBIP0AyARzv3aagU=" providerId="None" clId="Web-{5D15D09D-B6EF-40E5-AE72-29E0BCAD98FB}" dt="2023-03-27T16:22:21.597" v="62"/>
        <pc:sldMkLst>
          <pc:docMk/>
          <pc:sldMk cId="2117042807" sldId="378"/>
        </pc:sldMkLst>
        <pc:spChg chg="mod">
          <ac:chgData name="Huan Liu" userId="IaaokAfXA644vVEO2jrzP+m5fdXNBIP0AyARzv3aagU=" providerId="None" clId="Web-{5D15D09D-B6EF-40E5-AE72-29E0BCAD98FB}" dt="2023-03-27T16:12:47.054" v="1" actId="20577"/>
          <ac:spMkLst>
            <pc:docMk/>
            <pc:sldMk cId="2117042807" sldId="378"/>
            <ac:spMk id="2" creationId="{E7AFB139-2E76-59B4-AF5D-19861FA4A248}"/>
          </ac:spMkLst>
        </pc:spChg>
        <pc:spChg chg="mod">
          <ac:chgData name="Huan Liu" userId="IaaokAfXA644vVEO2jrzP+m5fdXNBIP0AyARzv3aagU=" providerId="None" clId="Web-{5D15D09D-B6EF-40E5-AE72-29E0BCAD98FB}" dt="2023-03-27T16:21:22.314" v="56" actId="20577"/>
          <ac:spMkLst>
            <pc:docMk/>
            <pc:sldMk cId="2117042807" sldId="378"/>
            <ac:spMk id="3" creationId="{9E99881F-CCC1-0C38-1038-2B02E2CCD734}"/>
          </ac:spMkLst>
        </pc:spChg>
      </pc:sldChg>
      <pc:sldChg chg="modSp modNotes">
        <pc:chgData name="Huan Liu" userId="IaaokAfXA644vVEO2jrzP+m5fdXNBIP0AyARzv3aagU=" providerId="None" clId="Web-{5D15D09D-B6EF-40E5-AE72-29E0BCAD98FB}" dt="2023-03-27T16:40:23.883" v="166" actId="20577"/>
        <pc:sldMkLst>
          <pc:docMk/>
          <pc:sldMk cId="1837705144" sldId="379"/>
        </pc:sldMkLst>
        <pc:spChg chg="mod">
          <ac:chgData name="Huan Liu" userId="IaaokAfXA644vVEO2jrzP+m5fdXNBIP0AyARzv3aagU=" providerId="None" clId="Web-{5D15D09D-B6EF-40E5-AE72-29E0BCAD98FB}" dt="2023-03-27T16:40:23.883" v="166" actId="20577"/>
          <ac:spMkLst>
            <pc:docMk/>
            <pc:sldMk cId="1837705144" sldId="379"/>
            <ac:spMk id="3" creationId="{9B66D252-31A9-23EE-9B44-09BB0F1A2F4E}"/>
          </ac:spMkLst>
        </pc:spChg>
      </pc:sldChg>
      <pc:sldChg chg="modSp">
        <pc:chgData name="Huan Liu" userId="IaaokAfXA644vVEO2jrzP+m5fdXNBIP0AyARzv3aagU=" providerId="None" clId="Web-{5D15D09D-B6EF-40E5-AE72-29E0BCAD98FB}" dt="2023-03-27T16:29:31.417" v="164" actId="20577"/>
        <pc:sldMkLst>
          <pc:docMk/>
          <pc:sldMk cId="1574190772" sldId="380"/>
        </pc:sldMkLst>
        <pc:spChg chg="mod">
          <ac:chgData name="Huan Liu" userId="IaaokAfXA644vVEO2jrzP+m5fdXNBIP0AyARzv3aagU=" providerId="None" clId="Web-{5D15D09D-B6EF-40E5-AE72-29E0BCAD98FB}" dt="2023-03-27T16:29:31.417" v="164" actId="20577"/>
          <ac:spMkLst>
            <pc:docMk/>
            <pc:sldMk cId="1574190772" sldId="380"/>
            <ac:spMk id="3" creationId="{6739EB54-DD92-6E12-6704-6FD178A1C9FC}"/>
          </ac:spMkLst>
        </pc:spChg>
      </pc:sldChg>
      <pc:sldChg chg="modSp modNotes">
        <pc:chgData name="Huan Liu" userId="IaaokAfXA644vVEO2jrzP+m5fdXNBIP0AyARzv3aagU=" providerId="None" clId="Web-{5D15D09D-B6EF-40E5-AE72-29E0BCAD98FB}" dt="2023-03-27T16:28:36.916" v="160" actId="1076"/>
        <pc:sldMkLst>
          <pc:docMk/>
          <pc:sldMk cId="2576146583" sldId="382"/>
        </pc:sldMkLst>
        <pc:spChg chg="mod">
          <ac:chgData name="Huan Liu" userId="IaaokAfXA644vVEO2jrzP+m5fdXNBIP0AyARzv3aagU=" providerId="None" clId="Web-{5D15D09D-B6EF-40E5-AE72-29E0BCAD98FB}" dt="2023-03-27T16:28:36.916" v="160" actId="1076"/>
          <ac:spMkLst>
            <pc:docMk/>
            <pc:sldMk cId="2576146583" sldId="382"/>
            <ac:spMk id="3" creationId="{81E7A8EE-6800-C029-2EEC-84E3AD4FE937}"/>
          </ac:spMkLst>
        </pc:spChg>
      </pc:sldChg>
      <pc:sldChg chg="modSp">
        <pc:chgData name="Huan Liu" userId="IaaokAfXA644vVEO2jrzP+m5fdXNBIP0AyARzv3aagU=" providerId="None" clId="Web-{5D15D09D-B6EF-40E5-AE72-29E0BCAD98FB}" dt="2023-03-27T16:26:31.039" v="155" actId="20577"/>
        <pc:sldMkLst>
          <pc:docMk/>
          <pc:sldMk cId="4180155175" sldId="385"/>
        </pc:sldMkLst>
        <pc:spChg chg="mod">
          <ac:chgData name="Huan Liu" userId="IaaokAfXA644vVEO2jrzP+m5fdXNBIP0AyARzv3aagU=" providerId="None" clId="Web-{5D15D09D-B6EF-40E5-AE72-29E0BCAD98FB}" dt="2023-03-27T16:26:31.039" v="155" actId="20577"/>
          <ac:spMkLst>
            <pc:docMk/>
            <pc:sldMk cId="4180155175" sldId="385"/>
            <ac:spMk id="3" creationId="{5774CEEB-2F60-EBAF-3C8D-939999FD81CE}"/>
          </ac:spMkLst>
        </pc:spChg>
      </pc:sldChg>
    </pc:docChg>
  </pc:docChgLst>
  <pc:docChgLst>
    <pc:chgData name="Clare Hancock" userId="Sgi2GfuR/260AvfhK2uDEUN+uW8LGVo9erUzeTZ+640=" providerId="None" clId="Web-{410A0506-4831-41E9-AE22-7713BA38AB8F}"/>
    <pc:docChg chg="modSld">
      <pc:chgData name="Clare Hancock" userId="Sgi2GfuR/260AvfhK2uDEUN+uW8LGVo9erUzeTZ+640=" providerId="None" clId="Web-{410A0506-4831-41E9-AE22-7713BA38AB8F}" dt="2023-03-30T19:49:41.967" v="36" actId="20577"/>
      <pc:docMkLst>
        <pc:docMk/>
      </pc:docMkLst>
      <pc:sldChg chg="modSp">
        <pc:chgData name="Clare Hancock" userId="Sgi2GfuR/260AvfhK2uDEUN+uW8LGVo9erUzeTZ+640=" providerId="None" clId="Web-{410A0506-4831-41E9-AE22-7713BA38AB8F}" dt="2023-03-30T19:49:41.967" v="36" actId="20577"/>
        <pc:sldMkLst>
          <pc:docMk/>
          <pc:sldMk cId="3848262541" sldId="384"/>
        </pc:sldMkLst>
        <pc:spChg chg="mod">
          <ac:chgData name="Clare Hancock" userId="Sgi2GfuR/260AvfhK2uDEUN+uW8LGVo9erUzeTZ+640=" providerId="None" clId="Web-{410A0506-4831-41E9-AE22-7713BA38AB8F}" dt="2023-03-30T19:49:41.967" v="36" actId="20577"/>
          <ac:spMkLst>
            <pc:docMk/>
            <pc:sldMk cId="3848262541" sldId="384"/>
            <ac:spMk id="3" creationId="{3A074065-5C25-DCBF-9D8A-C698E77FED76}"/>
          </ac:spMkLst>
        </pc:spChg>
      </pc:sldChg>
    </pc:docChg>
  </pc:docChgLst>
  <pc:docChgLst>
    <pc:chgData name="Jonah Breed" userId="JAW4OZOKRwSCqk3+XFdq/rrCnkadhAblHc+V5ZPyBzU=" providerId="None" clId="Web-{9D535FE1-D12F-4610-9290-53FC3C1BA9E6}"/>
    <pc:docChg chg="modSld">
      <pc:chgData name="Jonah Breed" userId="JAW4OZOKRwSCqk3+XFdq/rrCnkadhAblHc+V5ZPyBzU=" providerId="None" clId="Web-{9D535FE1-D12F-4610-9290-53FC3C1BA9E6}" dt="2023-03-24T19:30:36.057" v="90" actId="1076"/>
      <pc:docMkLst>
        <pc:docMk/>
      </pc:docMkLst>
      <pc:sldChg chg="addSp modSp">
        <pc:chgData name="Jonah Breed" userId="JAW4OZOKRwSCqk3+XFdq/rrCnkadhAblHc+V5ZPyBzU=" providerId="None" clId="Web-{9D535FE1-D12F-4610-9290-53FC3C1BA9E6}" dt="2023-03-24T19:30:36.057" v="90" actId="1076"/>
        <pc:sldMkLst>
          <pc:docMk/>
          <pc:sldMk cId="2825873125" sldId="356"/>
        </pc:sldMkLst>
        <pc:spChg chg="mod">
          <ac:chgData name="Jonah Breed" userId="JAW4OZOKRwSCqk3+XFdq/rrCnkadhAblHc+V5ZPyBzU=" providerId="None" clId="Web-{9D535FE1-D12F-4610-9290-53FC3C1BA9E6}" dt="2023-03-24T19:30:03.165" v="76" actId="20577"/>
          <ac:spMkLst>
            <pc:docMk/>
            <pc:sldMk cId="2825873125" sldId="356"/>
            <ac:spMk id="2" creationId="{305FF8DF-3349-0238-2E76-3CB22CEB6137}"/>
          </ac:spMkLst>
        </pc:spChg>
        <pc:spChg chg="add mod">
          <ac:chgData name="Jonah Breed" userId="JAW4OZOKRwSCqk3+XFdq/rrCnkadhAblHc+V5ZPyBzU=" providerId="None" clId="Web-{9D535FE1-D12F-4610-9290-53FC3C1BA9E6}" dt="2023-03-24T19:30:36.057" v="90" actId="1076"/>
          <ac:spMkLst>
            <pc:docMk/>
            <pc:sldMk cId="2825873125" sldId="356"/>
            <ac:spMk id="4" creationId="{A2C1AFBF-7269-74B3-5E14-FA4A18245EE9}"/>
          </ac:spMkLst>
        </pc:spChg>
      </pc:sldChg>
    </pc:docChg>
  </pc:docChgLst>
  <pc:docChgLst>
    <pc:chgData name="Katharine Brown" clId="Web-{8A7805E5-5988-4DE4-8457-D602603072C8}"/>
    <pc:docChg chg="addSld delSld modSld sldOrd modSection">
      <pc:chgData name="Katharine Brown" userId="" providerId="" clId="Web-{8A7805E5-5988-4DE4-8457-D602603072C8}" dt="2023-03-30T14:09:39.074" v="256" actId="20577"/>
      <pc:docMkLst>
        <pc:docMk/>
      </pc:docMkLst>
      <pc:sldChg chg="modSp">
        <pc:chgData name="Katharine Brown" userId="" providerId="" clId="Web-{8A7805E5-5988-4DE4-8457-D602603072C8}" dt="2023-03-30T14:07:17.055" v="227" actId="20577"/>
        <pc:sldMkLst>
          <pc:docMk/>
          <pc:sldMk cId="3848262541" sldId="384"/>
        </pc:sldMkLst>
        <pc:spChg chg="mod">
          <ac:chgData name="Katharine Brown" userId="" providerId="" clId="Web-{8A7805E5-5988-4DE4-8457-D602603072C8}" dt="2023-03-30T14:07:17.055" v="227" actId="20577"/>
          <ac:spMkLst>
            <pc:docMk/>
            <pc:sldMk cId="3848262541" sldId="384"/>
            <ac:spMk id="3" creationId="{3A074065-5C25-DCBF-9D8A-C698E77FED76}"/>
          </ac:spMkLst>
        </pc:spChg>
      </pc:sldChg>
      <pc:sldChg chg="modSp">
        <pc:chgData name="Katharine Brown" userId="" providerId="" clId="Web-{8A7805E5-5988-4DE4-8457-D602603072C8}" dt="2023-03-30T14:08:06.463" v="228" actId="20577"/>
        <pc:sldMkLst>
          <pc:docMk/>
          <pc:sldMk cId="2686343579" sldId="388"/>
        </pc:sldMkLst>
        <pc:spChg chg="mod">
          <ac:chgData name="Katharine Brown" userId="" providerId="" clId="Web-{8A7805E5-5988-4DE4-8457-D602603072C8}" dt="2023-03-30T14:08:06.463" v="228" actId="20577"/>
          <ac:spMkLst>
            <pc:docMk/>
            <pc:sldMk cId="2686343579" sldId="388"/>
            <ac:spMk id="3" creationId="{C7CDDCCA-B2D0-2B62-F107-343C00929EAE}"/>
          </ac:spMkLst>
        </pc:spChg>
      </pc:sldChg>
      <pc:sldChg chg="delSp modSp new del mod modClrScheme chgLayout">
        <pc:chgData name="Katharine Brown" userId="" providerId="" clId="Web-{8A7805E5-5988-4DE4-8457-D602603072C8}" dt="2023-03-30T14:05:21.162" v="216"/>
        <pc:sldMkLst>
          <pc:docMk/>
          <pc:sldMk cId="1987902383" sldId="389"/>
        </pc:sldMkLst>
        <pc:spChg chg="mod ord">
          <ac:chgData name="Katharine Brown" userId="" providerId="" clId="Web-{8A7805E5-5988-4DE4-8457-D602603072C8}" dt="2023-03-30T14:05:05.380" v="213"/>
          <ac:spMkLst>
            <pc:docMk/>
            <pc:sldMk cId="1987902383" sldId="389"/>
            <ac:spMk id="2" creationId="{9B632B36-B8EB-60AC-31E3-C5A843F3A8AA}"/>
          </ac:spMkLst>
        </pc:spChg>
        <pc:spChg chg="del">
          <ac:chgData name="Katharine Brown" userId="" providerId="" clId="Web-{8A7805E5-5988-4DE4-8457-D602603072C8}" dt="2023-03-30T14:05:05.380" v="213"/>
          <ac:spMkLst>
            <pc:docMk/>
            <pc:sldMk cId="1987902383" sldId="389"/>
            <ac:spMk id="3" creationId="{C19E4411-60C4-FC1B-7144-16558A0B4827}"/>
          </ac:spMkLst>
        </pc:spChg>
      </pc:sldChg>
      <pc:sldChg chg="modSp add ord replId">
        <pc:chgData name="Katharine Brown" userId="" providerId="" clId="Web-{8A7805E5-5988-4DE4-8457-D602603072C8}" dt="2023-03-30T14:09:39.074" v="256" actId="20577"/>
        <pc:sldMkLst>
          <pc:docMk/>
          <pc:sldMk cId="2166389727" sldId="390"/>
        </pc:sldMkLst>
        <pc:spChg chg="mod">
          <ac:chgData name="Katharine Brown" userId="" providerId="" clId="Web-{8A7805E5-5988-4DE4-8457-D602603072C8}" dt="2023-03-30T14:09:39.074" v="256" actId="20577"/>
          <ac:spMkLst>
            <pc:docMk/>
            <pc:sldMk cId="2166389727" sldId="390"/>
            <ac:spMk id="2" creationId="{305FF8DF-3349-0238-2E76-3CB22CEB6137}"/>
          </ac:spMkLst>
        </pc:spChg>
        <pc:spChg chg="mod">
          <ac:chgData name="Katharine Brown" userId="" providerId="" clId="Web-{8A7805E5-5988-4DE4-8457-D602603072C8}" dt="2023-03-30T14:05:30.818" v="223" actId="20577"/>
          <ac:spMkLst>
            <pc:docMk/>
            <pc:sldMk cId="2166389727" sldId="390"/>
            <ac:spMk id="4" creationId="{A2C1AFBF-7269-74B3-5E14-FA4A18245EE9}"/>
          </ac:spMkLst>
        </pc:spChg>
      </pc:sldChg>
    </pc:docChg>
  </pc:docChgLst>
  <pc:docChgLst>
    <pc:chgData name="Huan Liu" userId="IaaokAfXA644vVEO2jrzP+m5fdXNBIP0AyARzv3aagU=" providerId="None" clId="Web-{FEE54CBB-435D-4F9E-9751-D306A5A286A8}"/>
    <pc:docChg chg="modSld">
      <pc:chgData name="Huan Liu" userId="IaaokAfXA644vVEO2jrzP+m5fdXNBIP0AyARzv3aagU=" providerId="None" clId="Web-{FEE54CBB-435D-4F9E-9751-D306A5A286A8}" dt="2023-03-27T01:05:06.646" v="110" actId="20577"/>
      <pc:docMkLst>
        <pc:docMk/>
      </pc:docMkLst>
      <pc:sldChg chg="modSp">
        <pc:chgData name="Huan Liu" userId="IaaokAfXA644vVEO2jrzP+m5fdXNBIP0AyARzv3aagU=" providerId="None" clId="Web-{FEE54CBB-435D-4F9E-9751-D306A5A286A8}" dt="2023-03-27T00:42:07.865" v="33" actId="1076"/>
        <pc:sldMkLst>
          <pc:docMk/>
          <pc:sldMk cId="1027358471" sldId="339"/>
        </pc:sldMkLst>
        <pc:spChg chg="mod">
          <ac:chgData name="Huan Liu" userId="IaaokAfXA644vVEO2jrzP+m5fdXNBIP0AyARzv3aagU=" providerId="None" clId="Web-{FEE54CBB-435D-4F9E-9751-D306A5A286A8}" dt="2023-03-27T00:41:25.770" v="30" actId="1076"/>
          <ac:spMkLst>
            <pc:docMk/>
            <pc:sldMk cId="1027358471" sldId="339"/>
            <ac:spMk id="4" creationId="{12F0AC20-4A56-4EFE-90B8-EBE3E76BB7D9}"/>
          </ac:spMkLst>
        </pc:spChg>
        <pc:spChg chg="mod">
          <ac:chgData name="Huan Liu" userId="IaaokAfXA644vVEO2jrzP+m5fdXNBIP0AyARzv3aagU=" providerId="None" clId="Web-{FEE54CBB-435D-4F9E-9751-D306A5A286A8}" dt="2023-03-27T00:42:07.865" v="33" actId="1076"/>
          <ac:spMkLst>
            <pc:docMk/>
            <pc:sldMk cId="1027358471" sldId="339"/>
            <ac:spMk id="5" creationId="{6816E983-18E2-4E57-B043-A09F2E53A85C}"/>
          </ac:spMkLst>
        </pc:spChg>
      </pc:sldChg>
      <pc:sldChg chg="modSp">
        <pc:chgData name="Huan Liu" userId="IaaokAfXA644vVEO2jrzP+m5fdXNBIP0AyARzv3aagU=" providerId="None" clId="Web-{FEE54CBB-435D-4F9E-9751-D306A5A286A8}" dt="2023-03-27T01:05:06.646" v="110" actId="20577"/>
        <pc:sldMkLst>
          <pc:docMk/>
          <pc:sldMk cId="3188737689" sldId="363"/>
        </pc:sldMkLst>
        <pc:spChg chg="mod">
          <ac:chgData name="Huan Liu" userId="IaaokAfXA644vVEO2jrzP+m5fdXNBIP0AyARzv3aagU=" providerId="None" clId="Web-{FEE54CBB-435D-4F9E-9751-D306A5A286A8}" dt="2023-03-27T01:05:06.646" v="110" actId="20577"/>
          <ac:spMkLst>
            <pc:docMk/>
            <pc:sldMk cId="3188737689" sldId="363"/>
            <ac:spMk id="3" creationId="{C7CE9271-9A09-3CB9-3F33-14D4B8A8351C}"/>
          </ac:spMkLst>
        </pc:spChg>
      </pc:sldChg>
      <pc:sldChg chg="modSp">
        <pc:chgData name="Huan Liu" userId="IaaokAfXA644vVEO2jrzP+m5fdXNBIP0AyARzv3aagU=" providerId="None" clId="Web-{FEE54CBB-435D-4F9E-9751-D306A5A286A8}" dt="2023-03-27T00:49:41.078" v="95" actId="20577"/>
        <pc:sldMkLst>
          <pc:docMk/>
          <pc:sldMk cId="1574190772" sldId="380"/>
        </pc:sldMkLst>
        <pc:spChg chg="mod">
          <ac:chgData name="Huan Liu" userId="IaaokAfXA644vVEO2jrzP+m5fdXNBIP0AyARzv3aagU=" providerId="None" clId="Web-{FEE54CBB-435D-4F9E-9751-D306A5A286A8}" dt="2023-03-27T00:49:41.078" v="95" actId="20577"/>
          <ac:spMkLst>
            <pc:docMk/>
            <pc:sldMk cId="1574190772" sldId="380"/>
            <ac:spMk id="3" creationId="{6739EB54-DD92-6E12-6704-6FD178A1C9FC}"/>
          </ac:spMkLst>
        </pc:spChg>
      </pc:sldChg>
      <pc:sldChg chg="modSp">
        <pc:chgData name="Huan Liu" userId="IaaokAfXA644vVEO2jrzP+m5fdXNBIP0AyARzv3aagU=" providerId="None" clId="Web-{FEE54CBB-435D-4F9E-9751-D306A5A286A8}" dt="2023-03-27T00:47:53.967" v="76" actId="20577"/>
        <pc:sldMkLst>
          <pc:docMk/>
          <pc:sldMk cId="2576146583" sldId="382"/>
        </pc:sldMkLst>
        <pc:spChg chg="mod">
          <ac:chgData name="Huan Liu" userId="IaaokAfXA644vVEO2jrzP+m5fdXNBIP0AyARzv3aagU=" providerId="None" clId="Web-{FEE54CBB-435D-4F9E-9751-D306A5A286A8}" dt="2023-03-27T00:47:53.967" v="76" actId="20577"/>
          <ac:spMkLst>
            <pc:docMk/>
            <pc:sldMk cId="2576146583" sldId="382"/>
            <ac:spMk id="3" creationId="{81E7A8EE-6800-C029-2EEC-84E3AD4FE937}"/>
          </ac:spMkLst>
        </pc:spChg>
      </pc:sldChg>
      <pc:sldChg chg="modSp">
        <pc:chgData name="Huan Liu" userId="IaaokAfXA644vVEO2jrzP+m5fdXNBIP0AyARzv3aagU=" providerId="None" clId="Web-{FEE54CBB-435D-4F9E-9751-D306A5A286A8}" dt="2023-03-27T00:42:30.678" v="36" actId="1076"/>
        <pc:sldMkLst>
          <pc:docMk/>
          <pc:sldMk cId="2636885169" sldId="386"/>
        </pc:sldMkLst>
        <pc:spChg chg="mod">
          <ac:chgData name="Huan Liu" userId="IaaokAfXA644vVEO2jrzP+m5fdXNBIP0AyARzv3aagU=" providerId="None" clId="Web-{FEE54CBB-435D-4F9E-9751-D306A5A286A8}" dt="2023-03-27T00:42:30.678" v="36" actId="1076"/>
          <ac:spMkLst>
            <pc:docMk/>
            <pc:sldMk cId="2636885169" sldId="386"/>
            <ac:spMk id="2" creationId="{2CA22586-DD2D-33C2-0B39-A2659291BB72}"/>
          </ac:spMkLst>
        </pc:spChg>
        <pc:spChg chg="mod">
          <ac:chgData name="Huan Liu" userId="IaaokAfXA644vVEO2jrzP+m5fdXNBIP0AyARzv3aagU=" providerId="None" clId="Web-{FEE54CBB-435D-4F9E-9751-D306A5A286A8}" dt="2023-03-27T00:42:26.928" v="35" actId="14100"/>
          <ac:spMkLst>
            <pc:docMk/>
            <pc:sldMk cId="2636885169" sldId="386"/>
            <ac:spMk id="3" creationId="{144D3C53-A00E-D74C-7608-4A7E0010D1A8}"/>
          </ac:spMkLst>
        </pc:spChg>
      </pc:sldChg>
    </pc:docChg>
  </pc:docChgLst>
  <pc:docChgLst>
    <pc:chgData name="Katharine Brown" clId="Web-{CD680527-EAEF-4B31-BF74-F5FA1A6EC061}"/>
    <pc:docChg chg="addSld modSld modSection">
      <pc:chgData name="Katharine Brown" userId="" providerId="" clId="Web-{CD680527-EAEF-4B31-BF74-F5FA1A6EC061}" dt="2023-03-10T16:42:41.118" v="221" actId="20577"/>
      <pc:docMkLst>
        <pc:docMk/>
      </pc:docMkLst>
      <pc:sldChg chg="modSp">
        <pc:chgData name="Katharine Brown" userId="" providerId="" clId="Web-{CD680527-EAEF-4B31-BF74-F5FA1A6EC061}" dt="2023-03-10T16:42:07.772" v="209" actId="20577"/>
        <pc:sldMkLst>
          <pc:docMk/>
          <pc:sldMk cId="2699033291" sldId="366"/>
        </pc:sldMkLst>
        <pc:spChg chg="mod">
          <ac:chgData name="Katharine Brown" userId="" providerId="" clId="Web-{CD680527-EAEF-4B31-BF74-F5FA1A6EC061}" dt="2023-03-10T16:42:07.772" v="209" actId="20577"/>
          <ac:spMkLst>
            <pc:docMk/>
            <pc:sldMk cId="2699033291" sldId="366"/>
            <ac:spMk id="3" creationId="{A3AFE442-0B7C-A429-EE56-C4B0BA2FCA14}"/>
          </ac:spMkLst>
        </pc:spChg>
      </pc:sldChg>
      <pc:sldChg chg="modSp new">
        <pc:chgData name="Katharine Brown" userId="" providerId="" clId="Web-{CD680527-EAEF-4B31-BF74-F5FA1A6EC061}" dt="2023-03-10T16:42:41.118" v="221" actId="20577"/>
        <pc:sldMkLst>
          <pc:docMk/>
          <pc:sldMk cId="1760213851" sldId="367"/>
        </pc:sldMkLst>
        <pc:spChg chg="mod">
          <ac:chgData name="Katharine Brown" userId="" providerId="" clId="Web-{CD680527-EAEF-4B31-BF74-F5FA1A6EC061}" dt="2023-03-10T16:42:41.118" v="221" actId="20577"/>
          <ac:spMkLst>
            <pc:docMk/>
            <pc:sldMk cId="1760213851" sldId="367"/>
            <ac:spMk id="2" creationId="{A58DA2B1-A257-667C-D1CD-0255A6700982}"/>
          </ac:spMkLst>
        </pc:spChg>
      </pc:sldChg>
    </pc:docChg>
  </pc:docChgLst>
  <pc:docChgLst>
    <pc:chgData name="Layli Miron" userId="/DrcrWCPle+dcro+AiM46lt8ZF8YiTvk2YyzvqycskM=" providerId="None" clId="Web-{EF4B3F93-7F3C-4969-9EFD-9646455A0D37}"/>
    <pc:docChg chg="modSld">
      <pc:chgData name="Layli Miron" userId="/DrcrWCPle+dcro+AiM46lt8ZF8YiTvk2YyzvqycskM=" providerId="None" clId="Web-{EF4B3F93-7F3C-4969-9EFD-9646455A0D37}" dt="2021-07-14T17:28:15.928" v="19" actId="20577"/>
      <pc:docMkLst>
        <pc:docMk/>
      </pc:docMkLst>
      <pc:sldChg chg="modSp">
        <pc:chgData name="Layli Miron" userId="/DrcrWCPle+dcro+AiM46lt8ZF8YiTvk2YyzvqycskM=" providerId="None" clId="Web-{EF4B3F93-7F3C-4969-9EFD-9646455A0D37}" dt="2021-07-14T17:28:05.569" v="7" actId="20577"/>
        <pc:sldMkLst>
          <pc:docMk/>
          <pc:sldMk cId="4170487401" sldId="344"/>
        </pc:sldMkLst>
        <pc:spChg chg="mod">
          <ac:chgData name="Layli Miron" userId="/DrcrWCPle+dcro+AiM46lt8ZF8YiTvk2YyzvqycskM=" providerId="None" clId="Web-{EF4B3F93-7F3C-4969-9EFD-9646455A0D37}" dt="2021-07-14T17:28:05.569" v="7" actId="20577"/>
          <ac:spMkLst>
            <pc:docMk/>
            <pc:sldMk cId="4170487401" sldId="344"/>
            <ac:spMk id="3" creationId="{A9A1DCAA-EDC1-4D92-AA4F-84AF45B66CB6}"/>
          </ac:spMkLst>
        </pc:spChg>
      </pc:sldChg>
      <pc:sldChg chg="modSp">
        <pc:chgData name="Layli Miron" userId="/DrcrWCPle+dcro+AiM46lt8ZF8YiTvk2YyzvqycskM=" providerId="None" clId="Web-{EF4B3F93-7F3C-4969-9EFD-9646455A0D37}" dt="2021-07-14T17:28:15.928" v="19" actId="20577"/>
        <pc:sldMkLst>
          <pc:docMk/>
          <pc:sldMk cId="1460892946" sldId="345"/>
        </pc:sldMkLst>
        <pc:spChg chg="mod">
          <ac:chgData name="Layli Miron" userId="/DrcrWCPle+dcro+AiM46lt8ZF8YiTvk2YyzvqycskM=" providerId="None" clId="Web-{EF4B3F93-7F3C-4969-9EFD-9646455A0D37}" dt="2021-07-14T17:28:15.928" v="19" actId="20577"/>
          <ac:spMkLst>
            <pc:docMk/>
            <pc:sldMk cId="1460892946" sldId="345"/>
            <ac:spMk id="3" creationId="{A9A1DCAA-EDC1-4D92-AA4F-84AF45B66CB6}"/>
          </ac:spMkLst>
        </pc:spChg>
      </pc:sldChg>
    </pc:docChg>
  </pc:docChgLst>
  <pc:docChgLst>
    <pc:chgData name="Clare Hancock" userId="Sgi2GfuR/260AvfhK2uDEUN+uW8LGVo9erUzeTZ+640=" providerId="None" clId="Web-{7D2C9D81-CD9D-4272-B119-49665FC63C80}"/>
    <pc:docChg chg="modSld">
      <pc:chgData name="Clare Hancock" userId="Sgi2GfuR/260AvfhK2uDEUN+uW8LGVo9erUzeTZ+640=" providerId="None" clId="Web-{7D2C9D81-CD9D-4272-B119-49665FC63C80}" dt="2023-03-27T16:56:04.815" v="1" actId="20577"/>
      <pc:docMkLst>
        <pc:docMk/>
      </pc:docMkLst>
      <pc:sldChg chg="modSp">
        <pc:chgData name="Clare Hancock" userId="Sgi2GfuR/260AvfhK2uDEUN+uW8LGVo9erUzeTZ+640=" providerId="None" clId="Web-{7D2C9D81-CD9D-4272-B119-49665FC63C80}" dt="2023-03-27T16:56:04.815" v="1" actId="20577"/>
        <pc:sldMkLst>
          <pc:docMk/>
          <pc:sldMk cId="1544568596" sldId="376"/>
        </pc:sldMkLst>
        <pc:spChg chg="mod">
          <ac:chgData name="Clare Hancock" userId="Sgi2GfuR/260AvfhK2uDEUN+uW8LGVo9erUzeTZ+640=" providerId="None" clId="Web-{7D2C9D81-CD9D-4272-B119-49665FC63C80}" dt="2023-03-27T16:56:04.815" v="1" actId="20577"/>
          <ac:spMkLst>
            <pc:docMk/>
            <pc:sldMk cId="1544568596" sldId="376"/>
            <ac:spMk id="3" creationId="{90B6C210-BC2C-EBCF-4047-7BCB3F9236FE}"/>
          </ac:spMkLst>
        </pc:spChg>
      </pc:sldChg>
    </pc:docChg>
  </pc:docChgLst>
  <pc:docChgLst>
    <pc:chgData name="Katharine Brown" userId="ZbF1zUDLiDCw3fLmPu8G0S8SnTHpiNYKzwco0iDVu/I=" providerId="None" clId="Web-{CD680527-EAEF-4B31-BF74-F5FA1A6EC061}"/>
    <pc:docChg chg="addSld modSld sldOrd modSection">
      <pc:chgData name="Katharine Brown" userId="ZbF1zUDLiDCw3fLmPu8G0S8SnTHpiNYKzwco0iDVu/I=" providerId="None" clId="Web-{CD680527-EAEF-4B31-BF74-F5FA1A6EC061}" dt="2023-03-10T16:05:01.221" v="656" actId="20577"/>
      <pc:docMkLst>
        <pc:docMk/>
      </pc:docMkLst>
      <pc:sldChg chg="ord">
        <pc:chgData name="Katharine Brown" userId="ZbF1zUDLiDCw3fLmPu8G0S8SnTHpiNYKzwco0iDVu/I=" providerId="None" clId="Web-{CD680527-EAEF-4B31-BF74-F5FA1A6EC061}" dt="2023-03-10T16:01:01.386" v="647"/>
        <pc:sldMkLst>
          <pc:docMk/>
          <pc:sldMk cId="3623533443" sldId="351"/>
        </pc:sldMkLst>
      </pc:sldChg>
      <pc:sldChg chg="modSp addAnim modAnim">
        <pc:chgData name="Katharine Brown" userId="ZbF1zUDLiDCw3fLmPu8G0S8SnTHpiNYKzwco0iDVu/I=" providerId="None" clId="Web-{CD680527-EAEF-4B31-BF74-F5FA1A6EC061}" dt="2023-03-10T15:57:15.505" v="554" actId="20577"/>
        <pc:sldMkLst>
          <pc:docMk/>
          <pc:sldMk cId="4018528767" sldId="352"/>
        </pc:sldMkLst>
        <pc:spChg chg="mod">
          <ac:chgData name="Katharine Brown" userId="ZbF1zUDLiDCw3fLmPu8G0S8SnTHpiNYKzwco0iDVu/I=" providerId="None" clId="Web-{CD680527-EAEF-4B31-BF74-F5FA1A6EC061}" dt="2023-03-10T15:38:17.303" v="30" actId="20577"/>
          <ac:spMkLst>
            <pc:docMk/>
            <pc:sldMk cId="4018528767" sldId="352"/>
            <ac:spMk id="2" creationId="{AB600B67-DBAA-FE58-BF69-179487BF34D0}"/>
          </ac:spMkLst>
        </pc:spChg>
        <pc:spChg chg="mod">
          <ac:chgData name="Katharine Brown" userId="ZbF1zUDLiDCw3fLmPu8G0S8SnTHpiNYKzwco0iDVu/I=" providerId="None" clId="Web-{CD680527-EAEF-4B31-BF74-F5FA1A6EC061}" dt="2023-03-10T15:57:15.505" v="554" actId="20577"/>
          <ac:spMkLst>
            <pc:docMk/>
            <pc:sldMk cId="4018528767" sldId="352"/>
            <ac:spMk id="3" creationId="{412CDE95-4A44-FF47-B978-457A650C0CD2}"/>
          </ac:spMkLst>
        </pc:spChg>
      </pc:sldChg>
      <pc:sldChg chg="modSp ord">
        <pc:chgData name="Katharine Brown" userId="ZbF1zUDLiDCw3fLmPu8G0S8SnTHpiNYKzwco0iDVu/I=" providerId="None" clId="Web-{CD680527-EAEF-4B31-BF74-F5FA1A6EC061}" dt="2023-03-10T15:54:03.953" v="430"/>
        <pc:sldMkLst>
          <pc:docMk/>
          <pc:sldMk cId="3445763547" sldId="354"/>
        </pc:sldMkLst>
        <pc:spChg chg="mod">
          <ac:chgData name="Katharine Brown" userId="ZbF1zUDLiDCw3fLmPu8G0S8SnTHpiNYKzwco0iDVu/I=" providerId="None" clId="Web-{CD680527-EAEF-4B31-BF74-F5FA1A6EC061}" dt="2023-03-10T15:50:45.901" v="400" actId="20577"/>
          <ac:spMkLst>
            <pc:docMk/>
            <pc:sldMk cId="3445763547" sldId="354"/>
            <ac:spMk id="3" creationId="{EE09B5A7-6042-B1A7-8DB3-29D656B69C58}"/>
          </ac:spMkLst>
        </pc:spChg>
      </pc:sldChg>
      <pc:sldChg chg="ord">
        <pc:chgData name="Katharine Brown" userId="ZbF1zUDLiDCw3fLmPu8G0S8SnTHpiNYKzwco0iDVu/I=" providerId="None" clId="Web-{CD680527-EAEF-4B31-BF74-F5FA1A6EC061}" dt="2023-03-10T16:01:01.386" v="646"/>
        <pc:sldMkLst>
          <pc:docMk/>
          <pc:sldMk cId="3512840638" sldId="355"/>
        </pc:sldMkLst>
      </pc:sldChg>
      <pc:sldChg chg="modSp new">
        <pc:chgData name="Katharine Brown" userId="ZbF1zUDLiDCw3fLmPu8G0S8SnTHpiNYKzwco0iDVu/I=" providerId="None" clId="Web-{CD680527-EAEF-4B31-BF74-F5FA1A6EC061}" dt="2023-03-10T16:00:10.682" v="645" actId="20577"/>
        <pc:sldMkLst>
          <pc:docMk/>
          <pc:sldMk cId="3742161184" sldId="365"/>
        </pc:sldMkLst>
        <pc:spChg chg="mod">
          <ac:chgData name="Katharine Brown" userId="ZbF1zUDLiDCw3fLmPu8G0S8SnTHpiNYKzwco0iDVu/I=" providerId="None" clId="Web-{CD680527-EAEF-4B31-BF74-F5FA1A6EC061}" dt="2023-03-10T15:56:06.238" v="525" actId="20577"/>
          <ac:spMkLst>
            <pc:docMk/>
            <pc:sldMk cId="3742161184" sldId="365"/>
            <ac:spMk id="2" creationId="{E989A9D4-D40A-14EB-BAF8-939D68E77019}"/>
          </ac:spMkLst>
        </pc:spChg>
        <pc:spChg chg="mod">
          <ac:chgData name="Katharine Brown" userId="ZbF1zUDLiDCw3fLmPu8G0S8SnTHpiNYKzwco0iDVu/I=" providerId="None" clId="Web-{CD680527-EAEF-4B31-BF74-F5FA1A6EC061}" dt="2023-03-10T16:00:10.682" v="645" actId="20577"/>
          <ac:spMkLst>
            <pc:docMk/>
            <pc:sldMk cId="3742161184" sldId="365"/>
            <ac:spMk id="3" creationId="{71599E39-1EFF-7B66-C3AE-EFCB5DC94960}"/>
          </ac:spMkLst>
        </pc:spChg>
      </pc:sldChg>
      <pc:sldChg chg="modSp new">
        <pc:chgData name="Katharine Brown" userId="ZbF1zUDLiDCw3fLmPu8G0S8SnTHpiNYKzwco0iDVu/I=" providerId="None" clId="Web-{CD680527-EAEF-4B31-BF74-F5FA1A6EC061}" dt="2023-03-10T16:05:01.221" v="656" actId="20577"/>
        <pc:sldMkLst>
          <pc:docMk/>
          <pc:sldMk cId="2699033291" sldId="366"/>
        </pc:sldMkLst>
        <pc:spChg chg="mod">
          <ac:chgData name="Katharine Brown" userId="ZbF1zUDLiDCw3fLmPu8G0S8SnTHpiNYKzwco0iDVu/I=" providerId="None" clId="Web-{CD680527-EAEF-4B31-BF74-F5FA1A6EC061}" dt="2023-03-10T16:05:01.221" v="656" actId="20577"/>
          <ac:spMkLst>
            <pc:docMk/>
            <pc:sldMk cId="2699033291" sldId="366"/>
            <ac:spMk id="2" creationId="{172B9CC9-6994-475C-090F-A61BB18B0B90}"/>
          </ac:spMkLst>
        </pc:spChg>
      </pc:sldChg>
    </pc:docChg>
  </pc:docChgLst>
  <pc:docChgLst>
    <pc:chgData name="Huan Liu" userId="IaaokAfXA644vVEO2jrzP+m5fdXNBIP0AyARzv3aagU=" providerId="None" clId="Web-{42608DDD-D0DA-42C8-9F11-E866E5A513F0}"/>
    <pc:docChg chg="modSld">
      <pc:chgData name="Huan Liu" userId="IaaokAfXA644vVEO2jrzP+m5fdXNBIP0AyARzv3aagU=" providerId="None" clId="Web-{42608DDD-D0DA-42C8-9F11-E866E5A513F0}" dt="2023-03-22T13:48:20.556" v="64" actId="20577"/>
      <pc:docMkLst>
        <pc:docMk/>
      </pc:docMkLst>
      <pc:sldChg chg="modSp">
        <pc:chgData name="Huan Liu" userId="IaaokAfXA644vVEO2jrzP+m5fdXNBIP0AyARzv3aagU=" providerId="None" clId="Web-{42608DDD-D0DA-42C8-9F11-E866E5A513F0}" dt="2023-03-22T13:39:13.585" v="15" actId="20577"/>
        <pc:sldMkLst>
          <pc:docMk/>
          <pc:sldMk cId="3188737689" sldId="363"/>
        </pc:sldMkLst>
        <pc:spChg chg="mod">
          <ac:chgData name="Huan Liu" userId="IaaokAfXA644vVEO2jrzP+m5fdXNBIP0AyARzv3aagU=" providerId="None" clId="Web-{42608DDD-D0DA-42C8-9F11-E866E5A513F0}" dt="2023-03-22T13:39:13.585" v="15" actId="20577"/>
          <ac:spMkLst>
            <pc:docMk/>
            <pc:sldMk cId="3188737689" sldId="363"/>
            <ac:spMk id="3" creationId="{C7CE9271-9A09-3CB9-3F33-14D4B8A8351C}"/>
          </ac:spMkLst>
        </pc:spChg>
      </pc:sldChg>
      <pc:sldChg chg="modSp">
        <pc:chgData name="Huan Liu" userId="IaaokAfXA644vVEO2jrzP+m5fdXNBIP0AyARzv3aagU=" providerId="None" clId="Web-{42608DDD-D0DA-42C8-9F11-E866E5A513F0}" dt="2023-03-22T13:48:20.556" v="64" actId="20577"/>
        <pc:sldMkLst>
          <pc:docMk/>
          <pc:sldMk cId="2117042807" sldId="378"/>
        </pc:sldMkLst>
        <pc:spChg chg="mod">
          <ac:chgData name="Huan Liu" userId="IaaokAfXA644vVEO2jrzP+m5fdXNBIP0AyARzv3aagU=" providerId="None" clId="Web-{42608DDD-D0DA-42C8-9F11-E866E5A513F0}" dt="2023-03-22T13:48:20.556" v="64" actId="20577"/>
          <ac:spMkLst>
            <pc:docMk/>
            <pc:sldMk cId="2117042807" sldId="378"/>
            <ac:spMk id="3" creationId="{9E99881F-CCC1-0C38-1038-2B02E2CCD734}"/>
          </ac:spMkLst>
        </pc:spChg>
      </pc:sldChg>
      <pc:sldChg chg="modSp">
        <pc:chgData name="Huan Liu" userId="IaaokAfXA644vVEO2jrzP+m5fdXNBIP0AyARzv3aagU=" providerId="None" clId="Web-{42608DDD-D0DA-42C8-9F11-E866E5A513F0}" dt="2023-03-22T13:42:10.450" v="46" actId="20577"/>
        <pc:sldMkLst>
          <pc:docMk/>
          <pc:sldMk cId="2576146583" sldId="382"/>
        </pc:sldMkLst>
        <pc:spChg chg="mod">
          <ac:chgData name="Huan Liu" userId="IaaokAfXA644vVEO2jrzP+m5fdXNBIP0AyARzv3aagU=" providerId="None" clId="Web-{42608DDD-D0DA-42C8-9F11-E866E5A513F0}" dt="2023-03-22T13:42:10.450" v="46" actId="20577"/>
          <ac:spMkLst>
            <pc:docMk/>
            <pc:sldMk cId="2576146583" sldId="382"/>
            <ac:spMk id="2" creationId="{79BB54AB-F66E-76EA-8989-9FEEB0211600}"/>
          </ac:spMkLst>
        </pc:spChg>
        <pc:spChg chg="mod">
          <ac:chgData name="Huan Liu" userId="IaaokAfXA644vVEO2jrzP+m5fdXNBIP0AyARzv3aagU=" providerId="None" clId="Web-{42608DDD-D0DA-42C8-9F11-E866E5A513F0}" dt="2023-03-22T13:41:50.965" v="39" actId="20577"/>
          <ac:spMkLst>
            <pc:docMk/>
            <pc:sldMk cId="2576146583" sldId="382"/>
            <ac:spMk id="3" creationId="{81E7A8EE-6800-C029-2EEC-84E3AD4FE937}"/>
          </ac:spMkLst>
        </pc:spChg>
      </pc:sldChg>
    </pc:docChg>
  </pc:docChgLst>
  <pc:docChgLst>
    <pc:chgData name="Katharine Brown" userId="ZbF1zUDLiDCw3fLmPu8G0S8SnTHpiNYKzwco0iDVu/I=" providerId="None" clId="Web-{F8438481-0F99-43D7-A1FA-CC495AC7C99F}"/>
    <pc:docChg chg="modSld">
      <pc:chgData name="Katharine Brown" userId="ZbF1zUDLiDCw3fLmPu8G0S8SnTHpiNYKzwco0iDVu/I=" providerId="None" clId="Web-{F8438481-0F99-43D7-A1FA-CC495AC7C99F}" dt="2023-03-31T20:19:13.873" v="38" actId="14100"/>
      <pc:docMkLst>
        <pc:docMk/>
      </pc:docMkLst>
      <pc:sldChg chg="addSp modSp delCm">
        <pc:chgData name="Katharine Brown" userId="ZbF1zUDLiDCw3fLmPu8G0S8SnTHpiNYKzwco0iDVu/I=" providerId="None" clId="Web-{F8438481-0F99-43D7-A1FA-CC495AC7C99F}" dt="2023-03-31T20:19:13.873" v="38" actId="14100"/>
        <pc:sldMkLst>
          <pc:docMk/>
          <pc:sldMk cId="3406519831" sldId="383"/>
        </pc:sldMkLst>
        <pc:spChg chg="mod">
          <ac:chgData name="Katharine Brown" userId="ZbF1zUDLiDCw3fLmPu8G0S8SnTHpiNYKzwco0iDVu/I=" providerId="None" clId="Web-{F8438481-0F99-43D7-A1FA-CC495AC7C99F}" dt="2023-03-31T20:19:09.295" v="37" actId="14100"/>
          <ac:spMkLst>
            <pc:docMk/>
            <pc:sldMk cId="3406519831" sldId="383"/>
            <ac:spMk id="3" creationId="{644B17A0-5E6D-4388-8D53-A18FB6417666}"/>
          </ac:spMkLst>
        </pc:spChg>
        <pc:picChg chg="add mod">
          <ac:chgData name="Katharine Brown" userId="ZbF1zUDLiDCw3fLmPu8G0S8SnTHpiNYKzwco0iDVu/I=" providerId="None" clId="Web-{F8438481-0F99-43D7-A1FA-CC495AC7C99F}" dt="2023-03-31T20:19:13.873" v="38" actId="14100"/>
          <ac:picMkLst>
            <pc:docMk/>
            <pc:sldMk cId="3406519831" sldId="383"/>
            <ac:picMk id="4" creationId="{A8199F0B-B9C9-900B-4ADD-2C5B1EA25DE5}"/>
          </ac:picMkLst>
        </pc:picChg>
        <pc:extLst>
          <p:ext xmlns:p="http://schemas.openxmlformats.org/presentationml/2006/main" uri="{D6D511B9-2390-475A-947B-AFAB55BFBCF1}">
            <pc226:cmChg xmlns:pc226="http://schemas.microsoft.com/office/powerpoint/2022/06/main/command" chg="del">
              <pc226:chgData name="Katharine Brown" userId="ZbF1zUDLiDCw3fLmPu8G0S8SnTHpiNYKzwco0iDVu/I=" providerId="None" clId="Web-{F8438481-0F99-43D7-A1FA-CC495AC7C99F}" dt="2023-03-31T20:17:46.636" v="0"/>
              <pc2:cmMkLst xmlns:pc2="http://schemas.microsoft.com/office/powerpoint/2019/9/main/command">
                <pc:docMk/>
                <pc:sldMk cId="3406519831" sldId="383"/>
                <pc2:cmMk id="{23345AED-3E47-48A0-A5DD-1348546805D6}"/>
              </pc2:cmMkLst>
            </pc226:cmChg>
          </p:ext>
        </pc:extLst>
      </pc:sldChg>
    </pc:docChg>
  </pc:docChgLst>
  <pc:docChgLst>
    <pc:chgData name="Katharine Brown" userId="ZbF1zUDLiDCw3fLmPu8G0S8SnTHpiNYKzwco0iDVu/I=" providerId="None" clId="Web-{32D27AF8-5581-4D31-B91C-03040E8CC25E}"/>
    <pc:docChg chg="addSld modSld modSection">
      <pc:chgData name="Katharine Brown" userId="ZbF1zUDLiDCw3fLmPu8G0S8SnTHpiNYKzwco0iDVu/I=" providerId="None" clId="Web-{32D27AF8-5581-4D31-B91C-03040E8CC25E}" dt="2023-03-14T20:43:28.588" v="56" actId="20577"/>
      <pc:docMkLst>
        <pc:docMk/>
      </pc:docMkLst>
      <pc:sldChg chg="modSp">
        <pc:chgData name="Katharine Brown" userId="ZbF1zUDLiDCw3fLmPu8G0S8SnTHpiNYKzwco0iDVu/I=" providerId="None" clId="Web-{32D27AF8-5581-4D31-B91C-03040E8CC25E}" dt="2023-03-14T20:42:50.009" v="52" actId="20577"/>
        <pc:sldMkLst>
          <pc:docMk/>
          <pc:sldMk cId="3993879383" sldId="350"/>
        </pc:sldMkLst>
        <pc:spChg chg="mod">
          <ac:chgData name="Katharine Brown" userId="ZbF1zUDLiDCw3fLmPu8G0S8SnTHpiNYKzwco0iDVu/I=" providerId="None" clId="Web-{32D27AF8-5581-4D31-B91C-03040E8CC25E}" dt="2023-03-14T20:40:17.459" v="37" actId="20577"/>
          <ac:spMkLst>
            <pc:docMk/>
            <pc:sldMk cId="3993879383" sldId="350"/>
            <ac:spMk id="2" creationId="{9B232044-EAC3-B5C1-8342-C98025247174}"/>
          </ac:spMkLst>
        </pc:spChg>
        <pc:spChg chg="mod">
          <ac:chgData name="Katharine Brown" userId="ZbF1zUDLiDCw3fLmPu8G0S8SnTHpiNYKzwco0iDVu/I=" providerId="None" clId="Web-{32D27AF8-5581-4D31-B91C-03040E8CC25E}" dt="2023-03-14T20:42:50.009" v="52" actId="20577"/>
          <ac:spMkLst>
            <pc:docMk/>
            <pc:sldMk cId="3993879383" sldId="350"/>
            <ac:spMk id="3" creationId="{E204CD05-8D26-5733-0479-50A1D93C9372}"/>
          </ac:spMkLst>
        </pc:spChg>
      </pc:sldChg>
      <pc:sldChg chg="modSp">
        <pc:chgData name="Katharine Brown" userId="ZbF1zUDLiDCw3fLmPu8G0S8SnTHpiNYKzwco0iDVu/I=" providerId="None" clId="Web-{32D27AF8-5581-4D31-B91C-03040E8CC25E}" dt="2023-03-14T20:36:52.627" v="1" actId="20577"/>
        <pc:sldMkLst>
          <pc:docMk/>
          <pc:sldMk cId="3623533443" sldId="351"/>
        </pc:sldMkLst>
        <pc:spChg chg="mod">
          <ac:chgData name="Katharine Brown" userId="ZbF1zUDLiDCw3fLmPu8G0S8SnTHpiNYKzwco0iDVu/I=" providerId="None" clId="Web-{32D27AF8-5581-4D31-B91C-03040E8CC25E}" dt="2023-03-14T20:36:52.627" v="1" actId="20577"/>
          <ac:spMkLst>
            <pc:docMk/>
            <pc:sldMk cId="3623533443" sldId="351"/>
            <ac:spMk id="3" creationId="{38864D4F-3FED-C3AA-0FA1-F84F37690C1A}"/>
          </ac:spMkLst>
        </pc:spChg>
      </pc:sldChg>
      <pc:sldChg chg="modSp">
        <pc:chgData name="Katharine Brown" userId="ZbF1zUDLiDCw3fLmPu8G0S8SnTHpiNYKzwco0iDVu/I=" providerId="None" clId="Web-{32D27AF8-5581-4D31-B91C-03040E8CC25E}" dt="2023-03-14T20:37:40.878" v="31" actId="20577"/>
        <pc:sldMkLst>
          <pc:docMk/>
          <pc:sldMk cId="1409462379" sldId="353"/>
        </pc:sldMkLst>
        <pc:spChg chg="mod">
          <ac:chgData name="Katharine Brown" userId="ZbF1zUDLiDCw3fLmPu8G0S8SnTHpiNYKzwco0iDVu/I=" providerId="None" clId="Web-{32D27AF8-5581-4D31-B91C-03040E8CC25E}" dt="2023-03-14T20:37:40.878" v="31" actId="20577"/>
          <ac:spMkLst>
            <pc:docMk/>
            <pc:sldMk cId="1409462379" sldId="353"/>
            <ac:spMk id="3" creationId="{C9B84BDC-2A30-72D6-D40D-314202062254}"/>
          </ac:spMkLst>
        </pc:spChg>
      </pc:sldChg>
      <pc:sldChg chg="modSp">
        <pc:chgData name="Katharine Brown" userId="ZbF1zUDLiDCw3fLmPu8G0S8SnTHpiNYKzwco0iDVu/I=" providerId="None" clId="Web-{32D27AF8-5581-4D31-B91C-03040E8CC25E}" dt="2023-03-14T20:38:31.160" v="32" actId="20577"/>
        <pc:sldMkLst>
          <pc:docMk/>
          <pc:sldMk cId="3742161184" sldId="365"/>
        </pc:sldMkLst>
        <pc:spChg chg="mod">
          <ac:chgData name="Katharine Brown" userId="ZbF1zUDLiDCw3fLmPu8G0S8SnTHpiNYKzwco0iDVu/I=" providerId="None" clId="Web-{32D27AF8-5581-4D31-B91C-03040E8CC25E}" dt="2023-03-14T20:38:31.160" v="32" actId="20577"/>
          <ac:spMkLst>
            <pc:docMk/>
            <pc:sldMk cId="3742161184" sldId="365"/>
            <ac:spMk id="3" creationId="{71599E39-1EFF-7B66-C3AE-EFCB5DC94960}"/>
          </ac:spMkLst>
        </pc:spChg>
      </pc:sldChg>
      <pc:sldChg chg="delSp modSp new mod modClrScheme chgLayout">
        <pc:chgData name="Katharine Brown" userId="ZbF1zUDLiDCw3fLmPu8G0S8SnTHpiNYKzwco0iDVu/I=" providerId="None" clId="Web-{32D27AF8-5581-4D31-B91C-03040E8CC25E}" dt="2023-03-14T20:43:28.588" v="56" actId="20577"/>
        <pc:sldMkLst>
          <pc:docMk/>
          <pc:sldMk cId="3083698715" sldId="370"/>
        </pc:sldMkLst>
        <pc:spChg chg="mod ord">
          <ac:chgData name="Katharine Brown" userId="ZbF1zUDLiDCw3fLmPu8G0S8SnTHpiNYKzwco0iDVu/I=" providerId="None" clId="Web-{32D27AF8-5581-4D31-B91C-03040E8CC25E}" dt="2023-03-14T20:43:28.588" v="56" actId="20577"/>
          <ac:spMkLst>
            <pc:docMk/>
            <pc:sldMk cId="3083698715" sldId="370"/>
            <ac:spMk id="2" creationId="{88B400FA-245A-FD8C-F573-AEDEA81093E4}"/>
          </ac:spMkLst>
        </pc:spChg>
        <pc:spChg chg="del">
          <ac:chgData name="Katharine Brown" userId="ZbF1zUDLiDCw3fLmPu8G0S8SnTHpiNYKzwco0iDVu/I=" providerId="None" clId="Web-{32D27AF8-5581-4D31-B91C-03040E8CC25E}" dt="2023-03-14T20:43:24.541" v="54"/>
          <ac:spMkLst>
            <pc:docMk/>
            <pc:sldMk cId="3083698715" sldId="370"/>
            <ac:spMk id="3" creationId="{D051A894-2A91-1C2C-31F6-114E28B0CFA7}"/>
          </ac:spMkLst>
        </pc:spChg>
      </pc:sldChg>
    </pc:docChg>
  </pc:docChgLst>
  <pc:docChgLst>
    <pc:chgData name="Katharine Brown" userId="ZbF1zUDLiDCw3fLmPu8G0S8SnTHpiNYKzwco0iDVu/I=" providerId="None" clId="Web-{308E6A62-8355-4D1F-B3AF-A2955BD65942}"/>
    <pc:docChg chg="modSld">
      <pc:chgData name="Katharine Brown" userId="ZbF1zUDLiDCw3fLmPu8G0S8SnTHpiNYKzwco0iDVu/I=" providerId="None" clId="Web-{308E6A62-8355-4D1F-B3AF-A2955BD65942}" dt="2023-03-24T13:58:40.747" v="1" actId="14100"/>
      <pc:docMkLst>
        <pc:docMk/>
      </pc:docMkLst>
      <pc:sldChg chg="modSp">
        <pc:chgData name="Katharine Brown" userId="ZbF1zUDLiDCw3fLmPu8G0S8SnTHpiNYKzwco0iDVu/I=" providerId="None" clId="Web-{308E6A62-8355-4D1F-B3AF-A2955BD65942}" dt="2023-03-24T13:58:40.747" v="1" actId="14100"/>
        <pc:sldMkLst>
          <pc:docMk/>
          <pc:sldMk cId="2636885169" sldId="386"/>
        </pc:sldMkLst>
        <pc:spChg chg="mod">
          <ac:chgData name="Katharine Brown" userId="ZbF1zUDLiDCw3fLmPu8G0S8SnTHpiNYKzwco0iDVu/I=" providerId="None" clId="Web-{308E6A62-8355-4D1F-B3AF-A2955BD65942}" dt="2023-03-24T13:58:40.747" v="1" actId="14100"/>
          <ac:spMkLst>
            <pc:docMk/>
            <pc:sldMk cId="2636885169" sldId="386"/>
            <ac:spMk id="3" creationId="{144D3C53-A00E-D74C-7608-4A7E0010D1A8}"/>
          </ac:spMkLst>
        </pc:spChg>
      </pc:sldChg>
    </pc:docChg>
  </pc:docChgLst>
  <pc:docChgLst>
    <pc:chgData name="Clare Hancock" userId="Sgi2GfuR/260AvfhK2uDEUN+uW8LGVo9erUzeTZ+640=" providerId="None" clId="Web-{DB0BA812-B1AE-4D80-BE37-A0B7B94F0A0A}"/>
    <pc:docChg chg="modSld">
      <pc:chgData name="Clare Hancock" userId="Sgi2GfuR/260AvfhK2uDEUN+uW8LGVo9erUzeTZ+640=" providerId="None" clId="Web-{DB0BA812-B1AE-4D80-BE37-A0B7B94F0A0A}" dt="2023-03-21T21:19:24.272" v="0" actId="20577"/>
      <pc:docMkLst>
        <pc:docMk/>
      </pc:docMkLst>
      <pc:sldChg chg="modSp">
        <pc:chgData name="Clare Hancock" userId="Sgi2GfuR/260AvfhK2uDEUN+uW8LGVo9erUzeTZ+640=" providerId="None" clId="Web-{DB0BA812-B1AE-4D80-BE37-A0B7B94F0A0A}" dt="2023-03-21T21:19:24.272" v="0" actId="20577"/>
        <pc:sldMkLst>
          <pc:docMk/>
          <pc:sldMk cId="4019168239" sldId="373"/>
        </pc:sldMkLst>
        <pc:spChg chg="mod">
          <ac:chgData name="Clare Hancock" userId="Sgi2GfuR/260AvfhK2uDEUN+uW8LGVo9erUzeTZ+640=" providerId="None" clId="Web-{DB0BA812-B1AE-4D80-BE37-A0B7B94F0A0A}" dt="2023-03-21T21:19:24.272" v="0" actId="20577"/>
          <ac:spMkLst>
            <pc:docMk/>
            <pc:sldMk cId="4019168239" sldId="373"/>
            <ac:spMk id="3" creationId="{D6040210-ADEC-0C68-010B-CCA67AB24761}"/>
          </ac:spMkLst>
        </pc:spChg>
      </pc:sldChg>
    </pc:docChg>
  </pc:docChgLst>
  <pc:docChgLst>
    <pc:chgData name="Huan Liu" clId="Web-{5FCECB5F-E410-491E-B5E5-958663E02BE3}"/>
    <pc:docChg chg="sldOrd">
      <pc:chgData name="Huan Liu" userId="" providerId="" clId="Web-{5FCECB5F-E410-491E-B5E5-958663E02BE3}" dt="2023-03-23T16:41:53.669" v="1"/>
      <pc:docMkLst>
        <pc:docMk/>
      </pc:docMkLst>
      <pc:sldChg chg="ord">
        <pc:chgData name="Huan Liu" userId="" providerId="" clId="Web-{5FCECB5F-E410-491E-B5E5-958663E02BE3}" dt="2023-03-23T16:41:53.669" v="1"/>
        <pc:sldMkLst>
          <pc:docMk/>
          <pc:sldMk cId="1837705144" sldId="379"/>
        </pc:sldMkLst>
      </pc:sldChg>
      <pc:sldChg chg="ord">
        <pc:chgData name="Huan Liu" userId="" providerId="" clId="Web-{5FCECB5F-E410-491E-B5E5-958663E02BE3}" dt="2023-03-23T16:41:45.950" v="0"/>
        <pc:sldMkLst>
          <pc:docMk/>
          <pc:sldMk cId="4180155175" sldId="385"/>
        </pc:sldMkLst>
      </pc:sldChg>
    </pc:docChg>
  </pc:docChgLst>
  <pc:docChgLst>
    <pc:chgData name="Katharine Brown" userId="ZbF1zUDLiDCw3fLmPu8G0S8SnTHpiNYKzwco0iDVu/I=" providerId="None" clId="Web-{30A5FCFB-DEFD-4AD2-93D7-D939A59D2DC8}"/>
    <pc:docChg chg="delSld modSld sldOrd modSection">
      <pc:chgData name="Katharine Brown" userId="ZbF1zUDLiDCw3fLmPu8G0S8SnTHpiNYKzwco0iDVu/I=" providerId="None" clId="Web-{30A5FCFB-DEFD-4AD2-93D7-D939A59D2DC8}" dt="2023-03-27T17:05:03.112" v="411"/>
      <pc:docMkLst>
        <pc:docMk/>
      </pc:docMkLst>
      <pc:sldChg chg="modSp">
        <pc:chgData name="Katharine Brown" userId="ZbF1zUDLiDCw3fLmPu8G0S8SnTHpiNYKzwco0iDVu/I=" providerId="None" clId="Web-{30A5FCFB-DEFD-4AD2-93D7-D939A59D2DC8}" dt="2023-03-27T16:04:21.710" v="3" actId="20577"/>
        <pc:sldMkLst>
          <pc:docMk/>
          <pc:sldMk cId="3552153572" sldId="259"/>
        </pc:sldMkLst>
        <pc:spChg chg="mod">
          <ac:chgData name="Katharine Brown" userId="ZbF1zUDLiDCw3fLmPu8G0S8SnTHpiNYKzwco0iDVu/I=" providerId="None" clId="Web-{30A5FCFB-DEFD-4AD2-93D7-D939A59D2DC8}" dt="2023-03-27T16:04:21.710" v="3" actId="20577"/>
          <ac:spMkLst>
            <pc:docMk/>
            <pc:sldMk cId="3552153572" sldId="259"/>
            <ac:spMk id="3" creationId="{8AE0165A-BA3E-4EE3-91B6-A0DDAAA8FDFE}"/>
          </ac:spMkLst>
        </pc:spChg>
      </pc:sldChg>
      <pc:sldChg chg="modSp del ord delCm">
        <pc:chgData name="Katharine Brown" userId="ZbF1zUDLiDCw3fLmPu8G0S8SnTHpiNYKzwco0iDVu/I=" providerId="None" clId="Web-{30A5FCFB-DEFD-4AD2-93D7-D939A59D2DC8}" dt="2023-03-27T17:00:04.615" v="306"/>
        <pc:sldMkLst>
          <pc:docMk/>
          <pc:sldMk cId="3993879383" sldId="350"/>
        </pc:sldMkLst>
        <pc:spChg chg="mod">
          <ac:chgData name="Katharine Brown" userId="ZbF1zUDLiDCw3fLmPu8G0S8SnTHpiNYKzwco0iDVu/I=" providerId="None" clId="Web-{30A5FCFB-DEFD-4AD2-93D7-D939A59D2DC8}" dt="2023-03-27T16:54:02.319" v="194" actId="20577"/>
          <ac:spMkLst>
            <pc:docMk/>
            <pc:sldMk cId="3993879383" sldId="350"/>
            <ac:spMk id="2" creationId="{9B232044-EAC3-B5C1-8342-C98025247174}"/>
          </ac:spMkLst>
        </pc:spChg>
        <pc:extLst>
          <p:ext xmlns:p="http://schemas.openxmlformats.org/presentationml/2006/main" uri="{D6D511B9-2390-475A-947B-AFAB55BFBCF1}">
            <pc226:cmChg xmlns:pc226="http://schemas.microsoft.com/office/powerpoint/2022/06/main/command" chg="del">
              <pc226:chgData name="Katharine Brown" userId="ZbF1zUDLiDCw3fLmPu8G0S8SnTHpiNYKzwco0iDVu/I=" providerId="None" clId="Web-{30A5FCFB-DEFD-4AD2-93D7-D939A59D2DC8}" dt="2023-03-27T16:06:50.591" v="8"/>
              <pc2:cmMkLst xmlns:pc2="http://schemas.microsoft.com/office/powerpoint/2019/9/main/command">
                <pc:docMk/>
                <pc:sldMk cId="3993879383" sldId="350"/>
                <pc2:cmMk id="{AB0ABE01-6422-4ACC-9A93-E7BB6F0D9497}"/>
              </pc2:cmMkLst>
            </pc226:cmChg>
            <pc226:cmChg xmlns:pc226="http://schemas.microsoft.com/office/powerpoint/2022/06/main/command" chg="del">
              <pc226:chgData name="Katharine Brown" userId="ZbF1zUDLiDCw3fLmPu8G0S8SnTHpiNYKzwco0iDVu/I=" providerId="None" clId="Web-{30A5FCFB-DEFD-4AD2-93D7-D939A59D2DC8}" dt="2023-03-27T16:06:40.700" v="4"/>
              <pc2:cmMkLst xmlns:pc2="http://schemas.microsoft.com/office/powerpoint/2019/9/main/command">
                <pc:docMk/>
                <pc:sldMk cId="3993879383" sldId="350"/>
                <pc2:cmMk id="{84989723-DCC9-47D1-BD3B-357A0D971BA2}"/>
              </pc2:cmMkLst>
            </pc226:cmChg>
            <pc226:cmChg xmlns:pc226="http://schemas.microsoft.com/office/powerpoint/2022/06/main/command" chg="del">
              <pc226:chgData name="Katharine Brown" userId="ZbF1zUDLiDCw3fLmPu8G0S8SnTHpiNYKzwco0iDVu/I=" providerId="None" clId="Web-{30A5FCFB-DEFD-4AD2-93D7-D939A59D2DC8}" dt="2023-03-27T16:06:43.122" v="5"/>
              <pc2:cmMkLst xmlns:pc2="http://schemas.microsoft.com/office/powerpoint/2019/9/main/command">
                <pc:docMk/>
                <pc:sldMk cId="3993879383" sldId="350"/>
                <pc2:cmMk id="{42FE637C-5C09-44A1-94F4-7BF50169B163}"/>
              </pc2:cmMkLst>
            </pc226:cmChg>
            <pc226:cmChg xmlns:pc226="http://schemas.microsoft.com/office/powerpoint/2022/06/main/command" chg="del">
              <pc226:chgData name="Katharine Brown" userId="ZbF1zUDLiDCw3fLmPu8G0S8SnTHpiNYKzwco0iDVu/I=" providerId="None" clId="Web-{30A5FCFB-DEFD-4AD2-93D7-D939A59D2DC8}" dt="2023-03-27T16:06:48.326" v="7"/>
              <pc2:cmMkLst xmlns:pc2="http://schemas.microsoft.com/office/powerpoint/2019/9/main/command">
                <pc:docMk/>
                <pc:sldMk cId="3993879383" sldId="350"/>
                <pc2:cmMk id="{44B5E48A-84CE-444B-AABE-8474890E9515}"/>
              </pc2:cmMkLst>
            </pc226:cmChg>
            <pc226:cmChg xmlns:pc226="http://schemas.microsoft.com/office/powerpoint/2022/06/main/command" chg="del">
              <pc226:chgData name="Katharine Brown" userId="ZbF1zUDLiDCw3fLmPu8G0S8SnTHpiNYKzwco0iDVu/I=" providerId="None" clId="Web-{30A5FCFB-DEFD-4AD2-93D7-D939A59D2DC8}" dt="2023-03-27T16:06:45.732" v="6"/>
              <pc2:cmMkLst xmlns:pc2="http://schemas.microsoft.com/office/powerpoint/2019/9/main/command">
                <pc:docMk/>
                <pc:sldMk cId="3993879383" sldId="350"/>
                <pc2:cmMk id="{6E7118B8-A77E-4A96-A286-0E9C7CE30868}"/>
              </pc2:cmMkLst>
            </pc226:cmChg>
          </p:ext>
        </pc:extLst>
      </pc:sldChg>
      <pc:sldChg chg="modSp">
        <pc:chgData name="Katharine Brown" userId="ZbF1zUDLiDCw3fLmPu8G0S8SnTHpiNYKzwco0iDVu/I=" providerId="None" clId="Web-{30A5FCFB-DEFD-4AD2-93D7-D939A59D2DC8}" dt="2023-03-27T16:15:19.206" v="21" actId="20577"/>
        <pc:sldMkLst>
          <pc:docMk/>
          <pc:sldMk cId="3188737689" sldId="363"/>
        </pc:sldMkLst>
        <pc:spChg chg="mod">
          <ac:chgData name="Katharine Brown" userId="ZbF1zUDLiDCw3fLmPu8G0S8SnTHpiNYKzwco0iDVu/I=" providerId="None" clId="Web-{30A5FCFB-DEFD-4AD2-93D7-D939A59D2DC8}" dt="2023-03-27T16:15:19.206" v="21" actId="20577"/>
          <ac:spMkLst>
            <pc:docMk/>
            <pc:sldMk cId="3188737689" sldId="363"/>
            <ac:spMk id="3" creationId="{C7CE9271-9A09-3CB9-3F33-14D4B8A8351C}"/>
          </ac:spMkLst>
        </pc:spChg>
      </pc:sldChg>
      <pc:sldChg chg="modSp addAnim delAnim modAnim">
        <pc:chgData name="Katharine Brown" userId="ZbF1zUDLiDCw3fLmPu8G0S8SnTHpiNYKzwco0iDVu/I=" providerId="None" clId="Web-{30A5FCFB-DEFD-4AD2-93D7-D939A59D2DC8}" dt="2023-03-27T17:00:17.538" v="309" actId="20577"/>
        <pc:sldMkLst>
          <pc:docMk/>
          <pc:sldMk cId="1544568596" sldId="376"/>
        </pc:sldMkLst>
        <pc:spChg chg="mod">
          <ac:chgData name="Katharine Brown" userId="ZbF1zUDLiDCw3fLmPu8G0S8SnTHpiNYKzwco0iDVu/I=" providerId="None" clId="Web-{30A5FCFB-DEFD-4AD2-93D7-D939A59D2DC8}" dt="2023-03-27T16:58:26.533" v="252" actId="20577"/>
          <ac:spMkLst>
            <pc:docMk/>
            <pc:sldMk cId="1544568596" sldId="376"/>
            <ac:spMk id="2" creationId="{9B565E3B-A575-E8A3-41D9-0FE7EF44F67A}"/>
          </ac:spMkLst>
        </pc:spChg>
        <pc:spChg chg="mod">
          <ac:chgData name="Katharine Brown" userId="ZbF1zUDLiDCw3fLmPu8G0S8SnTHpiNYKzwco0iDVu/I=" providerId="None" clId="Web-{30A5FCFB-DEFD-4AD2-93D7-D939A59D2DC8}" dt="2023-03-27T17:00:17.538" v="309" actId="20577"/>
          <ac:spMkLst>
            <pc:docMk/>
            <pc:sldMk cId="1544568596" sldId="376"/>
            <ac:spMk id="3" creationId="{90B6C210-BC2C-EBCF-4047-7BCB3F9236FE}"/>
          </ac:spMkLst>
        </pc:spChg>
      </pc:sldChg>
      <pc:sldChg chg="modSp ord">
        <pc:chgData name="Katharine Brown" userId="ZbF1zUDLiDCw3fLmPu8G0S8SnTHpiNYKzwco0iDVu/I=" providerId="None" clId="Web-{30A5FCFB-DEFD-4AD2-93D7-D939A59D2DC8}" dt="2023-03-27T17:00:02.037" v="305" actId="20577"/>
        <pc:sldMkLst>
          <pc:docMk/>
          <pc:sldMk cId="376684168" sldId="377"/>
        </pc:sldMkLst>
        <pc:spChg chg="mod">
          <ac:chgData name="Katharine Brown" userId="ZbF1zUDLiDCw3fLmPu8G0S8SnTHpiNYKzwco0iDVu/I=" providerId="None" clId="Web-{30A5FCFB-DEFD-4AD2-93D7-D939A59D2DC8}" dt="2023-03-27T16:59:01.097" v="275" actId="20577"/>
          <ac:spMkLst>
            <pc:docMk/>
            <pc:sldMk cId="376684168" sldId="377"/>
            <ac:spMk id="2" creationId="{7EB7D664-C2D6-7DC4-DF69-88ED3D02DD8A}"/>
          </ac:spMkLst>
        </pc:spChg>
        <pc:spChg chg="mod">
          <ac:chgData name="Katharine Brown" userId="ZbF1zUDLiDCw3fLmPu8G0S8SnTHpiNYKzwco0iDVu/I=" providerId="None" clId="Web-{30A5FCFB-DEFD-4AD2-93D7-D939A59D2DC8}" dt="2023-03-27T17:00:02.037" v="305" actId="20577"/>
          <ac:spMkLst>
            <pc:docMk/>
            <pc:sldMk cId="376684168" sldId="377"/>
            <ac:spMk id="3" creationId="{3A074065-5C25-DCBF-9D8A-C698E77FED76}"/>
          </ac:spMkLst>
        </pc:spChg>
      </pc:sldChg>
      <pc:sldChg chg="modSp">
        <pc:chgData name="Katharine Brown" userId="ZbF1zUDLiDCw3fLmPu8G0S8SnTHpiNYKzwco0iDVu/I=" providerId="None" clId="Web-{30A5FCFB-DEFD-4AD2-93D7-D939A59D2DC8}" dt="2023-03-27T16:18:27.605" v="27" actId="20577"/>
        <pc:sldMkLst>
          <pc:docMk/>
          <pc:sldMk cId="2117042807" sldId="378"/>
        </pc:sldMkLst>
        <pc:spChg chg="mod">
          <ac:chgData name="Katharine Brown" userId="ZbF1zUDLiDCw3fLmPu8G0S8SnTHpiNYKzwco0iDVu/I=" providerId="None" clId="Web-{30A5FCFB-DEFD-4AD2-93D7-D939A59D2DC8}" dt="2023-03-27T16:18:27.605" v="27" actId="20577"/>
          <ac:spMkLst>
            <pc:docMk/>
            <pc:sldMk cId="2117042807" sldId="378"/>
            <ac:spMk id="3" creationId="{9E99881F-CCC1-0C38-1038-2B02E2CCD734}"/>
          </ac:spMkLst>
        </pc:spChg>
      </pc:sldChg>
      <pc:sldChg chg="modSp">
        <pc:chgData name="Katharine Brown" userId="ZbF1zUDLiDCw3fLmPu8G0S8SnTHpiNYKzwco0iDVu/I=" providerId="None" clId="Web-{30A5FCFB-DEFD-4AD2-93D7-D939A59D2DC8}" dt="2023-03-27T16:22:48.428" v="32" actId="20577"/>
        <pc:sldMkLst>
          <pc:docMk/>
          <pc:sldMk cId="1837705144" sldId="379"/>
        </pc:sldMkLst>
        <pc:spChg chg="mod">
          <ac:chgData name="Katharine Brown" userId="ZbF1zUDLiDCw3fLmPu8G0S8SnTHpiNYKzwco0iDVu/I=" providerId="None" clId="Web-{30A5FCFB-DEFD-4AD2-93D7-D939A59D2DC8}" dt="2023-03-27T16:22:48.428" v="32" actId="20577"/>
          <ac:spMkLst>
            <pc:docMk/>
            <pc:sldMk cId="1837705144" sldId="379"/>
            <ac:spMk id="3" creationId="{9B66D252-31A9-23EE-9B44-09BB0F1A2F4E}"/>
          </ac:spMkLst>
        </pc:spChg>
      </pc:sldChg>
      <pc:sldChg chg="modSp">
        <pc:chgData name="Katharine Brown" userId="ZbF1zUDLiDCw3fLmPu8G0S8SnTHpiNYKzwco0iDVu/I=" providerId="None" clId="Web-{30A5FCFB-DEFD-4AD2-93D7-D939A59D2DC8}" dt="2023-03-27T16:30:01.103" v="61" actId="20577"/>
        <pc:sldMkLst>
          <pc:docMk/>
          <pc:sldMk cId="1574190772" sldId="380"/>
        </pc:sldMkLst>
        <pc:spChg chg="mod">
          <ac:chgData name="Katharine Brown" userId="ZbF1zUDLiDCw3fLmPu8G0S8SnTHpiNYKzwco0iDVu/I=" providerId="None" clId="Web-{30A5FCFB-DEFD-4AD2-93D7-D939A59D2DC8}" dt="2023-03-27T16:30:01.103" v="61" actId="20577"/>
          <ac:spMkLst>
            <pc:docMk/>
            <pc:sldMk cId="1574190772" sldId="380"/>
            <ac:spMk id="3" creationId="{6739EB54-DD92-6E12-6704-6FD178A1C9FC}"/>
          </ac:spMkLst>
        </pc:spChg>
      </pc:sldChg>
      <pc:sldChg chg="modSp">
        <pc:chgData name="Katharine Brown" userId="ZbF1zUDLiDCw3fLmPu8G0S8SnTHpiNYKzwco0iDVu/I=" providerId="None" clId="Web-{30A5FCFB-DEFD-4AD2-93D7-D939A59D2DC8}" dt="2023-03-27T16:28:48.115" v="57" actId="20577"/>
        <pc:sldMkLst>
          <pc:docMk/>
          <pc:sldMk cId="2576146583" sldId="382"/>
        </pc:sldMkLst>
        <pc:spChg chg="mod">
          <ac:chgData name="Katharine Brown" userId="ZbF1zUDLiDCw3fLmPu8G0S8SnTHpiNYKzwco0iDVu/I=" providerId="None" clId="Web-{30A5FCFB-DEFD-4AD2-93D7-D939A59D2DC8}" dt="2023-03-27T16:28:48.115" v="57" actId="20577"/>
          <ac:spMkLst>
            <pc:docMk/>
            <pc:sldMk cId="2576146583" sldId="382"/>
            <ac:spMk id="3" creationId="{81E7A8EE-6800-C029-2EEC-84E3AD4FE937}"/>
          </ac:spMkLst>
        </pc:spChg>
      </pc:sldChg>
      <pc:sldChg chg="modSp addCm delCm modCm">
        <pc:chgData name="Katharine Brown" userId="ZbF1zUDLiDCw3fLmPu8G0S8SnTHpiNYKzwco0iDVu/I=" providerId="None" clId="Web-{30A5FCFB-DEFD-4AD2-93D7-D939A59D2DC8}" dt="2023-03-27T17:05:03.112" v="411"/>
        <pc:sldMkLst>
          <pc:docMk/>
          <pc:sldMk cId="3406519831" sldId="383"/>
        </pc:sldMkLst>
        <pc:spChg chg="mod">
          <ac:chgData name="Katharine Brown" userId="ZbF1zUDLiDCw3fLmPu8G0S8SnTHpiNYKzwco0iDVu/I=" providerId="None" clId="Web-{30A5FCFB-DEFD-4AD2-93D7-D939A59D2DC8}" dt="2023-03-27T16:45:30.251" v="76" actId="20577"/>
          <ac:spMkLst>
            <pc:docMk/>
            <pc:sldMk cId="3406519831" sldId="383"/>
            <ac:spMk id="2" creationId="{A6CC370D-1F4F-EBDF-5AF0-3E77C5DB986D}"/>
          </ac:spMkLst>
        </pc:spChg>
        <pc:spChg chg="mod">
          <ac:chgData name="Katharine Brown" userId="ZbF1zUDLiDCw3fLmPu8G0S8SnTHpiNYKzwco0iDVu/I=" providerId="None" clId="Web-{30A5FCFB-DEFD-4AD2-93D7-D939A59D2DC8}" dt="2023-03-27T16:50:31.998" v="148" actId="20577"/>
          <ac:spMkLst>
            <pc:docMk/>
            <pc:sldMk cId="3406519831" sldId="383"/>
            <ac:spMk id="3" creationId="{644B17A0-5E6D-4388-8D53-A18FB6417666}"/>
          </ac:spMkLst>
        </pc:spChg>
        <pc:extLst>
          <p:ext xmlns:p="http://schemas.openxmlformats.org/presentationml/2006/main" uri="{D6D511B9-2390-475A-947B-AFAB55BFBCF1}">
            <pc226:cmChg xmlns:pc226="http://schemas.microsoft.com/office/powerpoint/2022/06/main/command" chg="del mod">
              <pc226:chgData name="Katharine Brown" userId="ZbF1zUDLiDCw3fLmPu8G0S8SnTHpiNYKzwco0iDVu/I=" providerId="None" clId="Web-{30A5FCFB-DEFD-4AD2-93D7-D939A59D2DC8}" dt="2023-03-27T16:50:32.201" v="149"/>
              <pc2:cmMkLst xmlns:pc2="http://schemas.microsoft.com/office/powerpoint/2019/9/main/command">
                <pc:docMk/>
                <pc:sldMk cId="3406519831" sldId="383"/>
                <pc2:cmMk id="{4BF54E34-B78A-457F-9F92-E9F23F1FF0C1}"/>
              </pc2:cmMkLst>
            </pc226:cmChg>
            <pc226:cmChg xmlns:pc226="http://schemas.microsoft.com/office/powerpoint/2022/06/main/command" chg="add">
              <pc226:chgData name="Katharine Brown" userId="ZbF1zUDLiDCw3fLmPu8G0S8SnTHpiNYKzwco0iDVu/I=" providerId="None" clId="Web-{30A5FCFB-DEFD-4AD2-93D7-D939A59D2DC8}" dt="2023-03-27T17:05:03.112" v="411"/>
              <pc2:cmMkLst xmlns:pc2="http://schemas.microsoft.com/office/powerpoint/2019/9/main/command">
                <pc:docMk/>
                <pc:sldMk cId="3406519831" sldId="383"/>
                <pc2:cmMk id="{23345AED-3E47-48A0-A5DD-1348546805D6}"/>
              </pc2:cmMkLst>
            </pc226:cmChg>
          </p:ext>
        </pc:extLst>
      </pc:sldChg>
      <pc:sldChg chg="modSp">
        <pc:chgData name="Katharine Brown" userId="ZbF1zUDLiDCw3fLmPu8G0S8SnTHpiNYKzwco0iDVu/I=" providerId="None" clId="Web-{30A5FCFB-DEFD-4AD2-93D7-D939A59D2DC8}" dt="2023-03-27T17:03:28.374" v="410" actId="20577"/>
        <pc:sldMkLst>
          <pc:docMk/>
          <pc:sldMk cId="3848262541" sldId="384"/>
        </pc:sldMkLst>
        <pc:spChg chg="mod">
          <ac:chgData name="Katharine Brown" userId="ZbF1zUDLiDCw3fLmPu8G0S8SnTHpiNYKzwco0iDVu/I=" providerId="None" clId="Web-{30A5FCFB-DEFD-4AD2-93D7-D939A59D2DC8}" dt="2023-03-27T17:03:28.374" v="410" actId="20577"/>
          <ac:spMkLst>
            <pc:docMk/>
            <pc:sldMk cId="3848262541" sldId="384"/>
            <ac:spMk id="3" creationId="{3A074065-5C25-DCBF-9D8A-C698E77FED76}"/>
          </ac:spMkLst>
        </pc:spChg>
      </pc:sldChg>
      <pc:sldChg chg="modSp">
        <pc:chgData name="Katharine Brown" userId="ZbF1zUDLiDCw3fLmPu8G0S8SnTHpiNYKzwco0iDVu/I=" providerId="None" clId="Web-{30A5FCFB-DEFD-4AD2-93D7-D939A59D2DC8}" dt="2023-03-27T16:27:05.595" v="50" actId="20577"/>
        <pc:sldMkLst>
          <pc:docMk/>
          <pc:sldMk cId="4180155175" sldId="385"/>
        </pc:sldMkLst>
        <pc:spChg chg="mod">
          <ac:chgData name="Katharine Brown" userId="ZbF1zUDLiDCw3fLmPu8G0S8SnTHpiNYKzwco0iDVu/I=" providerId="None" clId="Web-{30A5FCFB-DEFD-4AD2-93D7-D939A59D2DC8}" dt="2023-03-27T16:27:05.595" v="50" actId="20577"/>
          <ac:spMkLst>
            <pc:docMk/>
            <pc:sldMk cId="4180155175" sldId="385"/>
            <ac:spMk id="3" creationId="{5774CEEB-2F60-EBAF-3C8D-939999FD81CE}"/>
          </ac:spMkLst>
        </pc:spChg>
      </pc:sldChg>
    </pc:docChg>
  </pc:docChgLst>
  <pc:docChgLst>
    <pc:chgData name="Jonah Breed" clId="Web-{284C494A-03F5-414F-BDDB-2806CB3D6757}"/>
    <pc:docChg chg="addSld delSld modSld modSection">
      <pc:chgData name="Jonah Breed" userId="" providerId="" clId="Web-{284C494A-03F5-414F-BDDB-2806CB3D6757}" dt="2023-03-21T22:01:39.488" v="103" actId="20577"/>
      <pc:docMkLst>
        <pc:docMk/>
      </pc:docMkLst>
      <pc:sldChg chg="modSp">
        <pc:chgData name="Jonah Breed" userId="" providerId="" clId="Web-{284C494A-03F5-414F-BDDB-2806CB3D6757}" dt="2023-03-21T21:09:36.758" v="75" actId="20577"/>
        <pc:sldMkLst>
          <pc:docMk/>
          <pc:sldMk cId="3034704138" sldId="357"/>
        </pc:sldMkLst>
        <pc:spChg chg="mod">
          <ac:chgData name="Jonah Breed" userId="" providerId="" clId="Web-{284C494A-03F5-414F-BDDB-2806CB3D6757}" dt="2023-03-21T21:09:36.758" v="75" actId="20577"/>
          <ac:spMkLst>
            <pc:docMk/>
            <pc:sldMk cId="3034704138" sldId="357"/>
            <ac:spMk id="3" creationId="{C7CE9271-9A09-3CB9-3F33-14D4B8A8351C}"/>
          </ac:spMkLst>
        </pc:spChg>
      </pc:sldChg>
      <pc:sldChg chg="new del">
        <pc:chgData name="Jonah Breed" userId="" providerId="" clId="Web-{284C494A-03F5-414F-BDDB-2806CB3D6757}" dt="2023-03-21T22:00:36.580" v="77"/>
        <pc:sldMkLst>
          <pc:docMk/>
          <pc:sldMk cId="1727174926" sldId="384"/>
        </pc:sldMkLst>
      </pc:sldChg>
      <pc:sldChg chg="modSp add replId">
        <pc:chgData name="Jonah Breed" userId="" providerId="" clId="Web-{284C494A-03F5-414F-BDDB-2806CB3D6757}" dt="2023-03-21T22:01:39.488" v="103" actId="20577"/>
        <pc:sldMkLst>
          <pc:docMk/>
          <pc:sldMk cId="3848262541" sldId="384"/>
        </pc:sldMkLst>
        <pc:spChg chg="mod">
          <ac:chgData name="Jonah Breed" userId="" providerId="" clId="Web-{284C494A-03F5-414F-BDDB-2806CB3D6757}" dt="2023-03-21T22:01:02.893" v="96" actId="20577"/>
          <ac:spMkLst>
            <pc:docMk/>
            <pc:sldMk cId="3848262541" sldId="384"/>
            <ac:spMk id="2" creationId="{7EB7D664-C2D6-7DC4-DF69-88ED3D02DD8A}"/>
          </ac:spMkLst>
        </pc:spChg>
        <pc:spChg chg="mod">
          <ac:chgData name="Jonah Breed" userId="" providerId="" clId="Web-{284C494A-03F5-414F-BDDB-2806CB3D6757}" dt="2023-03-21T22:01:39.488" v="103" actId="20577"/>
          <ac:spMkLst>
            <pc:docMk/>
            <pc:sldMk cId="3848262541" sldId="384"/>
            <ac:spMk id="3" creationId="{3A074065-5C25-DCBF-9D8A-C698E77FED76}"/>
          </ac:spMkLst>
        </pc:spChg>
      </pc:sldChg>
    </pc:docChg>
  </pc:docChgLst>
  <pc:docChgLst>
    <pc:chgData name="Huan Liu" userId="IaaokAfXA644vVEO2jrzP+m5fdXNBIP0AyARzv3aagU=" providerId="None" clId="Web-{DC262B02-3AA4-4BE3-BA41-3E6526501E62}"/>
    <pc:docChg chg="modSld">
      <pc:chgData name="Huan Liu" userId="IaaokAfXA644vVEO2jrzP+m5fdXNBIP0AyARzv3aagU=" providerId="None" clId="Web-{DC262B02-3AA4-4BE3-BA41-3E6526501E62}" dt="2023-03-30T14:57:47.051" v="79"/>
      <pc:docMkLst>
        <pc:docMk/>
      </pc:docMkLst>
      <pc:sldChg chg="modSp modNotes">
        <pc:chgData name="Huan Liu" userId="IaaokAfXA644vVEO2jrzP+m5fdXNBIP0AyARzv3aagU=" providerId="None" clId="Web-{DC262B02-3AA4-4BE3-BA41-3E6526501E62}" dt="2023-03-30T14:57:47.051" v="79"/>
        <pc:sldMkLst>
          <pc:docMk/>
          <pc:sldMk cId="1837705144" sldId="379"/>
        </pc:sldMkLst>
        <pc:spChg chg="mod">
          <ac:chgData name="Huan Liu" userId="IaaokAfXA644vVEO2jrzP+m5fdXNBIP0AyARzv3aagU=" providerId="None" clId="Web-{DC262B02-3AA4-4BE3-BA41-3E6526501E62}" dt="2023-03-30T14:36:12.073" v="24" actId="20577"/>
          <ac:spMkLst>
            <pc:docMk/>
            <pc:sldMk cId="1837705144" sldId="379"/>
            <ac:spMk id="3" creationId="{9B66D252-31A9-23EE-9B44-09BB0F1A2F4E}"/>
          </ac:spMkLst>
        </pc:spChg>
      </pc:sldChg>
      <pc:sldChg chg="modSp modNotes">
        <pc:chgData name="Huan Liu" userId="IaaokAfXA644vVEO2jrzP+m5fdXNBIP0AyARzv3aagU=" providerId="None" clId="Web-{DC262B02-3AA4-4BE3-BA41-3E6526501E62}" dt="2023-03-30T14:51:11.788" v="61"/>
        <pc:sldMkLst>
          <pc:docMk/>
          <pc:sldMk cId="2576146583" sldId="382"/>
        </pc:sldMkLst>
        <pc:spChg chg="mod">
          <ac:chgData name="Huan Liu" userId="IaaokAfXA644vVEO2jrzP+m5fdXNBIP0AyARzv3aagU=" providerId="None" clId="Web-{DC262B02-3AA4-4BE3-BA41-3E6526501E62}" dt="2023-03-30T14:50:53.788" v="26" actId="20577"/>
          <ac:spMkLst>
            <pc:docMk/>
            <pc:sldMk cId="2576146583" sldId="382"/>
            <ac:spMk id="3" creationId="{81E7A8EE-6800-C029-2EEC-84E3AD4FE937}"/>
          </ac:spMkLst>
        </pc:spChg>
      </pc:sldChg>
    </pc:docChg>
  </pc:docChgLst>
  <pc:docChgLst>
    <pc:chgData name="Katharine Brown" userId="ZbF1zUDLiDCw3fLmPu8G0S8SnTHpiNYKzwco0iDVu/I=" providerId="None" clId="Web-{465C8F5F-0C43-4F08-BDBF-3F4EEA043C8B}"/>
    <pc:docChg chg="modSld sldOrd">
      <pc:chgData name="Katharine Brown" userId="ZbF1zUDLiDCw3fLmPu8G0S8SnTHpiNYKzwco0iDVu/I=" providerId="None" clId="Web-{465C8F5F-0C43-4F08-BDBF-3F4EEA043C8B}" dt="2023-03-21T20:37:39.037" v="15"/>
      <pc:docMkLst>
        <pc:docMk/>
      </pc:docMkLst>
      <pc:sldChg chg="modSp addCm">
        <pc:chgData name="Katharine Brown" userId="ZbF1zUDLiDCw3fLmPu8G0S8SnTHpiNYKzwco0iDVu/I=" providerId="None" clId="Web-{465C8F5F-0C43-4F08-BDBF-3F4EEA043C8B}" dt="2023-03-21T20:37:39.037" v="15"/>
        <pc:sldMkLst>
          <pc:docMk/>
          <pc:sldMk cId="3993879383" sldId="350"/>
        </pc:sldMkLst>
        <pc:spChg chg="mod">
          <ac:chgData name="Katharine Brown" userId="ZbF1zUDLiDCw3fLmPu8G0S8SnTHpiNYKzwco0iDVu/I=" providerId="None" clId="Web-{465C8F5F-0C43-4F08-BDBF-3F4EEA043C8B}" dt="2023-03-21T20:36:30.970" v="13" actId="20577"/>
          <ac:spMkLst>
            <pc:docMk/>
            <pc:sldMk cId="3993879383" sldId="350"/>
            <ac:spMk id="3" creationId="{E204CD05-8D26-5733-0479-50A1D93C9372}"/>
          </ac:spMkLst>
        </pc:spChg>
        <pc:extLst>
          <p:ext xmlns:p="http://schemas.openxmlformats.org/presentationml/2006/main" uri="{D6D511B9-2390-475A-947B-AFAB55BFBCF1}">
            <pc226:cmChg xmlns:pc226="http://schemas.microsoft.com/office/powerpoint/2022/06/main/command" chg="add">
              <pc226:chgData name="Katharine Brown" userId="ZbF1zUDLiDCw3fLmPu8G0S8SnTHpiNYKzwco0iDVu/I=" providerId="None" clId="Web-{465C8F5F-0C43-4F08-BDBF-3F4EEA043C8B}" dt="2023-03-21T20:36:52.909" v="14"/>
              <pc2:cmMkLst xmlns:pc2="http://schemas.microsoft.com/office/powerpoint/2019/9/main/command">
                <pc:docMk/>
                <pc:sldMk cId="3993879383" sldId="350"/>
                <pc2:cmMk id="{AB0ABE01-6422-4ACC-9A93-E7BB6F0D9497}"/>
              </pc2:cmMkLst>
            </pc226:cmChg>
            <pc226:cmChg xmlns:pc226="http://schemas.microsoft.com/office/powerpoint/2022/06/main/command" chg="add">
              <pc226:chgData name="Katharine Brown" userId="ZbF1zUDLiDCw3fLmPu8G0S8SnTHpiNYKzwco0iDVu/I=" providerId="None" clId="Web-{465C8F5F-0C43-4F08-BDBF-3F4EEA043C8B}" dt="2023-03-21T20:37:39.037" v="15"/>
              <pc2:cmMkLst xmlns:pc2="http://schemas.microsoft.com/office/powerpoint/2019/9/main/command">
                <pc:docMk/>
                <pc:sldMk cId="3993879383" sldId="350"/>
                <pc2:cmMk id="{6E7118B8-A77E-4A96-A286-0E9C7CE30868}"/>
              </pc2:cmMkLst>
            </pc226:cmChg>
          </p:ext>
        </pc:extLst>
      </pc:sldChg>
      <pc:sldChg chg="ord">
        <pc:chgData name="Katharine Brown" userId="ZbF1zUDLiDCw3fLmPu8G0S8SnTHpiNYKzwco0iDVu/I=" providerId="None" clId="Web-{465C8F5F-0C43-4F08-BDBF-3F4EEA043C8B}" dt="2023-03-21T20:35:38.560" v="0"/>
        <pc:sldMkLst>
          <pc:docMk/>
          <pc:sldMk cId="3650396478" sldId="371"/>
        </pc:sldMkLst>
      </pc:sldChg>
    </pc:docChg>
  </pc:docChgLst>
  <pc:docChgLst>
    <pc:chgData name="Katharine Brown" userId="ZbF1zUDLiDCw3fLmPu8G0S8SnTHpiNYKzwco0iDVu/I=" providerId="None" clId="Web-{E9C6870A-EEA9-4E10-8476-D0908E64F5A7}"/>
    <pc:docChg chg="addSld modSld modSection">
      <pc:chgData name="Katharine Brown" userId="ZbF1zUDLiDCw3fLmPu8G0S8SnTHpiNYKzwco0iDVu/I=" providerId="None" clId="Web-{E9C6870A-EEA9-4E10-8476-D0908E64F5A7}" dt="2023-03-03T21:51:53.936" v="1" actId="20577"/>
      <pc:docMkLst>
        <pc:docMk/>
      </pc:docMkLst>
      <pc:sldChg chg="modSp new">
        <pc:chgData name="Katharine Brown" userId="ZbF1zUDLiDCw3fLmPu8G0S8SnTHpiNYKzwco0iDVu/I=" providerId="None" clId="Web-{E9C6870A-EEA9-4E10-8476-D0908E64F5A7}" dt="2023-03-03T21:51:53.936" v="1" actId="20577"/>
        <pc:sldMkLst>
          <pc:docMk/>
          <pc:sldMk cId="3512840638" sldId="355"/>
        </pc:sldMkLst>
        <pc:spChg chg="mod">
          <ac:chgData name="Katharine Brown" userId="ZbF1zUDLiDCw3fLmPu8G0S8SnTHpiNYKzwco0iDVu/I=" providerId="None" clId="Web-{E9C6870A-EEA9-4E10-8476-D0908E64F5A7}" dt="2023-03-03T21:51:53.936" v="1" actId="20577"/>
          <ac:spMkLst>
            <pc:docMk/>
            <pc:sldMk cId="3512840638" sldId="355"/>
            <ac:spMk id="2" creationId="{33032850-CA39-E68C-954D-4E5C0DC991EC}"/>
          </ac:spMkLst>
        </pc:spChg>
      </pc:sldChg>
    </pc:docChg>
  </pc:docChgLst>
  <pc:docChgLst>
    <pc:chgData name="Katharine Brown" clId="Web-{E9C6870A-EEA9-4E10-8476-D0908E64F5A7}"/>
    <pc:docChg chg="addSld modSld sldOrd modSection">
      <pc:chgData name="Katharine Brown" userId="" providerId="" clId="Web-{E9C6870A-EEA9-4E10-8476-D0908E64F5A7}" dt="2023-03-03T21:55:48.079" v="94" actId="20577"/>
      <pc:docMkLst>
        <pc:docMk/>
      </pc:docMkLst>
      <pc:sldChg chg="modSp">
        <pc:chgData name="Katharine Brown" userId="" providerId="" clId="Web-{E9C6870A-EEA9-4E10-8476-D0908E64F5A7}" dt="2023-03-03T21:53:10.661" v="32" actId="20577"/>
        <pc:sldMkLst>
          <pc:docMk/>
          <pc:sldMk cId="2322761236" sldId="262"/>
        </pc:sldMkLst>
        <pc:spChg chg="mod">
          <ac:chgData name="Katharine Brown" userId="" providerId="" clId="Web-{E9C6870A-EEA9-4E10-8476-D0908E64F5A7}" dt="2023-03-03T21:53:10.661" v="32" actId="20577"/>
          <ac:spMkLst>
            <pc:docMk/>
            <pc:sldMk cId="2322761236" sldId="262"/>
            <ac:spMk id="2" creationId="{0DA9429D-2E75-4DFA-B8EC-5BF85CF8DAF6}"/>
          </ac:spMkLst>
        </pc:spChg>
      </pc:sldChg>
      <pc:sldChg chg="ord">
        <pc:chgData name="Katharine Brown" userId="" providerId="" clId="Web-{E9C6870A-EEA9-4E10-8476-D0908E64F5A7}" dt="2023-03-03T21:53:13.067" v="33"/>
        <pc:sldMkLst>
          <pc:docMk/>
          <pc:sldMk cId="3993879383" sldId="350"/>
        </pc:sldMkLst>
      </pc:sldChg>
      <pc:sldChg chg="modSp">
        <pc:chgData name="Katharine Brown" userId="" providerId="" clId="Web-{E9C6870A-EEA9-4E10-8476-D0908E64F5A7}" dt="2023-03-03T21:52:13.891" v="8" actId="20577"/>
        <pc:sldMkLst>
          <pc:docMk/>
          <pc:sldMk cId="3445763547" sldId="354"/>
        </pc:sldMkLst>
        <pc:spChg chg="mod">
          <ac:chgData name="Katharine Brown" userId="" providerId="" clId="Web-{E9C6870A-EEA9-4E10-8476-D0908E64F5A7}" dt="2023-03-03T21:52:13.891" v="8" actId="20577"/>
          <ac:spMkLst>
            <pc:docMk/>
            <pc:sldMk cId="3445763547" sldId="354"/>
            <ac:spMk id="3" creationId="{EE09B5A7-6042-B1A7-8DB3-29D656B69C58}"/>
          </ac:spMkLst>
        </pc:spChg>
      </pc:sldChg>
      <pc:sldChg chg="modSp">
        <pc:chgData name="Katharine Brown" userId="" providerId="" clId="Web-{E9C6870A-EEA9-4E10-8476-D0908E64F5A7}" dt="2023-03-03T21:52:33.799" v="17" actId="20577"/>
        <pc:sldMkLst>
          <pc:docMk/>
          <pc:sldMk cId="3512840638" sldId="355"/>
        </pc:sldMkLst>
        <pc:spChg chg="mod">
          <ac:chgData name="Katharine Brown" userId="" providerId="" clId="Web-{E9C6870A-EEA9-4E10-8476-D0908E64F5A7}" dt="2023-03-03T21:52:33.799" v="17" actId="20577"/>
          <ac:spMkLst>
            <pc:docMk/>
            <pc:sldMk cId="3512840638" sldId="355"/>
            <ac:spMk id="3" creationId="{EE140501-5555-4CEB-F2D8-FBFBA3BDBBBB}"/>
          </ac:spMkLst>
        </pc:spChg>
      </pc:sldChg>
      <pc:sldChg chg="delSp modSp new mod modClrScheme chgLayout">
        <pc:chgData name="Katharine Brown" userId="" providerId="" clId="Web-{E9C6870A-EEA9-4E10-8476-D0908E64F5A7}" dt="2023-03-03T21:53:36.772" v="37" actId="20577"/>
        <pc:sldMkLst>
          <pc:docMk/>
          <pc:sldMk cId="2825873125" sldId="356"/>
        </pc:sldMkLst>
        <pc:spChg chg="mod ord">
          <ac:chgData name="Katharine Brown" userId="" providerId="" clId="Web-{E9C6870A-EEA9-4E10-8476-D0908E64F5A7}" dt="2023-03-03T21:53:36.772" v="37" actId="20577"/>
          <ac:spMkLst>
            <pc:docMk/>
            <pc:sldMk cId="2825873125" sldId="356"/>
            <ac:spMk id="2" creationId="{305FF8DF-3349-0238-2E76-3CB22CEB6137}"/>
          </ac:spMkLst>
        </pc:spChg>
        <pc:spChg chg="del">
          <ac:chgData name="Katharine Brown" userId="" providerId="" clId="Web-{E9C6870A-EEA9-4E10-8476-D0908E64F5A7}" dt="2023-03-03T21:53:34.553" v="35"/>
          <ac:spMkLst>
            <pc:docMk/>
            <pc:sldMk cId="2825873125" sldId="356"/>
            <ac:spMk id="3" creationId="{9C104B45-88A7-E65D-184D-7F0BC661ECDD}"/>
          </ac:spMkLst>
        </pc:spChg>
      </pc:sldChg>
      <pc:sldChg chg="addSp modSp new mod modClrScheme chgLayout">
        <pc:chgData name="Katharine Brown" userId="" providerId="" clId="Web-{E9C6870A-EEA9-4E10-8476-D0908E64F5A7}" dt="2023-03-03T21:54:01.321" v="46" actId="20577"/>
        <pc:sldMkLst>
          <pc:docMk/>
          <pc:sldMk cId="3034704138" sldId="357"/>
        </pc:sldMkLst>
        <pc:spChg chg="mod ord">
          <ac:chgData name="Katharine Brown" userId="" providerId="" clId="Web-{E9C6870A-EEA9-4E10-8476-D0908E64F5A7}" dt="2023-03-03T21:54:01.321" v="46" actId="20577"/>
          <ac:spMkLst>
            <pc:docMk/>
            <pc:sldMk cId="3034704138" sldId="357"/>
            <ac:spMk id="2" creationId="{3145AA9B-2879-1A5D-6E9F-0AD870CE737B}"/>
          </ac:spMkLst>
        </pc:spChg>
        <pc:spChg chg="add mod ord">
          <ac:chgData name="Katharine Brown" userId="" providerId="" clId="Web-{E9C6870A-EEA9-4E10-8476-D0908E64F5A7}" dt="2023-03-03T21:53:47.211" v="40"/>
          <ac:spMkLst>
            <pc:docMk/>
            <pc:sldMk cId="3034704138" sldId="357"/>
            <ac:spMk id="3" creationId="{C7CE9271-9A09-3CB9-3F33-14D4B8A8351C}"/>
          </ac:spMkLst>
        </pc:spChg>
      </pc:sldChg>
      <pc:sldChg chg="addSp modSp new mod modClrScheme chgLayout">
        <pc:chgData name="Katharine Brown" userId="" providerId="" clId="Web-{E9C6870A-EEA9-4E10-8476-D0908E64F5A7}" dt="2023-03-03T21:54:14.385" v="49" actId="20577"/>
        <pc:sldMkLst>
          <pc:docMk/>
          <pc:sldMk cId="2827878623" sldId="358"/>
        </pc:sldMkLst>
        <pc:spChg chg="mod ord">
          <ac:chgData name="Katharine Brown" userId="" providerId="" clId="Web-{E9C6870A-EEA9-4E10-8476-D0908E64F5A7}" dt="2023-03-03T21:54:14.385" v="49" actId="20577"/>
          <ac:spMkLst>
            <pc:docMk/>
            <pc:sldMk cId="2827878623" sldId="358"/>
            <ac:spMk id="2" creationId="{D3ADCC5D-E808-A93D-8FF2-C60791753B90}"/>
          </ac:spMkLst>
        </pc:spChg>
        <pc:spChg chg="add mod ord">
          <ac:chgData name="Katharine Brown" userId="" providerId="" clId="Web-{E9C6870A-EEA9-4E10-8476-D0908E64F5A7}" dt="2023-03-03T21:53:51.711" v="41"/>
          <ac:spMkLst>
            <pc:docMk/>
            <pc:sldMk cId="2827878623" sldId="358"/>
            <ac:spMk id="3" creationId="{9EFEF78A-9AB0-D9E3-64A3-51152EE76EA6}"/>
          </ac:spMkLst>
        </pc:spChg>
      </pc:sldChg>
      <pc:sldChg chg="modSp new">
        <pc:chgData name="Katharine Brown" userId="" providerId="" clId="Web-{E9C6870A-EEA9-4E10-8476-D0908E64F5A7}" dt="2023-03-03T21:54:25.589" v="56" actId="20577"/>
        <pc:sldMkLst>
          <pc:docMk/>
          <pc:sldMk cId="166222689" sldId="359"/>
        </pc:sldMkLst>
        <pc:spChg chg="mod">
          <ac:chgData name="Katharine Brown" userId="" providerId="" clId="Web-{E9C6870A-EEA9-4E10-8476-D0908E64F5A7}" dt="2023-03-03T21:54:25.589" v="56" actId="20577"/>
          <ac:spMkLst>
            <pc:docMk/>
            <pc:sldMk cId="166222689" sldId="359"/>
            <ac:spMk id="2" creationId="{CC900642-3484-CA61-8D1B-6571D1D85BD0}"/>
          </ac:spMkLst>
        </pc:spChg>
      </pc:sldChg>
      <pc:sldChg chg="delSp modSp new mod modClrScheme chgLayout">
        <pc:chgData name="Katharine Brown" userId="" providerId="" clId="Web-{E9C6870A-EEA9-4E10-8476-D0908E64F5A7}" dt="2023-03-03T21:54:56.622" v="63" actId="20577"/>
        <pc:sldMkLst>
          <pc:docMk/>
          <pc:sldMk cId="4064728798" sldId="360"/>
        </pc:sldMkLst>
        <pc:spChg chg="mod ord">
          <ac:chgData name="Katharine Brown" userId="" providerId="" clId="Web-{E9C6870A-EEA9-4E10-8476-D0908E64F5A7}" dt="2023-03-03T21:54:56.622" v="63" actId="20577"/>
          <ac:spMkLst>
            <pc:docMk/>
            <pc:sldMk cId="4064728798" sldId="360"/>
            <ac:spMk id="2" creationId="{7585F259-462B-2226-FF75-A745F7C6BF13}"/>
          </ac:spMkLst>
        </pc:spChg>
        <pc:spChg chg="del">
          <ac:chgData name="Katharine Brown" userId="" providerId="" clId="Web-{E9C6870A-EEA9-4E10-8476-D0908E64F5A7}" dt="2023-03-03T21:54:54.075" v="58"/>
          <ac:spMkLst>
            <pc:docMk/>
            <pc:sldMk cId="4064728798" sldId="360"/>
            <ac:spMk id="3" creationId="{FBF0E6F0-1F46-540D-99B5-CA28DA2E4EB6}"/>
          </ac:spMkLst>
        </pc:spChg>
      </pc:sldChg>
      <pc:sldChg chg="modSp new">
        <pc:chgData name="Katharine Brown" userId="" providerId="" clId="Web-{E9C6870A-EEA9-4E10-8476-D0908E64F5A7}" dt="2023-03-03T21:55:04.717" v="66" actId="20577"/>
        <pc:sldMkLst>
          <pc:docMk/>
          <pc:sldMk cId="395028196" sldId="361"/>
        </pc:sldMkLst>
        <pc:spChg chg="mod">
          <ac:chgData name="Katharine Brown" userId="" providerId="" clId="Web-{E9C6870A-EEA9-4E10-8476-D0908E64F5A7}" dt="2023-03-03T21:55:04.717" v="66" actId="20577"/>
          <ac:spMkLst>
            <pc:docMk/>
            <pc:sldMk cId="395028196" sldId="361"/>
            <ac:spMk id="2" creationId="{912A4ED5-1B87-97EB-027F-38ED226676F8}"/>
          </ac:spMkLst>
        </pc:spChg>
      </pc:sldChg>
      <pc:sldChg chg="add replId">
        <pc:chgData name="Katharine Brown" userId="" providerId="" clId="Web-{E9C6870A-EEA9-4E10-8476-D0908E64F5A7}" dt="2023-03-03T21:55:15.467" v="67"/>
        <pc:sldMkLst>
          <pc:docMk/>
          <pc:sldMk cId="2120181175" sldId="362"/>
        </pc:sldMkLst>
      </pc:sldChg>
      <pc:sldChg chg="add replId">
        <pc:chgData name="Katharine Brown" userId="" providerId="" clId="Web-{E9C6870A-EEA9-4E10-8476-D0908E64F5A7}" dt="2023-03-03T21:55:17.733" v="68"/>
        <pc:sldMkLst>
          <pc:docMk/>
          <pc:sldMk cId="3188737689" sldId="363"/>
        </pc:sldMkLst>
      </pc:sldChg>
      <pc:sldChg chg="modSp new">
        <pc:chgData name="Katharine Brown" userId="" providerId="" clId="Web-{E9C6870A-EEA9-4E10-8476-D0908E64F5A7}" dt="2023-03-03T21:55:48.079" v="94" actId="20577"/>
        <pc:sldMkLst>
          <pc:docMk/>
          <pc:sldMk cId="947670283" sldId="364"/>
        </pc:sldMkLst>
        <pc:spChg chg="mod">
          <ac:chgData name="Katharine Brown" userId="" providerId="" clId="Web-{E9C6870A-EEA9-4E10-8476-D0908E64F5A7}" dt="2023-03-03T21:55:48.079" v="94" actId="20577"/>
          <ac:spMkLst>
            <pc:docMk/>
            <pc:sldMk cId="947670283" sldId="364"/>
            <ac:spMk id="2" creationId="{D4313589-F5FC-5D2C-40C3-CA402DF9C646}"/>
          </ac:spMkLst>
        </pc:spChg>
      </pc:sldChg>
    </pc:docChg>
  </pc:docChgLst>
  <pc:docChgLst>
    <pc:chgData name="Katharine Brown" userId="ZbF1zUDLiDCw3fLmPu8G0S8SnTHpiNYKzwco0iDVu/I=" providerId="None" clId="Web-{492E24ED-C305-445B-BADB-0CB587DC2264}"/>
    <pc:docChg chg="modSld">
      <pc:chgData name="Katharine Brown" userId="ZbF1zUDLiDCw3fLmPu8G0S8SnTHpiNYKzwco0iDVu/I=" providerId="None" clId="Web-{492E24ED-C305-445B-BADB-0CB587DC2264}" dt="2023-03-24T14:03:37.629" v="94" actId="20577"/>
      <pc:docMkLst>
        <pc:docMk/>
      </pc:docMkLst>
      <pc:sldChg chg="modSp">
        <pc:chgData name="Katharine Brown" userId="ZbF1zUDLiDCw3fLmPu8G0S8SnTHpiNYKzwco0iDVu/I=" providerId="None" clId="Web-{492E24ED-C305-445B-BADB-0CB587DC2264}" dt="2023-03-24T14:03:37.629" v="94" actId="20577"/>
        <pc:sldMkLst>
          <pc:docMk/>
          <pc:sldMk cId="1027358471" sldId="339"/>
        </pc:sldMkLst>
        <pc:spChg chg="mod">
          <ac:chgData name="Katharine Brown" userId="ZbF1zUDLiDCw3fLmPu8G0S8SnTHpiNYKzwco0iDVu/I=" providerId="None" clId="Web-{492E24ED-C305-445B-BADB-0CB587DC2264}" dt="2023-03-24T14:03:37.629" v="94" actId="20577"/>
          <ac:spMkLst>
            <pc:docMk/>
            <pc:sldMk cId="1027358471" sldId="339"/>
            <ac:spMk id="5" creationId="{6816E983-18E2-4E57-B043-A09F2E53A85C}"/>
          </ac:spMkLst>
        </pc:spChg>
      </pc:sldChg>
      <pc:sldChg chg="modSp">
        <pc:chgData name="Katharine Brown" userId="ZbF1zUDLiDCw3fLmPu8G0S8SnTHpiNYKzwco0iDVu/I=" providerId="None" clId="Web-{492E24ED-C305-445B-BADB-0CB587DC2264}" dt="2023-03-24T13:59:24.980" v="1" actId="20577"/>
        <pc:sldMkLst>
          <pc:docMk/>
          <pc:sldMk cId="2636885169" sldId="386"/>
        </pc:sldMkLst>
        <pc:spChg chg="mod">
          <ac:chgData name="Katharine Brown" userId="ZbF1zUDLiDCw3fLmPu8G0S8SnTHpiNYKzwco0iDVu/I=" providerId="None" clId="Web-{492E24ED-C305-445B-BADB-0CB587DC2264}" dt="2023-03-24T13:59:24.980" v="1" actId="20577"/>
          <ac:spMkLst>
            <pc:docMk/>
            <pc:sldMk cId="2636885169" sldId="386"/>
            <ac:spMk id="3" creationId="{144D3C53-A00E-D74C-7608-4A7E0010D1A8}"/>
          </ac:spMkLst>
        </pc:spChg>
      </pc:sldChg>
    </pc:docChg>
  </pc:docChgLst>
  <pc:docChgLst>
    <pc:chgData name="Clare Hancock" userId="Sgi2GfuR/260AvfhK2uDEUN+uW8LGVo9erUzeTZ+640=" providerId="None" clId="Web-{F0EA4778-6FDE-4A08-99B4-DB900E5B7699}"/>
    <pc:docChg chg="modSld">
      <pc:chgData name="Clare Hancock" userId="Sgi2GfuR/260AvfhK2uDEUN+uW8LGVo9erUzeTZ+640=" providerId="None" clId="Web-{F0EA4778-6FDE-4A08-99B4-DB900E5B7699}" dt="2023-03-21T21:45:32.618" v="48" actId="20577"/>
      <pc:docMkLst>
        <pc:docMk/>
      </pc:docMkLst>
      <pc:sldChg chg="modSp">
        <pc:chgData name="Clare Hancock" userId="Sgi2GfuR/260AvfhK2uDEUN+uW8LGVo9erUzeTZ+640=" providerId="None" clId="Web-{F0EA4778-6FDE-4A08-99B4-DB900E5B7699}" dt="2023-03-21T21:45:32.618" v="48" actId="20577"/>
        <pc:sldMkLst>
          <pc:docMk/>
          <pc:sldMk cId="4019168239" sldId="373"/>
        </pc:sldMkLst>
        <pc:spChg chg="mod">
          <ac:chgData name="Clare Hancock" userId="Sgi2GfuR/260AvfhK2uDEUN+uW8LGVo9erUzeTZ+640=" providerId="None" clId="Web-{F0EA4778-6FDE-4A08-99B4-DB900E5B7699}" dt="2023-03-21T21:45:32.618" v="48" actId="20577"/>
          <ac:spMkLst>
            <pc:docMk/>
            <pc:sldMk cId="4019168239" sldId="373"/>
            <ac:spMk id="3" creationId="{D6040210-ADEC-0C68-010B-CCA67AB24761}"/>
          </ac:spMkLst>
        </pc:spChg>
      </pc:sldChg>
      <pc:sldChg chg="modSp">
        <pc:chgData name="Clare Hancock" userId="Sgi2GfuR/260AvfhK2uDEUN+uW8LGVo9erUzeTZ+640=" providerId="None" clId="Web-{F0EA4778-6FDE-4A08-99B4-DB900E5B7699}" dt="2023-03-21T21:42:47.592" v="44" actId="20577"/>
        <pc:sldMkLst>
          <pc:docMk/>
          <pc:sldMk cId="2650577311" sldId="375"/>
        </pc:sldMkLst>
        <pc:spChg chg="mod">
          <ac:chgData name="Clare Hancock" userId="Sgi2GfuR/260AvfhK2uDEUN+uW8LGVo9erUzeTZ+640=" providerId="None" clId="Web-{F0EA4778-6FDE-4A08-99B4-DB900E5B7699}" dt="2023-03-21T21:42:47.592" v="44" actId="20577"/>
          <ac:spMkLst>
            <pc:docMk/>
            <pc:sldMk cId="2650577311" sldId="375"/>
            <ac:spMk id="3" creationId="{DE5EE0D3-4C98-711C-DDA9-00DDD3BBF6CB}"/>
          </ac:spMkLst>
        </pc:spChg>
      </pc:sldChg>
    </pc:docChg>
  </pc:docChgLst>
  <pc:docChgLst>
    <pc:chgData name="Katharine Brown" userId="ZbF1zUDLiDCw3fLmPu8G0S8SnTHpiNYKzwco0iDVu/I=" providerId="None" clId="Web-{0289DA84-D511-4249-9AE1-0CC4F5F5D4D6}"/>
    <pc:docChg chg="modSld">
      <pc:chgData name="Katharine Brown" userId="ZbF1zUDLiDCw3fLmPu8G0S8SnTHpiNYKzwco0iDVu/I=" providerId="None" clId="Web-{0289DA84-D511-4249-9AE1-0CC4F5F5D4D6}" dt="2023-03-13T13:19:54.860" v="125" actId="20577"/>
      <pc:docMkLst>
        <pc:docMk/>
      </pc:docMkLst>
      <pc:sldChg chg="modSp delCm modCm">
        <pc:chgData name="Katharine Brown" userId="ZbF1zUDLiDCw3fLmPu8G0S8SnTHpiNYKzwco0iDVu/I=" providerId="None" clId="Web-{0289DA84-D511-4249-9AE1-0CC4F5F5D4D6}" dt="2023-03-13T13:19:27.828" v="121" actId="14100"/>
        <pc:sldMkLst>
          <pc:docMk/>
          <pc:sldMk cId="1027358471" sldId="339"/>
        </pc:sldMkLst>
        <pc:spChg chg="mod">
          <ac:chgData name="Katharine Brown" userId="ZbF1zUDLiDCw3fLmPu8G0S8SnTHpiNYKzwco0iDVu/I=" providerId="None" clId="Web-{0289DA84-D511-4249-9AE1-0CC4F5F5D4D6}" dt="2023-03-13T13:19:27.828" v="121" actId="14100"/>
          <ac:spMkLst>
            <pc:docMk/>
            <pc:sldMk cId="1027358471" sldId="339"/>
            <ac:spMk id="5" creationId="{6816E983-18E2-4E57-B043-A09F2E53A85C}"/>
          </ac:spMkLst>
        </pc:spChg>
        <pc:extLst>
          <p:ext xmlns:p="http://schemas.openxmlformats.org/presentationml/2006/main" uri="{D6D511B9-2390-475A-947B-AFAB55BFBCF1}">
            <pc226:cmChg xmlns:pc226="http://schemas.microsoft.com/office/powerpoint/2022/06/main/command" chg="del mod">
              <pc226:chgData name="Katharine Brown" userId="ZbF1zUDLiDCw3fLmPu8G0S8SnTHpiNYKzwco0iDVu/I=" providerId="None" clId="Web-{0289DA84-D511-4249-9AE1-0CC4F5F5D4D6}" dt="2023-03-13T13:19:18.234" v="120"/>
              <pc2:cmMkLst xmlns:pc2="http://schemas.microsoft.com/office/powerpoint/2019/9/main/command">
                <pc:docMk/>
                <pc:sldMk cId="1027358471" sldId="339"/>
                <pc2:cmMk id="{71534B45-601F-4428-ACC9-310DDF7357DA}"/>
              </pc2:cmMkLst>
            </pc226:cmChg>
          </p:ext>
        </pc:extLst>
      </pc:sldChg>
      <pc:sldChg chg="modSp">
        <pc:chgData name="Katharine Brown" userId="ZbF1zUDLiDCw3fLmPu8G0S8SnTHpiNYKzwco0iDVu/I=" providerId="None" clId="Web-{0289DA84-D511-4249-9AE1-0CC4F5F5D4D6}" dt="2023-03-13T13:19:54.860" v="125" actId="20577"/>
        <pc:sldMkLst>
          <pc:docMk/>
          <pc:sldMk cId="2827878623" sldId="358"/>
        </pc:sldMkLst>
        <pc:spChg chg="mod">
          <ac:chgData name="Katharine Brown" userId="ZbF1zUDLiDCw3fLmPu8G0S8SnTHpiNYKzwco0iDVu/I=" providerId="None" clId="Web-{0289DA84-D511-4249-9AE1-0CC4F5F5D4D6}" dt="2023-03-13T13:19:54.860" v="125" actId="20577"/>
          <ac:spMkLst>
            <pc:docMk/>
            <pc:sldMk cId="2827878623" sldId="358"/>
            <ac:spMk id="3" creationId="{9EFEF78A-9AB0-D9E3-64A3-51152EE76EA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93F7A-B6B1-4232-96FD-733FBE36902B}" type="datetimeFigureOut">
              <a:rPr lang="en-US" smtClean="0"/>
              <a:t>3/31/2023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192B61-BC02-4A04-ADBC-06E044167307}" type="slidenum">
              <a:rPr lang="en-US" smtClean="0"/>
              <a:t>‹#›</a:t>
            </a:fld>
            <a:endParaRPr lang="en-US"/>
          </a:p>
        </p:txBody>
      </p:sp>
    </p:spTree>
    <p:extLst>
      <p:ext uri="{BB962C8B-B14F-4D97-AF65-F5344CB8AC3E}">
        <p14:creationId xmlns:p14="http://schemas.microsoft.com/office/powerpoint/2010/main" val="341974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uburn.app.box.com/folder/114551339311"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aub.i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Creator credits should remain intact to recognize the intellectual work of other staff members. With handouts, this information should appear in the footer or in a separate section at the end. With presentations, this information should appear on the title slide or on the final slide of the presentation.</a:t>
            </a:r>
          </a:p>
          <a:p>
            <a:pPr marL="285750" lvl="1" indent="-285750">
              <a:buFont typeface="Arial"/>
              <a:buChar char="•"/>
            </a:pPr>
            <a:r>
              <a:rPr lang="en-US"/>
              <a:t>Created by indicates the original creator (person who initially put the materials together) and anyone who made </a:t>
            </a:r>
            <a:r>
              <a:rPr lang="en-US" i="1"/>
              <a:t>substantial</a:t>
            </a:r>
            <a:r>
              <a:rPr lang="en-US"/>
              <a:t> changes to the activities or content of the workshop. Reorganizing the order, lightly revising the text, or updating the format does not count. </a:t>
            </a:r>
          </a:p>
          <a:p>
            <a:pPr marL="285750" lvl="1" indent="-285750">
              <a:buFont typeface="Arial"/>
              <a:buChar char="•"/>
            </a:pPr>
            <a:r>
              <a:rPr lang="en-US"/>
              <a:t>Facilitated by indicates the person who actually delivered the workshop. </a:t>
            </a:r>
          </a:p>
          <a:p>
            <a:pPr marL="285750" lvl="1" indent="-285750">
              <a:buFont typeface="Arial"/>
              <a:buChar char="•"/>
            </a:pPr>
            <a:endParaRPr lang="en-US">
              <a:cs typeface="Calibri"/>
            </a:endParaRPr>
          </a:p>
          <a:p>
            <a:pPr>
              <a:buFont typeface="Arial"/>
              <a:buChar char="•"/>
            </a:pPr>
            <a:r>
              <a:rPr lang="en-US"/>
              <a:t>All finalized electronic materials for each workshop should be saved as PDFs to the “</a:t>
            </a:r>
            <a:r>
              <a:rPr lang="en-US">
                <a:hlinkClick r:id="rId3"/>
              </a:rPr>
              <a:t>Workshop Materials for Participants</a:t>
            </a:r>
            <a:r>
              <a:rPr lang="en-US"/>
              <a:t>” folder on Box. This ensures participants can access the materials during and after the workshop. </a:t>
            </a:r>
            <a:endParaRPr lang="en-US">
              <a:cs typeface="Calibri"/>
            </a:endParaRPr>
          </a:p>
          <a:p>
            <a:pPr lvl="1">
              <a:buFont typeface="Arial"/>
              <a:buChar char="•"/>
            </a:pPr>
            <a:r>
              <a:rPr lang="en-US"/>
              <a:t>Each workshop will have a separate folder with all of the materials that participants will access during the workshop (such as slides, worksheets, and handouts). The folder and files need to be saved using names that will make sense to the participants. Folder and file names may or may not adhere to the internal file naming conventions, depending on the context. </a:t>
            </a:r>
          </a:p>
          <a:p>
            <a:pPr lvl="1">
              <a:buFont typeface="Arial"/>
              <a:buChar char="•"/>
            </a:pPr>
            <a:r>
              <a:rPr lang="en-US"/>
              <a:t>After creating the link in Box, change the settings to allow participants to access the materials. In the Box folder, select the link icon on the right-hand side of the screen. Click the button under “Share Link” to create a sharable link. Change the permissions from “People in your company” to “People with the link.”</a:t>
            </a:r>
          </a:p>
          <a:p>
            <a:pPr lvl="1">
              <a:buFont typeface="Arial"/>
              <a:buChar char="•"/>
            </a:pPr>
            <a:r>
              <a:rPr lang="en-US"/>
              <a:t>Prior to the workshop, create an </a:t>
            </a:r>
            <a:r>
              <a:rPr lang="en-US">
                <a:hlinkClick r:id="rId4"/>
              </a:rPr>
              <a:t>aub.ie link</a:t>
            </a:r>
            <a:r>
              <a:rPr lang="en-US"/>
              <a:t> with a name that matches the folder name. Link the Box folder to the aub.ie link. Add Ashley as an administrator to the aub.ie link by clicking “Add Administrator” and typing “crb0085.” Chris can help with this process if needed. Note that there should be one aub.ie link per folder, not one link for every document. </a:t>
            </a:r>
          </a:p>
          <a:p>
            <a:pPr lvl="1">
              <a:buFont typeface="Arial"/>
              <a:buChar char="•"/>
            </a:pPr>
            <a:r>
              <a:rPr lang="en-US"/>
              <a:t>If there is already an aub.ie link associated with the folder, work with Chris or the previous facilitator to change the link from the old folder to the new folder. </a:t>
            </a:r>
          </a:p>
          <a:p>
            <a:pPr lvl="1">
              <a:buFont typeface="Arial"/>
              <a:buChar char="•"/>
            </a:pPr>
            <a:r>
              <a:rPr lang="en-US"/>
              <a:t>Add the aub.ie link to the first slide of the presentation and to other materials as needed and appropriate.</a:t>
            </a:r>
          </a:p>
          <a:p>
            <a:pPr marL="285750" lvl="1" indent="-28575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3192B61-BC02-4A04-ADBC-06E044167307}" type="slidenum">
              <a:rPr lang="en-US" smtClean="0"/>
              <a:t>2</a:t>
            </a:fld>
            <a:endParaRPr lang="en-US"/>
          </a:p>
        </p:txBody>
      </p:sp>
    </p:spTree>
    <p:extLst>
      <p:ext uri="{BB962C8B-B14F-4D97-AF65-F5344CB8AC3E}">
        <p14:creationId xmlns:p14="http://schemas.microsoft.com/office/powerpoint/2010/main" val="2412558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Worm’s study shows mixed results, and chalks some of the changes up to anecdotal. So, I think just mentioning that it changes how the connection is made is what I want to go for here.</a:t>
            </a:r>
          </a:p>
        </p:txBody>
      </p:sp>
      <p:sp>
        <p:nvSpPr>
          <p:cNvPr id="4" name="Slide Number Placeholder 3"/>
          <p:cNvSpPr>
            <a:spLocks noGrp="1"/>
          </p:cNvSpPr>
          <p:nvPr>
            <p:ph type="sldNum" sz="quarter" idx="5"/>
          </p:nvPr>
        </p:nvSpPr>
        <p:spPr/>
        <p:txBody>
          <a:bodyPr/>
          <a:lstStyle/>
          <a:p>
            <a:fld id="{53192B61-BC02-4A04-ADBC-06E044167307}" type="slidenum">
              <a:rPr lang="en-US" smtClean="0"/>
              <a:t>17</a:t>
            </a:fld>
            <a:endParaRPr lang="en-US"/>
          </a:p>
        </p:txBody>
      </p:sp>
    </p:spTree>
    <p:extLst>
      <p:ext uri="{BB962C8B-B14F-4D97-AF65-F5344CB8AC3E}">
        <p14:creationId xmlns:p14="http://schemas.microsoft.com/office/powerpoint/2010/main" val="1159207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MLs seek help with writing, but more than writing</a:t>
            </a:r>
          </a:p>
        </p:txBody>
      </p:sp>
      <p:sp>
        <p:nvSpPr>
          <p:cNvPr id="4" name="Slide Number Placeholder 3"/>
          <p:cNvSpPr>
            <a:spLocks noGrp="1"/>
          </p:cNvSpPr>
          <p:nvPr>
            <p:ph type="sldNum" sz="quarter" idx="5"/>
          </p:nvPr>
        </p:nvSpPr>
        <p:spPr/>
        <p:txBody>
          <a:bodyPr/>
          <a:lstStyle/>
          <a:p>
            <a:fld id="{53192B61-BC02-4A04-ADBC-06E044167307}" type="slidenum">
              <a:rPr lang="en-US" smtClean="0"/>
              <a:t>27</a:t>
            </a:fld>
            <a:endParaRPr lang="en-US"/>
          </a:p>
        </p:txBody>
      </p:sp>
    </p:spTree>
    <p:extLst>
      <p:ext uri="{BB962C8B-B14F-4D97-AF65-F5344CB8AC3E}">
        <p14:creationId xmlns:p14="http://schemas.microsoft.com/office/powerpoint/2010/main" val="1547426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a:lnSpc>
                <a:spcPct val="90000"/>
              </a:lnSpc>
              <a:spcBef>
                <a:spcPts val="500"/>
              </a:spcBef>
            </a:pPr>
            <a:r>
              <a:rPr lang="en-US"/>
              <a:t>One-minute introduction on: </a:t>
            </a:r>
          </a:p>
          <a:p>
            <a:pPr marL="1085850" lvl="1" indent="-342900">
              <a:lnSpc>
                <a:spcPct val="90000"/>
              </a:lnSpc>
              <a:spcBef>
                <a:spcPts val="500"/>
              </a:spcBef>
              <a:buChar char="•"/>
            </a:pPr>
            <a:r>
              <a:rPr lang="en-US" dirty="0"/>
              <a:t>making appointments/online session icons/asynchronous appointments</a:t>
            </a:r>
            <a:endParaRPr lang="en-US" dirty="0">
              <a:cs typeface="Calibri"/>
            </a:endParaRPr>
          </a:p>
          <a:p>
            <a:pPr marL="1085850" lvl="1" indent="-342900">
              <a:lnSpc>
                <a:spcPct val="90000"/>
              </a:lnSpc>
              <a:spcBef>
                <a:spcPts val="500"/>
              </a:spcBef>
              <a:buChar char="•"/>
            </a:pPr>
            <a:endParaRPr lang="en-US" dirty="0">
              <a:cs typeface="Calibri"/>
            </a:endParaRPr>
          </a:p>
          <a:p>
            <a:pPr marL="742950" lvl="1">
              <a:lnSpc>
                <a:spcPct val="90000"/>
              </a:lnSpc>
              <a:spcBef>
                <a:spcPts val="500"/>
              </a:spcBef>
            </a:pPr>
            <a:r>
              <a:rPr lang="en-US"/>
              <a:t>Positive politeness: including showing optimism, expressing empathy and understanding, and using statements of praise and encouragement.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3192B61-BC02-4A04-ADBC-06E044167307}" type="slidenum">
              <a:rPr lang="en-US" smtClean="0"/>
              <a:t>29</a:t>
            </a:fld>
            <a:endParaRPr lang="en-US"/>
          </a:p>
        </p:txBody>
      </p:sp>
    </p:spTree>
    <p:extLst>
      <p:ext uri="{BB962C8B-B14F-4D97-AF65-F5344CB8AC3E}">
        <p14:creationId xmlns:p14="http://schemas.microsoft.com/office/powerpoint/2010/main" val="15588162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navy">
    <p:spTree>
      <p:nvGrpSpPr>
        <p:cNvPr id="1" name=""/>
        <p:cNvGrpSpPr/>
        <p:nvPr/>
      </p:nvGrpSpPr>
      <p:grpSpPr>
        <a:xfrm>
          <a:off x="0" y="0"/>
          <a:ext cx="0" cy="0"/>
          <a:chOff x="0" y="0"/>
          <a:chExt cx="0" cy="0"/>
        </a:xfrm>
      </p:grpSpPr>
      <p:pic>
        <p:nvPicPr>
          <p:cNvPr id="5" name="Picture 4" descr="auburn.edu/writing. (334) 844-7475. universitywriting@auburn.edu. Logo. ">
            <a:extLst>
              <a:ext uri="{FF2B5EF4-FFF2-40B4-BE49-F238E27FC236}">
                <a16:creationId xmlns:a16="http://schemas.microsoft.com/office/drawing/2014/main" id="{3DBD6493-9508-EB41-B254-FC269C433B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6FE67A9-417C-5845-A342-60BF265239C5}"/>
              </a:ext>
            </a:extLst>
          </p:cNvPr>
          <p:cNvSpPr>
            <a:spLocks noGrp="1"/>
          </p:cNvSpPr>
          <p:nvPr>
            <p:ph type="ctrTitle" hasCustomPrompt="1"/>
          </p:nvPr>
        </p:nvSpPr>
        <p:spPr>
          <a:xfrm>
            <a:off x="1524000" y="655224"/>
            <a:ext cx="9144000" cy="2387600"/>
          </a:xfrm>
          <a:prstGeom prst="rect">
            <a:avLst/>
          </a:prstGeom>
        </p:spPr>
        <p:txBody>
          <a:bodyPr anchor="b"/>
          <a:lstStyle>
            <a:lvl1pPr algn="ctr">
              <a:defRPr sz="6000" b="1" i="0">
                <a:latin typeface="Arial" panose="020B0604020202020204" pitchFamily="34" charset="0"/>
                <a:cs typeface="Arial" panose="020B0604020202020204" pitchFamily="34" charset="0"/>
              </a:defRPr>
            </a:lvl1pPr>
          </a:lstStyle>
          <a:p>
            <a:r>
              <a:rPr lang="en-US"/>
              <a:t>Presentation Title</a:t>
            </a:r>
          </a:p>
        </p:txBody>
      </p:sp>
      <p:sp>
        <p:nvSpPr>
          <p:cNvPr id="3" name="Subtitle 2">
            <a:extLst>
              <a:ext uri="{FF2B5EF4-FFF2-40B4-BE49-F238E27FC236}">
                <a16:creationId xmlns:a16="http://schemas.microsoft.com/office/drawing/2014/main" id="{6A462E5A-8C95-A84E-92A0-B1F79A936646}"/>
              </a:ext>
            </a:extLst>
          </p:cNvPr>
          <p:cNvSpPr>
            <a:spLocks noGrp="1"/>
          </p:cNvSpPr>
          <p:nvPr>
            <p:ph type="subTitle" idx="1" hasCustomPrompt="1"/>
          </p:nvPr>
        </p:nvSpPr>
        <p:spPr>
          <a:xfrm>
            <a:off x="1524000" y="3194534"/>
            <a:ext cx="9144000" cy="1769352"/>
          </a:xfrm>
        </p:spPr>
        <p:txBody>
          <a:bodyPr/>
          <a:lstStyle>
            <a:lvl1pPr marL="0" indent="0" algn="ctr">
              <a:buNone/>
              <a:defRPr sz="2400" b="1"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Facilitated by First Name Last Name</a:t>
            </a:r>
          </a:p>
          <a:p>
            <a:r>
              <a:rPr lang="en-US"/>
              <a:t>Created by First Name Last Name</a:t>
            </a:r>
          </a:p>
          <a:p>
            <a:r>
              <a:rPr lang="en-US"/>
              <a:t>Month Year</a:t>
            </a:r>
          </a:p>
          <a:p>
            <a:r>
              <a:rPr lang="en-US"/>
              <a:t>Materials available at aub.ie/___</a:t>
            </a:r>
          </a:p>
        </p:txBody>
      </p:sp>
    </p:spTree>
    <p:extLst>
      <p:ext uri="{BB962C8B-B14F-4D97-AF65-F5344CB8AC3E}">
        <p14:creationId xmlns:p14="http://schemas.microsoft.com/office/powerpoint/2010/main" val="2192515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pencil">
    <p:spTree>
      <p:nvGrpSpPr>
        <p:cNvPr id="1" name=""/>
        <p:cNvGrpSpPr/>
        <p:nvPr/>
      </p:nvGrpSpPr>
      <p:grpSpPr>
        <a:xfrm>
          <a:off x="0" y="0"/>
          <a:ext cx="0" cy="0"/>
          <a:chOff x="0" y="0"/>
          <a:chExt cx="0" cy="0"/>
        </a:xfrm>
      </p:grpSpPr>
      <p:pic>
        <p:nvPicPr>
          <p:cNvPr id="5" name="Picture 4" descr="Decorative image of pencil. auburn.edu/writing. (334) 844-7475. universitywriting@auburn.edu. Logo. ">
            <a:extLst>
              <a:ext uri="{FF2B5EF4-FFF2-40B4-BE49-F238E27FC236}">
                <a16:creationId xmlns:a16="http://schemas.microsoft.com/office/drawing/2014/main" id="{67DFD389-3C71-B24E-BB5C-D06E60576C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6FE67A9-417C-5845-A342-60BF265239C5}"/>
              </a:ext>
            </a:extLst>
          </p:cNvPr>
          <p:cNvSpPr>
            <a:spLocks noGrp="1"/>
          </p:cNvSpPr>
          <p:nvPr>
            <p:ph type="ctrTitle" hasCustomPrompt="1"/>
          </p:nvPr>
        </p:nvSpPr>
        <p:spPr>
          <a:xfrm>
            <a:off x="1524000" y="655224"/>
            <a:ext cx="9144000" cy="2387600"/>
          </a:xfrm>
          <a:prstGeom prst="rect">
            <a:avLst/>
          </a:prstGeom>
        </p:spPr>
        <p:txBody>
          <a:bodyPr anchor="b"/>
          <a:lstStyle>
            <a:lvl1pPr algn="ctr">
              <a:defRPr sz="6000" b="1" i="0" baseline="0">
                <a:latin typeface="Arial" panose="020B0604020202020204" pitchFamily="34" charset="0"/>
                <a:cs typeface="Arial" panose="020B0604020202020204" pitchFamily="34" charset="0"/>
              </a:defRPr>
            </a:lvl1pPr>
          </a:lstStyle>
          <a:p>
            <a:r>
              <a:rPr lang="en-US"/>
              <a:t>Presentation Title</a:t>
            </a:r>
          </a:p>
        </p:txBody>
      </p:sp>
      <p:sp>
        <p:nvSpPr>
          <p:cNvPr id="3" name="Subtitle 2">
            <a:extLst>
              <a:ext uri="{FF2B5EF4-FFF2-40B4-BE49-F238E27FC236}">
                <a16:creationId xmlns:a16="http://schemas.microsoft.com/office/drawing/2014/main" id="{6A462E5A-8C95-A84E-92A0-B1F79A936646}"/>
              </a:ext>
            </a:extLst>
          </p:cNvPr>
          <p:cNvSpPr>
            <a:spLocks noGrp="1"/>
          </p:cNvSpPr>
          <p:nvPr>
            <p:ph type="subTitle" idx="1" hasCustomPrompt="1"/>
          </p:nvPr>
        </p:nvSpPr>
        <p:spPr>
          <a:xfrm>
            <a:off x="1524000" y="3194533"/>
            <a:ext cx="9144000" cy="1760643"/>
          </a:xfrm>
        </p:spPr>
        <p:txBody>
          <a:bodyPr/>
          <a:lstStyle>
            <a:lvl1pPr marL="0" indent="0" algn="ctr">
              <a:buNone/>
              <a:defRPr sz="2400" b="1" i="0" baseline="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Facilitated by First Name Last Name</a:t>
            </a:r>
          </a:p>
          <a:p>
            <a:r>
              <a:rPr lang="en-US"/>
              <a:t>Created by First Name Last Name</a:t>
            </a:r>
          </a:p>
          <a:p>
            <a:r>
              <a:rPr lang="en-US"/>
              <a:t>Month Year</a:t>
            </a:r>
          </a:p>
          <a:p>
            <a:r>
              <a:rPr lang="en-US"/>
              <a:t>Materials available at aub.ie/____</a:t>
            </a:r>
          </a:p>
        </p:txBody>
      </p:sp>
    </p:spTree>
    <p:extLst>
      <p:ext uri="{BB962C8B-B14F-4D97-AF65-F5344CB8AC3E}">
        <p14:creationId xmlns:p14="http://schemas.microsoft.com/office/powerpoint/2010/main" val="2958374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One content pencil">
    <p:spTree>
      <p:nvGrpSpPr>
        <p:cNvPr id="1" name=""/>
        <p:cNvGrpSpPr/>
        <p:nvPr/>
      </p:nvGrpSpPr>
      <p:grpSpPr>
        <a:xfrm>
          <a:off x="0" y="0"/>
          <a:ext cx="0" cy="0"/>
          <a:chOff x="0" y="0"/>
          <a:chExt cx="0" cy="0"/>
        </a:xfrm>
      </p:grpSpPr>
      <p:pic>
        <p:nvPicPr>
          <p:cNvPr id="5" name="Picture 4" descr="Decorative image of pencil. auburn.edu/writing. (334) 844-7475. universitywriting@auburn.edu. Logo. ">
            <a:extLst>
              <a:ext uri="{FF2B5EF4-FFF2-40B4-BE49-F238E27FC236}">
                <a16:creationId xmlns:a16="http://schemas.microsoft.com/office/drawing/2014/main" id="{6098E4E8-7CE3-464A-BEF0-674ACC3505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C10884-00BB-344A-9625-30540E9E07C6}"/>
              </a:ext>
            </a:extLst>
          </p:cNvPr>
          <p:cNvSpPr>
            <a:spLocks noGrp="1"/>
          </p:cNvSpPr>
          <p:nvPr>
            <p:ph type="title" hasCustomPrompt="1"/>
          </p:nvPr>
        </p:nvSpPr>
        <p:spPr>
          <a:xfrm>
            <a:off x="838200" y="365125"/>
            <a:ext cx="10515600" cy="1325563"/>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Slide Title</a:t>
            </a:r>
          </a:p>
        </p:txBody>
      </p:sp>
      <p:sp>
        <p:nvSpPr>
          <p:cNvPr id="3" name="Content Placeholder 2">
            <a:extLst>
              <a:ext uri="{FF2B5EF4-FFF2-40B4-BE49-F238E27FC236}">
                <a16:creationId xmlns:a16="http://schemas.microsoft.com/office/drawing/2014/main" id="{3B22B414-B3BF-0448-A6D8-BE62B36FBF9F}"/>
              </a:ext>
            </a:extLst>
          </p:cNvPr>
          <p:cNvSpPr>
            <a:spLocks noGrp="1"/>
          </p:cNvSpPr>
          <p:nvPr>
            <p:ph idx="1" hasCustomPrompt="1"/>
          </p:nvPr>
        </p:nvSpPr>
        <p:spPr>
          <a:xfrm>
            <a:off x="838200" y="1825625"/>
            <a:ext cx="10515600" cy="3322845"/>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Slide content </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7558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encil">
    <p:spTree>
      <p:nvGrpSpPr>
        <p:cNvPr id="1" name=""/>
        <p:cNvGrpSpPr/>
        <p:nvPr/>
      </p:nvGrpSpPr>
      <p:grpSpPr>
        <a:xfrm>
          <a:off x="0" y="0"/>
          <a:ext cx="0" cy="0"/>
          <a:chOff x="0" y="0"/>
          <a:chExt cx="0" cy="0"/>
        </a:xfrm>
      </p:grpSpPr>
      <p:pic>
        <p:nvPicPr>
          <p:cNvPr id="6" name="Picture 5" descr="Decorative image of pencil. auburn.edu/writing. (334) 844-7475. universitywriting@auburn.edu. Logo. ">
            <a:extLst>
              <a:ext uri="{FF2B5EF4-FFF2-40B4-BE49-F238E27FC236}">
                <a16:creationId xmlns:a16="http://schemas.microsoft.com/office/drawing/2014/main" id="{29DA1CDE-158C-418C-B186-AF15EC66667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C10884-00BB-344A-9625-30540E9E07C6}"/>
              </a:ext>
            </a:extLst>
          </p:cNvPr>
          <p:cNvSpPr>
            <a:spLocks noGrp="1"/>
          </p:cNvSpPr>
          <p:nvPr>
            <p:ph type="title" hasCustomPrompt="1"/>
          </p:nvPr>
        </p:nvSpPr>
        <p:spPr>
          <a:xfrm>
            <a:off x="838200" y="365125"/>
            <a:ext cx="10502245" cy="1325563"/>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Slide Title</a:t>
            </a:r>
          </a:p>
        </p:txBody>
      </p:sp>
      <p:sp>
        <p:nvSpPr>
          <p:cNvPr id="3" name="Content Placeholder 2">
            <a:extLst>
              <a:ext uri="{FF2B5EF4-FFF2-40B4-BE49-F238E27FC236}">
                <a16:creationId xmlns:a16="http://schemas.microsoft.com/office/drawing/2014/main" id="{3B22B414-B3BF-0448-A6D8-BE62B36FBF9F}"/>
              </a:ext>
            </a:extLst>
          </p:cNvPr>
          <p:cNvSpPr>
            <a:spLocks noGrp="1"/>
          </p:cNvSpPr>
          <p:nvPr>
            <p:ph idx="1" hasCustomPrompt="1"/>
          </p:nvPr>
        </p:nvSpPr>
        <p:spPr>
          <a:xfrm>
            <a:off x="838200" y="1825625"/>
            <a:ext cx="5008387" cy="3322845"/>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Slide content </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C5584D81-359D-4342-BD4D-00563F85ED3C}"/>
              </a:ext>
              <a:ext uri="{C183D7F6-B498-43B3-948B-1728B52AA6E4}">
                <adec:decorative xmlns:adec="http://schemas.microsoft.com/office/drawing/2017/decorative" val="0"/>
              </a:ext>
            </a:extLst>
          </p:cNvPr>
          <p:cNvSpPr>
            <a:spLocks noGrp="1"/>
          </p:cNvSpPr>
          <p:nvPr>
            <p:ph idx="10" hasCustomPrompt="1"/>
          </p:nvPr>
        </p:nvSpPr>
        <p:spPr>
          <a:xfrm>
            <a:off x="6332058" y="1825625"/>
            <a:ext cx="5008387" cy="3322845"/>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Slide content </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3146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pencil">
    <p:spTree>
      <p:nvGrpSpPr>
        <p:cNvPr id="1" name=""/>
        <p:cNvGrpSpPr/>
        <p:nvPr/>
      </p:nvGrpSpPr>
      <p:grpSpPr>
        <a:xfrm>
          <a:off x="0" y="0"/>
          <a:ext cx="0" cy="0"/>
          <a:chOff x="0" y="0"/>
          <a:chExt cx="0" cy="0"/>
        </a:xfrm>
      </p:grpSpPr>
      <p:pic>
        <p:nvPicPr>
          <p:cNvPr id="6" name="Picture 5" descr="Decorative image of pencil. ">
            <a:extLst>
              <a:ext uri="{FF2B5EF4-FFF2-40B4-BE49-F238E27FC236}">
                <a16:creationId xmlns:a16="http://schemas.microsoft.com/office/drawing/2014/main" id="{A99B3B4A-B53F-4132-87B9-9FC714D599C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25D9C6A2-79A4-FB49-864E-EA0DA7155BFB}"/>
              </a:ext>
            </a:extLst>
          </p:cNvPr>
          <p:cNvSpPr>
            <a:spLocks noGrp="1"/>
          </p:cNvSpPr>
          <p:nvPr>
            <p:ph type="title" hasCustomPrompt="1"/>
          </p:nvPr>
        </p:nvSpPr>
        <p:spPr>
          <a:xfrm>
            <a:off x="158692" y="1245969"/>
            <a:ext cx="8918196" cy="1325563"/>
          </a:xfrm>
        </p:spPr>
        <p:txBody>
          <a:bodyPr>
            <a:noAutofit/>
          </a:bodyPr>
          <a:lstStyle>
            <a:lvl1pPr>
              <a:defRPr sz="6000" b="1" i="0">
                <a:solidFill>
                  <a:schemeClr val="tx1"/>
                </a:solidFill>
                <a:latin typeface="Arial" panose="020B0604020202020204" pitchFamily="34" charset="0"/>
                <a:cs typeface="Arial" panose="020B0604020202020204" pitchFamily="34" charset="0"/>
              </a:defRPr>
            </a:lvl1pPr>
          </a:lstStyle>
          <a:p>
            <a:r>
              <a:rPr lang="en-US"/>
              <a:t>Divider Title</a:t>
            </a:r>
          </a:p>
        </p:txBody>
      </p:sp>
    </p:spTree>
    <p:extLst>
      <p:ext uri="{BB962C8B-B14F-4D97-AF65-F5344CB8AC3E}">
        <p14:creationId xmlns:p14="http://schemas.microsoft.com/office/powerpoint/2010/main" val="4292653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pening 1">
    <p:spTree>
      <p:nvGrpSpPr>
        <p:cNvPr id="1" name=""/>
        <p:cNvGrpSpPr/>
        <p:nvPr/>
      </p:nvGrpSpPr>
      <p:grpSpPr>
        <a:xfrm>
          <a:off x="0" y="0"/>
          <a:ext cx="0" cy="0"/>
          <a:chOff x="0" y="0"/>
          <a:chExt cx="0" cy="0"/>
        </a:xfrm>
      </p:grpSpPr>
      <p:pic>
        <p:nvPicPr>
          <p:cNvPr id="6" name="Picture 5" descr="Decorative image of pencil, University Writing, Auburn Office of the Provost logo. ">
            <a:extLst>
              <a:ext uri="{FF2B5EF4-FFF2-40B4-BE49-F238E27FC236}">
                <a16:creationId xmlns:a16="http://schemas.microsoft.com/office/drawing/2014/main" id="{5A635FF9-5DE3-EE48-BF2B-DC4FF1AD186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49307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pening 2 ">
    <p:spTree>
      <p:nvGrpSpPr>
        <p:cNvPr id="1" name=""/>
        <p:cNvGrpSpPr/>
        <p:nvPr/>
      </p:nvGrpSpPr>
      <p:grpSpPr>
        <a:xfrm>
          <a:off x="0" y="0"/>
          <a:ext cx="0" cy="0"/>
          <a:chOff x="0" y="0"/>
          <a:chExt cx="0" cy="0"/>
        </a:xfrm>
      </p:grpSpPr>
      <p:pic>
        <p:nvPicPr>
          <p:cNvPr id="3" name="Picture 2" descr="University Writing, Decorative image of pencils,  Auburn Office of the Provost logo. ">
            <a:extLst>
              <a:ext uri="{FF2B5EF4-FFF2-40B4-BE49-F238E27FC236}">
                <a16:creationId xmlns:a16="http://schemas.microsoft.com/office/drawing/2014/main" id="{E5043DC4-91B2-B84F-BE7E-B1B69EDCFCA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41944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ening 3">
    <p:spTree>
      <p:nvGrpSpPr>
        <p:cNvPr id="1" name=""/>
        <p:cNvGrpSpPr/>
        <p:nvPr/>
      </p:nvGrpSpPr>
      <p:grpSpPr>
        <a:xfrm>
          <a:off x="0" y="0"/>
          <a:ext cx="0" cy="0"/>
          <a:chOff x="0" y="0"/>
          <a:chExt cx="0" cy="0"/>
        </a:xfrm>
      </p:grpSpPr>
      <p:pic>
        <p:nvPicPr>
          <p:cNvPr id="4" name="Picture 3" descr="Decorative image of pencils, University Writing, Auburn Office of the Provost University Writing logo. ">
            <a:extLst>
              <a:ext uri="{FF2B5EF4-FFF2-40B4-BE49-F238E27FC236}">
                <a16:creationId xmlns:a16="http://schemas.microsoft.com/office/drawing/2014/main" id="{E2B71BF1-5D46-C243-97C1-EAEA5BD13E6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50176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oom pencil">
    <p:spTree>
      <p:nvGrpSpPr>
        <p:cNvPr id="1" name=""/>
        <p:cNvGrpSpPr/>
        <p:nvPr/>
      </p:nvGrpSpPr>
      <p:grpSpPr>
        <a:xfrm>
          <a:off x="0" y="0"/>
          <a:ext cx="0" cy="0"/>
          <a:chOff x="0" y="0"/>
          <a:chExt cx="0" cy="0"/>
        </a:xfrm>
      </p:grpSpPr>
      <p:pic>
        <p:nvPicPr>
          <p:cNvPr id="5" name="Picture 4" descr="Decorative image of pencil. auburn.edu/writing. (334) 844-7475. universitywriting@auburn.edu. Logo. ">
            <a:extLst>
              <a:ext uri="{FF2B5EF4-FFF2-40B4-BE49-F238E27FC236}">
                <a16:creationId xmlns:a16="http://schemas.microsoft.com/office/drawing/2014/main" id="{6098E4E8-7CE3-464A-BEF0-674ACC3505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C10884-00BB-344A-9625-30540E9E07C6}"/>
              </a:ext>
            </a:extLst>
          </p:cNvPr>
          <p:cNvSpPr>
            <a:spLocks noGrp="1"/>
          </p:cNvSpPr>
          <p:nvPr>
            <p:ph type="title" hasCustomPrompt="1"/>
          </p:nvPr>
        </p:nvSpPr>
        <p:spPr>
          <a:xfrm>
            <a:off x="143670" y="-31967"/>
            <a:ext cx="11155266" cy="1247949"/>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Slide Title</a:t>
            </a:r>
          </a:p>
        </p:txBody>
      </p:sp>
      <p:cxnSp>
        <p:nvCxnSpPr>
          <p:cNvPr id="6" name="Straight Connector 5">
            <a:extLst>
              <a:ext uri="{FF2B5EF4-FFF2-40B4-BE49-F238E27FC236}">
                <a16:creationId xmlns:a16="http://schemas.microsoft.com/office/drawing/2014/main" id="{7C62D05F-B979-4012-9A7E-40CCD0254561}"/>
              </a:ext>
              <a:ext uri="{C183D7F6-B498-43B3-948B-1728B52AA6E4}">
                <adec:decorative xmlns:adec="http://schemas.microsoft.com/office/drawing/2017/decorative" val="1"/>
              </a:ext>
            </a:extLst>
          </p:cNvPr>
          <p:cNvCxnSpPr>
            <a:cxnSpLocks/>
            <a:stCxn id="19" idx="0"/>
          </p:cNvCxnSpPr>
          <p:nvPr userDrawn="1"/>
        </p:nvCxnSpPr>
        <p:spPr>
          <a:xfrm flipV="1">
            <a:off x="740572" y="2861411"/>
            <a:ext cx="926473" cy="1706408"/>
          </a:xfrm>
          <a:prstGeom prst="line">
            <a:avLst/>
          </a:prstGeom>
          <a:ln w="57150">
            <a:solidFill>
              <a:srgbClr val="6786B8"/>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530186B-26DD-4BE6-80F1-2000331BBE96}"/>
              </a:ext>
              <a:ext uri="{C183D7F6-B498-43B3-948B-1728B52AA6E4}">
                <adec:decorative xmlns:adec="http://schemas.microsoft.com/office/drawing/2017/decorative" val="1"/>
              </a:ext>
            </a:extLst>
          </p:cNvPr>
          <p:cNvCxnSpPr>
            <a:cxnSpLocks/>
          </p:cNvCxnSpPr>
          <p:nvPr userDrawn="1"/>
        </p:nvCxnSpPr>
        <p:spPr>
          <a:xfrm flipV="1">
            <a:off x="9176931" y="973888"/>
            <a:ext cx="1773306" cy="3583545"/>
          </a:xfrm>
          <a:prstGeom prst="line">
            <a:avLst/>
          </a:prstGeom>
          <a:ln w="57150">
            <a:solidFill>
              <a:srgbClr val="6786B8"/>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6C15127-2384-4369-82D9-6DEC9803708A}"/>
              </a:ext>
              <a:ext uri="{C183D7F6-B498-43B3-948B-1728B52AA6E4}">
                <adec:decorative xmlns:adec="http://schemas.microsoft.com/office/drawing/2017/decorative" val="1"/>
              </a:ext>
            </a:extLst>
          </p:cNvPr>
          <p:cNvCxnSpPr>
            <a:cxnSpLocks/>
          </p:cNvCxnSpPr>
          <p:nvPr userDrawn="1"/>
        </p:nvCxnSpPr>
        <p:spPr>
          <a:xfrm flipH="1" flipV="1">
            <a:off x="6987654" y="973888"/>
            <a:ext cx="1217448" cy="3583545"/>
          </a:xfrm>
          <a:prstGeom prst="line">
            <a:avLst/>
          </a:prstGeom>
          <a:ln w="57150">
            <a:solidFill>
              <a:srgbClr val="6786B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A231204-BD6E-46BD-86CE-A0688AD1FBC0}"/>
              </a:ext>
              <a:ext uri="{C183D7F6-B498-43B3-948B-1728B52AA6E4}">
                <adec:decorative xmlns:adec="http://schemas.microsoft.com/office/drawing/2017/decorative" val="1"/>
              </a:ext>
            </a:extLst>
          </p:cNvPr>
          <p:cNvCxnSpPr>
            <a:cxnSpLocks/>
          </p:cNvCxnSpPr>
          <p:nvPr userDrawn="1"/>
        </p:nvCxnSpPr>
        <p:spPr>
          <a:xfrm flipH="1" flipV="1">
            <a:off x="4132263" y="2818110"/>
            <a:ext cx="1199106" cy="1744814"/>
          </a:xfrm>
          <a:prstGeom prst="line">
            <a:avLst/>
          </a:prstGeom>
          <a:ln w="57150">
            <a:solidFill>
              <a:srgbClr val="6786B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AD67C39-892E-46C6-8BC6-F7F9219E32AE}"/>
              </a:ext>
              <a:ext uri="{C183D7F6-B498-43B3-948B-1728B52AA6E4}">
                <adec:decorative xmlns:adec="http://schemas.microsoft.com/office/drawing/2017/decorative" val="1"/>
              </a:ext>
            </a:extLst>
          </p:cNvPr>
          <p:cNvCxnSpPr>
            <a:cxnSpLocks/>
          </p:cNvCxnSpPr>
          <p:nvPr userDrawn="1"/>
        </p:nvCxnSpPr>
        <p:spPr>
          <a:xfrm flipH="1" flipV="1">
            <a:off x="1620046" y="2946437"/>
            <a:ext cx="52230" cy="1614170"/>
          </a:xfrm>
          <a:prstGeom prst="line">
            <a:avLst/>
          </a:prstGeom>
          <a:ln w="57150">
            <a:solidFill>
              <a:srgbClr val="6786B8"/>
            </a:solidFill>
          </a:ln>
        </p:spPr>
        <p:style>
          <a:lnRef idx="1">
            <a:schemeClr val="accent1"/>
          </a:lnRef>
          <a:fillRef idx="0">
            <a:schemeClr val="accent1"/>
          </a:fillRef>
          <a:effectRef idx="0">
            <a:schemeClr val="accent1"/>
          </a:effectRef>
          <a:fontRef idx="minor">
            <a:schemeClr val="tx1"/>
          </a:fontRef>
        </p:style>
      </p:cxnSp>
      <p:pic>
        <p:nvPicPr>
          <p:cNvPr id="11" name="Picture 3" descr="The Zoom meeting toolbar with icons for unmute, start video, participants, chat, share screen, record, live transcript, reactions, and leave.">
            <a:extLst>
              <a:ext uri="{FF2B5EF4-FFF2-40B4-BE49-F238E27FC236}">
                <a16:creationId xmlns:a16="http://schemas.microsoft.com/office/drawing/2014/main" id="{13637E8C-9FCE-4B3A-926B-A8860ABA92B8}"/>
              </a:ext>
            </a:extLst>
          </p:cNvPr>
          <p:cNvPicPr>
            <a:picLocks noChangeAspect="1"/>
          </p:cNvPicPr>
          <p:nvPr userDrawn="1"/>
        </p:nvPicPr>
        <p:blipFill rotWithShape="1">
          <a:blip r:embed="rId3"/>
          <a:srcRect l="2424" t="34239" r="2074" b="19231"/>
          <a:stretch/>
        </p:blipFill>
        <p:spPr>
          <a:xfrm>
            <a:off x="254244" y="4599500"/>
            <a:ext cx="11683512" cy="522711"/>
          </a:xfrm>
          <a:prstGeom prst="rect">
            <a:avLst/>
          </a:prstGeom>
        </p:spPr>
      </p:pic>
      <p:sp>
        <p:nvSpPr>
          <p:cNvPr id="12" name="TextBox 11">
            <a:extLst>
              <a:ext uri="{FF2B5EF4-FFF2-40B4-BE49-F238E27FC236}">
                <a16:creationId xmlns:a16="http://schemas.microsoft.com/office/drawing/2014/main" id="{F20C613C-DDC5-4C4B-930B-97E2222EFC55}"/>
              </a:ext>
            </a:extLst>
          </p:cNvPr>
          <p:cNvSpPr txBox="1"/>
          <p:nvPr userDrawn="1"/>
        </p:nvSpPr>
        <p:spPr>
          <a:xfrm>
            <a:off x="278658" y="1275840"/>
            <a:ext cx="2500443" cy="2031325"/>
          </a:xfrm>
          <a:prstGeom prst="rect">
            <a:avLst/>
          </a:prstGeom>
          <a:solidFill>
            <a:schemeClr val="bg1"/>
          </a:solidFill>
          <a:ln w="57150">
            <a:solidFill>
              <a:srgbClr val="6786B8"/>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 turn your audio and video on or off, select the mic and camera icons. Please mute yourself when not speaking to reduce background noise.</a:t>
            </a:r>
          </a:p>
        </p:txBody>
      </p:sp>
      <p:sp>
        <p:nvSpPr>
          <p:cNvPr id="13" name="TextBox 12">
            <a:extLst>
              <a:ext uri="{FF2B5EF4-FFF2-40B4-BE49-F238E27FC236}">
                <a16:creationId xmlns:a16="http://schemas.microsoft.com/office/drawing/2014/main" id="{92B1E296-36B3-4839-A750-7E12440CB866}"/>
              </a:ext>
            </a:extLst>
          </p:cNvPr>
          <p:cNvSpPr txBox="1"/>
          <p:nvPr userDrawn="1"/>
        </p:nvSpPr>
        <p:spPr>
          <a:xfrm>
            <a:off x="3216467" y="1814816"/>
            <a:ext cx="2368794" cy="1477328"/>
          </a:xfrm>
          <a:prstGeom prst="rect">
            <a:avLst/>
          </a:prstGeom>
          <a:solidFill>
            <a:schemeClr val="bg1"/>
          </a:solidFill>
          <a:ln w="57150">
            <a:solidFill>
              <a:srgbClr val="6786B8"/>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 open the chat, select the callout icon. In the chat, you can type questions and comments.</a:t>
            </a:r>
          </a:p>
        </p:txBody>
      </p:sp>
      <p:sp>
        <p:nvSpPr>
          <p:cNvPr id="14" name="TextBox 13">
            <a:extLst>
              <a:ext uri="{FF2B5EF4-FFF2-40B4-BE49-F238E27FC236}">
                <a16:creationId xmlns:a16="http://schemas.microsoft.com/office/drawing/2014/main" id="{62860ED8-E8D5-45B6-AA09-72A1925D7163}"/>
              </a:ext>
            </a:extLst>
          </p:cNvPr>
          <p:cNvSpPr txBox="1"/>
          <p:nvPr userDrawn="1"/>
        </p:nvSpPr>
        <p:spPr>
          <a:xfrm>
            <a:off x="6001215" y="1807586"/>
            <a:ext cx="2766484" cy="1477328"/>
          </a:xfrm>
          <a:prstGeom prst="rect">
            <a:avLst/>
          </a:prstGeom>
          <a:solidFill>
            <a:schemeClr val="bg1"/>
          </a:solidFill>
          <a:ln w="57150">
            <a:solidFill>
              <a:srgbClr val="6786B8"/>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 turn captions on or off, select the CC icon. You can also use this tool to change the captions’ size.</a:t>
            </a:r>
          </a:p>
        </p:txBody>
      </p:sp>
      <p:pic>
        <p:nvPicPr>
          <p:cNvPr id="15" name="Picture 2" descr="The live transcript menu with options for show subtitle, view full transcript, and subtitle settings.">
            <a:extLst>
              <a:ext uri="{FF2B5EF4-FFF2-40B4-BE49-F238E27FC236}">
                <a16:creationId xmlns:a16="http://schemas.microsoft.com/office/drawing/2014/main" id="{FA00C48E-5A1B-4987-9341-2DCCC17BE816}"/>
              </a:ext>
            </a:extLst>
          </p:cNvPr>
          <p:cNvPicPr>
            <a:picLocks noChangeAspect="1"/>
          </p:cNvPicPr>
          <p:nvPr userDrawn="1"/>
        </p:nvPicPr>
        <p:blipFill rotWithShape="1">
          <a:blip r:embed="rId4"/>
          <a:srcRect l="4975" t="9497" r="12438" b="42458"/>
          <a:stretch/>
        </p:blipFill>
        <p:spPr>
          <a:xfrm>
            <a:off x="6022627" y="240866"/>
            <a:ext cx="2195994" cy="1148070"/>
          </a:xfrm>
          <a:prstGeom prst="rect">
            <a:avLst/>
          </a:prstGeom>
          <a:ln w="57150">
            <a:solidFill>
              <a:srgbClr val="6786B8"/>
            </a:solidFill>
          </a:ln>
        </p:spPr>
      </p:pic>
      <p:sp>
        <p:nvSpPr>
          <p:cNvPr id="16" name="TextBox 15">
            <a:extLst>
              <a:ext uri="{FF2B5EF4-FFF2-40B4-BE49-F238E27FC236}">
                <a16:creationId xmlns:a16="http://schemas.microsoft.com/office/drawing/2014/main" id="{B51D6920-152E-4BBC-8564-AAA50B906A32}"/>
              </a:ext>
            </a:extLst>
          </p:cNvPr>
          <p:cNvSpPr txBox="1"/>
          <p:nvPr userDrawn="1"/>
        </p:nvSpPr>
        <p:spPr>
          <a:xfrm>
            <a:off x="9171272" y="1812307"/>
            <a:ext cx="2766484" cy="1477328"/>
          </a:xfrm>
          <a:prstGeom prst="rect">
            <a:avLst/>
          </a:prstGeom>
          <a:solidFill>
            <a:schemeClr val="bg1"/>
          </a:solidFill>
          <a:ln w="57150">
            <a:solidFill>
              <a:srgbClr val="6786B8"/>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 communicate nonverbally, select the smiley face icon and choose your desired symbol.</a:t>
            </a:r>
          </a:p>
        </p:txBody>
      </p:sp>
      <p:pic>
        <p:nvPicPr>
          <p:cNvPr id="17" name="Picture 16" descr="The reaction menu in Zoom, with applause, thumbs up, laugh, surprise, love, celebrate, yes, no, slow down, speed up, and raise hand symbols.">
            <a:extLst>
              <a:ext uri="{FF2B5EF4-FFF2-40B4-BE49-F238E27FC236}">
                <a16:creationId xmlns:a16="http://schemas.microsoft.com/office/drawing/2014/main" id="{58D097AA-3F31-4EA1-A0A6-AC8B7BED4A04}"/>
              </a:ext>
            </a:extLst>
          </p:cNvPr>
          <p:cNvPicPr>
            <a:picLocks noChangeAspect="1"/>
          </p:cNvPicPr>
          <p:nvPr userDrawn="1"/>
        </p:nvPicPr>
        <p:blipFill>
          <a:blip r:embed="rId5"/>
          <a:stretch>
            <a:fillRect/>
          </a:stretch>
        </p:blipFill>
        <p:spPr>
          <a:xfrm>
            <a:off x="9565700" y="171945"/>
            <a:ext cx="2372056" cy="1247949"/>
          </a:xfrm>
          <a:prstGeom prst="rect">
            <a:avLst/>
          </a:prstGeom>
          <a:ln w="57150">
            <a:solidFill>
              <a:srgbClr val="6786B8"/>
            </a:solidFill>
          </a:ln>
        </p:spPr>
      </p:pic>
      <p:sp>
        <p:nvSpPr>
          <p:cNvPr id="19" name="Rectangle 18">
            <a:extLst>
              <a:ext uri="{FF2B5EF4-FFF2-40B4-BE49-F238E27FC236}">
                <a16:creationId xmlns:a16="http://schemas.microsoft.com/office/drawing/2014/main" id="{D4C09888-BD2F-4D33-B979-C2F576455FAE}"/>
              </a:ext>
              <a:ext uri="{C183D7F6-B498-43B3-948B-1728B52AA6E4}">
                <adec:decorative xmlns:adec="http://schemas.microsoft.com/office/drawing/2017/decorative" val="1"/>
              </a:ext>
            </a:extLst>
          </p:cNvPr>
          <p:cNvSpPr/>
          <p:nvPr userDrawn="1"/>
        </p:nvSpPr>
        <p:spPr>
          <a:xfrm>
            <a:off x="322618" y="4567819"/>
            <a:ext cx="835908" cy="576072"/>
          </a:xfrm>
          <a:prstGeom prst="rect">
            <a:avLst/>
          </a:prstGeom>
          <a:noFill/>
          <a:ln w="57150">
            <a:solidFill>
              <a:srgbClr val="6786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8E22F14B-20AE-45F7-9A8F-2EE1BB0965D4}"/>
              </a:ext>
              <a:ext uri="{C183D7F6-B498-43B3-948B-1728B52AA6E4}">
                <adec:decorative xmlns:adec="http://schemas.microsoft.com/office/drawing/2017/decorative" val="1"/>
              </a:ext>
            </a:extLst>
          </p:cNvPr>
          <p:cNvSpPr/>
          <p:nvPr userDrawn="1"/>
        </p:nvSpPr>
        <p:spPr>
          <a:xfrm>
            <a:off x="1252725" y="4567819"/>
            <a:ext cx="835908" cy="576072"/>
          </a:xfrm>
          <a:prstGeom prst="rect">
            <a:avLst/>
          </a:prstGeom>
          <a:noFill/>
          <a:ln w="57150">
            <a:solidFill>
              <a:srgbClr val="6786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74366411-20AC-42EC-B340-C5677180AABF}"/>
              </a:ext>
              <a:ext uri="{C183D7F6-B498-43B3-948B-1728B52AA6E4}">
                <adec:decorative xmlns:adec="http://schemas.microsoft.com/office/drawing/2017/decorative" val="1"/>
              </a:ext>
            </a:extLst>
          </p:cNvPr>
          <p:cNvSpPr/>
          <p:nvPr userDrawn="1"/>
        </p:nvSpPr>
        <p:spPr>
          <a:xfrm>
            <a:off x="5056092" y="4567819"/>
            <a:ext cx="596384" cy="576072"/>
          </a:xfrm>
          <a:prstGeom prst="rect">
            <a:avLst/>
          </a:prstGeom>
          <a:noFill/>
          <a:ln w="57150">
            <a:solidFill>
              <a:srgbClr val="6786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6AC16854-0B1D-4663-94A5-7B7307866254}"/>
              </a:ext>
              <a:ext uri="{C183D7F6-B498-43B3-948B-1728B52AA6E4}">
                <adec:decorative xmlns:adec="http://schemas.microsoft.com/office/drawing/2017/decorative" val="1"/>
              </a:ext>
            </a:extLst>
          </p:cNvPr>
          <p:cNvSpPr/>
          <p:nvPr userDrawn="1"/>
        </p:nvSpPr>
        <p:spPr>
          <a:xfrm>
            <a:off x="7719409" y="4567819"/>
            <a:ext cx="1007734" cy="576072"/>
          </a:xfrm>
          <a:prstGeom prst="rect">
            <a:avLst/>
          </a:prstGeom>
          <a:noFill/>
          <a:ln w="57150">
            <a:solidFill>
              <a:srgbClr val="6786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1CDCA4DF-BC60-4E2C-9D4D-5B3BFBFD855A}"/>
              </a:ext>
              <a:ext uri="{C183D7F6-B498-43B3-948B-1728B52AA6E4}">
                <adec:decorative xmlns:adec="http://schemas.microsoft.com/office/drawing/2017/decorative" val="1"/>
              </a:ext>
            </a:extLst>
          </p:cNvPr>
          <p:cNvSpPr/>
          <p:nvPr userDrawn="1"/>
        </p:nvSpPr>
        <p:spPr>
          <a:xfrm>
            <a:off x="8824104" y="4567819"/>
            <a:ext cx="728148" cy="576072"/>
          </a:xfrm>
          <a:prstGeom prst="rect">
            <a:avLst/>
          </a:prstGeom>
          <a:noFill/>
          <a:ln w="57150">
            <a:solidFill>
              <a:srgbClr val="6786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889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4" name="Picture 3" descr="University Writing &#10;universitywriting@auburn.edu&#10;(334) 844-7475&#10;auburn.edu/writing">
            <a:extLst>
              <a:ext uri="{FF2B5EF4-FFF2-40B4-BE49-F238E27FC236}">
                <a16:creationId xmlns:a16="http://schemas.microsoft.com/office/drawing/2014/main" id="{71E9CB92-04AB-0A4B-8A21-F3C95635548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99608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ne content navy">
    <p:spTree>
      <p:nvGrpSpPr>
        <p:cNvPr id="1" name=""/>
        <p:cNvGrpSpPr/>
        <p:nvPr/>
      </p:nvGrpSpPr>
      <p:grpSpPr>
        <a:xfrm>
          <a:off x="0" y="0"/>
          <a:ext cx="0" cy="0"/>
          <a:chOff x="0" y="0"/>
          <a:chExt cx="0" cy="0"/>
        </a:xfrm>
      </p:grpSpPr>
      <p:pic>
        <p:nvPicPr>
          <p:cNvPr id="5" name="Picture 4" descr="auburn.edu/writing. (334) 844-7475. universitywriting@auburn.edu. Logo. ">
            <a:extLst>
              <a:ext uri="{FF2B5EF4-FFF2-40B4-BE49-F238E27FC236}">
                <a16:creationId xmlns:a16="http://schemas.microsoft.com/office/drawing/2014/main" id="{A7BBAB52-19B1-1B4A-B3B9-A9BFC227092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C10884-00BB-344A-9625-30540E9E07C6}"/>
              </a:ext>
            </a:extLst>
          </p:cNvPr>
          <p:cNvSpPr>
            <a:spLocks noGrp="1"/>
          </p:cNvSpPr>
          <p:nvPr>
            <p:ph type="title" hasCustomPrompt="1"/>
          </p:nvPr>
        </p:nvSpPr>
        <p:spPr>
          <a:xfrm>
            <a:off x="838200" y="365125"/>
            <a:ext cx="10515600" cy="1325563"/>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Slide Title</a:t>
            </a:r>
          </a:p>
        </p:txBody>
      </p:sp>
      <p:sp>
        <p:nvSpPr>
          <p:cNvPr id="3" name="Content Placeholder 2">
            <a:extLst>
              <a:ext uri="{FF2B5EF4-FFF2-40B4-BE49-F238E27FC236}">
                <a16:creationId xmlns:a16="http://schemas.microsoft.com/office/drawing/2014/main" id="{3B22B414-B3BF-0448-A6D8-BE62B36FBF9F}"/>
              </a:ext>
            </a:extLst>
          </p:cNvPr>
          <p:cNvSpPr>
            <a:spLocks noGrp="1"/>
          </p:cNvSpPr>
          <p:nvPr>
            <p:ph idx="1" hasCustomPrompt="1"/>
          </p:nvPr>
        </p:nvSpPr>
        <p:spPr>
          <a:xfrm>
            <a:off x="838200" y="1825625"/>
            <a:ext cx="10515600" cy="3322845"/>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Slide content </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9242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navy">
    <p:spTree>
      <p:nvGrpSpPr>
        <p:cNvPr id="1" name=""/>
        <p:cNvGrpSpPr/>
        <p:nvPr/>
      </p:nvGrpSpPr>
      <p:grpSpPr>
        <a:xfrm>
          <a:off x="0" y="0"/>
          <a:ext cx="0" cy="0"/>
          <a:chOff x="0" y="0"/>
          <a:chExt cx="0" cy="0"/>
        </a:xfrm>
      </p:grpSpPr>
      <p:pic>
        <p:nvPicPr>
          <p:cNvPr id="5" name="Picture 4" descr="auburn.edu/writing. (334) 844-7475. universitywriting@auburn.edu. Logo. ">
            <a:extLst>
              <a:ext uri="{FF2B5EF4-FFF2-40B4-BE49-F238E27FC236}">
                <a16:creationId xmlns:a16="http://schemas.microsoft.com/office/drawing/2014/main" id="{A7BBAB52-19B1-1B4A-B3B9-A9BFC2270928}"/>
              </a:ex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C10884-00BB-344A-9625-30540E9E07C6}"/>
              </a:ext>
            </a:extLst>
          </p:cNvPr>
          <p:cNvSpPr>
            <a:spLocks noGrp="1"/>
          </p:cNvSpPr>
          <p:nvPr>
            <p:ph type="title" hasCustomPrompt="1"/>
          </p:nvPr>
        </p:nvSpPr>
        <p:spPr>
          <a:xfrm>
            <a:off x="838200" y="365125"/>
            <a:ext cx="10502245" cy="1325563"/>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Slide Title</a:t>
            </a:r>
          </a:p>
        </p:txBody>
      </p:sp>
      <p:sp>
        <p:nvSpPr>
          <p:cNvPr id="3" name="Content Placeholder 2">
            <a:extLst>
              <a:ext uri="{FF2B5EF4-FFF2-40B4-BE49-F238E27FC236}">
                <a16:creationId xmlns:a16="http://schemas.microsoft.com/office/drawing/2014/main" id="{3B22B414-B3BF-0448-A6D8-BE62B36FBF9F}"/>
              </a:ext>
            </a:extLst>
          </p:cNvPr>
          <p:cNvSpPr>
            <a:spLocks noGrp="1"/>
          </p:cNvSpPr>
          <p:nvPr>
            <p:ph idx="1" hasCustomPrompt="1"/>
          </p:nvPr>
        </p:nvSpPr>
        <p:spPr>
          <a:xfrm>
            <a:off x="838200" y="1825625"/>
            <a:ext cx="5008387" cy="3322845"/>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Slide content </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C5584D81-359D-4342-BD4D-00563F85ED3C}"/>
              </a:ext>
              <a:ext uri="{C183D7F6-B498-43B3-948B-1728B52AA6E4}">
                <adec:decorative xmlns:adec="http://schemas.microsoft.com/office/drawing/2017/decorative" val="0"/>
              </a:ext>
            </a:extLst>
          </p:cNvPr>
          <p:cNvSpPr>
            <a:spLocks noGrp="1"/>
          </p:cNvSpPr>
          <p:nvPr>
            <p:ph idx="10" hasCustomPrompt="1"/>
          </p:nvPr>
        </p:nvSpPr>
        <p:spPr>
          <a:xfrm>
            <a:off x="6332058" y="1825625"/>
            <a:ext cx="5008387" cy="3322845"/>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Slide content </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256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navy">
    <p:spTree>
      <p:nvGrpSpPr>
        <p:cNvPr id="1" name=""/>
        <p:cNvGrpSpPr/>
        <p:nvPr/>
      </p:nvGrpSpPr>
      <p:grpSpPr>
        <a:xfrm>
          <a:off x="0" y="0"/>
          <a:ext cx="0" cy="0"/>
          <a:chOff x="0" y="0"/>
          <a:chExt cx="0" cy="0"/>
        </a:xfrm>
      </p:grpSpPr>
      <p:pic>
        <p:nvPicPr>
          <p:cNvPr id="4" name="Picture 3" descr="Decorative image of pencil. ">
            <a:extLst>
              <a:ext uri="{FF2B5EF4-FFF2-40B4-BE49-F238E27FC236}">
                <a16:creationId xmlns:a16="http://schemas.microsoft.com/office/drawing/2014/main" id="{72F247DC-E37F-FE42-BEBB-A1E11C83291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25D9C6A2-79A4-FB49-864E-EA0DA7155BFB}"/>
              </a:ext>
            </a:extLst>
          </p:cNvPr>
          <p:cNvSpPr>
            <a:spLocks noGrp="1"/>
          </p:cNvSpPr>
          <p:nvPr>
            <p:ph type="title" hasCustomPrompt="1"/>
          </p:nvPr>
        </p:nvSpPr>
        <p:spPr>
          <a:xfrm>
            <a:off x="158692" y="1245969"/>
            <a:ext cx="8918196" cy="1325563"/>
          </a:xfrm>
        </p:spPr>
        <p:txBody>
          <a:bodyPr>
            <a:noAutofit/>
          </a:bodyPr>
          <a:lstStyle>
            <a:lvl1pPr>
              <a:defRPr sz="6000" b="1" i="0">
                <a:solidFill>
                  <a:schemeClr val="bg1"/>
                </a:solidFill>
                <a:latin typeface="Arial" panose="020B0604020202020204" pitchFamily="34" charset="0"/>
                <a:cs typeface="Arial" panose="020B0604020202020204" pitchFamily="34" charset="0"/>
              </a:defRPr>
            </a:lvl1pPr>
          </a:lstStyle>
          <a:p>
            <a:r>
              <a:rPr lang="en-US"/>
              <a:t>Divider Title</a:t>
            </a:r>
          </a:p>
        </p:txBody>
      </p:sp>
    </p:spTree>
    <p:extLst>
      <p:ext uri="{BB962C8B-B14F-4D97-AF65-F5344CB8AC3E}">
        <p14:creationId xmlns:p14="http://schemas.microsoft.com/office/powerpoint/2010/main" val="1508415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ening 1">
    <p:spTree>
      <p:nvGrpSpPr>
        <p:cNvPr id="1" name=""/>
        <p:cNvGrpSpPr/>
        <p:nvPr/>
      </p:nvGrpSpPr>
      <p:grpSpPr>
        <a:xfrm>
          <a:off x="0" y="0"/>
          <a:ext cx="0" cy="0"/>
          <a:chOff x="0" y="0"/>
          <a:chExt cx="0" cy="0"/>
        </a:xfrm>
      </p:grpSpPr>
      <p:pic>
        <p:nvPicPr>
          <p:cNvPr id="6" name="Picture 5" descr="Decorative image of pencil, University Writing, Auburn Office of the Provost logo. ">
            <a:extLst>
              <a:ext uri="{FF2B5EF4-FFF2-40B4-BE49-F238E27FC236}">
                <a16:creationId xmlns:a16="http://schemas.microsoft.com/office/drawing/2014/main" id="{5A635FF9-5DE3-EE48-BF2B-DC4FF1AD186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25467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ening 2 ">
    <p:spTree>
      <p:nvGrpSpPr>
        <p:cNvPr id="1" name=""/>
        <p:cNvGrpSpPr/>
        <p:nvPr/>
      </p:nvGrpSpPr>
      <p:grpSpPr>
        <a:xfrm>
          <a:off x="0" y="0"/>
          <a:ext cx="0" cy="0"/>
          <a:chOff x="0" y="0"/>
          <a:chExt cx="0" cy="0"/>
        </a:xfrm>
      </p:grpSpPr>
      <p:pic>
        <p:nvPicPr>
          <p:cNvPr id="3" name="Picture 2" descr="University Writing, Decorative image of pencils,  Auburn Office of the Provost logo. ">
            <a:extLst>
              <a:ext uri="{FF2B5EF4-FFF2-40B4-BE49-F238E27FC236}">
                <a16:creationId xmlns:a16="http://schemas.microsoft.com/office/drawing/2014/main" id="{E5043DC4-91B2-B84F-BE7E-B1B69EDCFCA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10772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ening 3">
    <p:spTree>
      <p:nvGrpSpPr>
        <p:cNvPr id="1" name=""/>
        <p:cNvGrpSpPr/>
        <p:nvPr/>
      </p:nvGrpSpPr>
      <p:grpSpPr>
        <a:xfrm>
          <a:off x="0" y="0"/>
          <a:ext cx="0" cy="0"/>
          <a:chOff x="0" y="0"/>
          <a:chExt cx="0" cy="0"/>
        </a:xfrm>
      </p:grpSpPr>
      <p:pic>
        <p:nvPicPr>
          <p:cNvPr id="4" name="Picture 3" descr="Decorative image of pencils, University Writing, Auburn Office of the Provost University Writing logo. ">
            <a:extLst>
              <a:ext uri="{FF2B5EF4-FFF2-40B4-BE49-F238E27FC236}">
                <a16:creationId xmlns:a16="http://schemas.microsoft.com/office/drawing/2014/main" id="{E2B71BF1-5D46-C243-97C1-EAEA5BD13E6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54476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oom navy">
    <p:spTree>
      <p:nvGrpSpPr>
        <p:cNvPr id="1" name=""/>
        <p:cNvGrpSpPr/>
        <p:nvPr/>
      </p:nvGrpSpPr>
      <p:grpSpPr>
        <a:xfrm>
          <a:off x="0" y="0"/>
          <a:ext cx="0" cy="0"/>
          <a:chOff x="0" y="0"/>
          <a:chExt cx="0" cy="0"/>
        </a:xfrm>
      </p:grpSpPr>
      <p:pic>
        <p:nvPicPr>
          <p:cNvPr id="5" name="Picture 4" descr="auburn.edu/writing. (334) 844-7475. universitywriting@auburn.edu. Logo. ">
            <a:extLst>
              <a:ext uri="{FF2B5EF4-FFF2-40B4-BE49-F238E27FC236}">
                <a16:creationId xmlns:a16="http://schemas.microsoft.com/office/drawing/2014/main" id="{A7BBAB52-19B1-1B4A-B3B9-A9BFC2270928}"/>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6" name="Straight Connector 5">
            <a:extLst>
              <a:ext uri="{FF2B5EF4-FFF2-40B4-BE49-F238E27FC236}">
                <a16:creationId xmlns:a16="http://schemas.microsoft.com/office/drawing/2014/main" id="{1B80A519-8DA1-43B0-875D-C0950345F05D}"/>
              </a:ext>
              <a:ext uri="{C183D7F6-B498-43B3-948B-1728B52AA6E4}">
                <adec:decorative xmlns:adec="http://schemas.microsoft.com/office/drawing/2017/decorative" val="1"/>
              </a:ext>
            </a:extLst>
          </p:cNvPr>
          <p:cNvCxnSpPr>
            <a:cxnSpLocks/>
            <a:stCxn id="19" idx="0"/>
          </p:cNvCxnSpPr>
          <p:nvPr userDrawn="1"/>
        </p:nvCxnSpPr>
        <p:spPr>
          <a:xfrm flipV="1">
            <a:off x="740572" y="3163163"/>
            <a:ext cx="926473" cy="1707322"/>
          </a:xfrm>
          <a:prstGeom prst="line">
            <a:avLst/>
          </a:prstGeom>
          <a:ln w="57150">
            <a:solidFill>
              <a:srgbClr val="6786B8"/>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C84EECC-2AAC-410E-9E13-C46A42504E49}"/>
              </a:ext>
              <a:ext uri="{C183D7F6-B498-43B3-948B-1728B52AA6E4}">
                <adec:decorative xmlns:adec="http://schemas.microsoft.com/office/drawing/2017/decorative" val="1"/>
              </a:ext>
            </a:extLst>
          </p:cNvPr>
          <p:cNvCxnSpPr>
            <a:cxnSpLocks/>
            <a:stCxn id="22" idx="0"/>
          </p:cNvCxnSpPr>
          <p:nvPr userDrawn="1"/>
        </p:nvCxnSpPr>
        <p:spPr>
          <a:xfrm flipV="1">
            <a:off x="9176931" y="1288715"/>
            <a:ext cx="1773306" cy="3581770"/>
          </a:xfrm>
          <a:prstGeom prst="line">
            <a:avLst/>
          </a:prstGeom>
          <a:ln w="57150">
            <a:solidFill>
              <a:srgbClr val="6786B8"/>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C17ED56-A710-4076-9B0F-05B2D782DFE7}"/>
              </a:ext>
              <a:ext uri="{C183D7F6-B498-43B3-948B-1728B52AA6E4}">
                <adec:decorative xmlns:adec="http://schemas.microsoft.com/office/drawing/2017/decorative" val="1"/>
              </a:ext>
            </a:extLst>
          </p:cNvPr>
          <p:cNvCxnSpPr>
            <a:cxnSpLocks/>
            <a:stCxn id="21" idx="0"/>
          </p:cNvCxnSpPr>
          <p:nvPr userDrawn="1"/>
        </p:nvCxnSpPr>
        <p:spPr>
          <a:xfrm flipH="1" flipV="1">
            <a:off x="6987654" y="1288715"/>
            <a:ext cx="1217448" cy="3581770"/>
          </a:xfrm>
          <a:prstGeom prst="line">
            <a:avLst/>
          </a:prstGeom>
          <a:ln w="57150">
            <a:solidFill>
              <a:srgbClr val="6786B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7687564-C3B2-4FE7-8519-E3B92E8F515D}"/>
              </a:ext>
              <a:ext uri="{C183D7F6-B498-43B3-948B-1728B52AA6E4}">
                <adec:decorative xmlns:adec="http://schemas.microsoft.com/office/drawing/2017/decorative" val="1"/>
              </a:ext>
            </a:extLst>
          </p:cNvPr>
          <p:cNvCxnSpPr>
            <a:cxnSpLocks/>
          </p:cNvCxnSpPr>
          <p:nvPr userDrawn="1"/>
        </p:nvCxnSpPr>
        <p:spPr>
          <a:xfrm flipH="1" flipV="1">
            <a:off x="4132263" y="3130299"/>
            <a:ext cx="1199106" cy="1744814"/>
          </a:xfrm>
          <a:prstGeom prst="line">
            <a:avLst/>
          </a:prstGeom>
          <a:ln w="57150">
            <a:solidFill>
              <a:srgbClr val="6786B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6C69B35-9863-4F8E-AD22-AE711C35F031}"/>
              </a:ext>
              <a:ext uri="{C183D7F6-B498-43B3-948B-1728B52AA6E4}">
                <adec:decorative xmlns:adec="http://schemas.microsoft.com/office/drawing/2017/decorative" val="1"/>
              </a:ext>
            </a:extLst>
          </p:cNvPr>
          <p:cNvCxnSpPr>
            <a:cxnSpLocks/>
            <a:stCxn id="18" idx="0"/>
          </p:cNvCxnSpPr>
          <p:nvPr userDrawn="1"/>
        </p:nvCxnSpPr>
        <p:spPr>
          <a:xfrm flipH="1" flipV="1">
            <a:off x="1620046" y="3254913"/>
            <a:ext cx="52230" cy="1615572"/>
          </a:xfrm>
          <a:prstGeom prst="line">
            <a:avLst/>
          </a:prstGeom>
          <a:ln w="57150">
            <a:solidFill>
              <a:srgbClr val="6786B8"/>
            </a:solidFill>
          </a:ln>
        </p:spPr>
        <p:style>
          <a:lnRef idx="1">
            <a:schemeClr val="accent1"/>
          </a:lnRef>
          <a:fillRef idx="0">
            <a:schemeClr val="accent1"/>
          </a:fillRef>
          <a:effectRef idx="0">
            <a:schemeClr val="accent1"/>
          </a:effectRef>
          <a:fontRef idx="minor">
            <a:schemeClr val="tx1"/>
          </a:fontRef>
        </p:style>
      </p:cxnSp>
      <p:pic>
        <p:nvPicPr>
          <p:cNvPr id="11" name="Picture 3" descr="The Zoom meeting toolbar with icons for unmute, start video, participants, chat, share screen, record, live transcript, reactions, and leave.">
            <a:extLst>
              <a:ext uri="{FF2B5EF4-FFF2-40B4-BE49-F238E27FC236}">
                <a16:creationId xmlns:a16="http://schemas.microsoft.com/office/drawing/2014/main" id="{B2C31266-A425-4322-811E-7C6F5A323963}"/>
              </a:ext>
            </a:extLst>
          </p:cNvPr>
          <p:cNvPicPr>
            <a:picLocks noChangeAspect="1"/>
          </p:cNvPicPr>
          <p:nvPr userDrawn="1"/>
        </p:nvPicPr>
        <p:blipFill rotWithShape="1">
          <a:blip r:embed="rId3"/>
          <a:srcRect l="2424" t="34239" r="2074" b="19231"/>
          <a:stretch/>
        </p:blipFill>
        <p:spPr>
          <a:xfrm>
            <a:off x="254244" y="4901252"/>
            <a:ext cx="11683512" cy="522711"/>
          </a:xfrm>
          <a:prstGeom prst="rect">
            <a:avLst/>
          </a:prstGeom>
        </p:spPr>
      </p:pic>
      <p:sp>
        <p:nvSpPr>
          <p:cNvPr id="12" name="TextBox 11">
            <a:extLst>
              <a:ext uri="{FF2B5EF4-FFF2-40B4-BE49-F238E27FC236}">
                <a16:creationId xmlns:a16="http://schemas.microsoft.com/office/drawing/2014/main" id="{6128A5A1-5E68-48A8-8B10-B528BC139918}"/>
              </a:ext>
            </a:extLst>
          </p:cNvPr>
          <p:cNvSpPr txBox="1"/>
          <p:nvPr userDrawn="1"/>
        </p:nvSpPr>
        <p:spPr>
          <a:xfrm>
            <a:off x="278658" y="1577592"/>
            <a:ext cx="2500443" cy="2031325"/>
          </a:xfrm>
          <a:prstGeom prst="rect">
            <a:avLst/>
          </a:prstGeom>
          <a:solidFill>
            <a:schemeClr val="bg1"/>
          </a:solidFill>
          <a:ln w="57150">
            <a:solidFill>
              <a:srgbClr val="6786B8"/>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 turn your audio and video on or off, select the mic and camera icons. Please mute yourself when not speaking to reduce background noise.</a:t>
            </a:r>
          </a:p>
        </p:txBody>
      </p:sp>
      <p:sp>
        <p:nvSpPr>
          <p:cNvPr id="13" name="TextBox 12">
            <a:extLst>
              <a:ext uri="{FF2B5EF4-FFF2-40B4-BE49-F238E27FC236}">
                <a16:creationId xmlns:a16="http://schemas.microsoft.com/office/drawing/2014/main" id="{83FE5308-1281-404C-8C9A-7BCAF5C9D565}"/>
              </a:ext>
            </a:extLst>
          </p:cNvPr>
          <p:cNvSpPr txBox="1"/>
          <p:nvPr userDrawn="1"/>
        </p:nvSpPr>
        <p:spPr>
          <a:xfrm>
            <a:off x="3216467" y="2116568"/>
            <a:ext cx="2368794" cy="1477328"/>
          </a:xfrm>
          <a:prstGeom prst="rect">
            <a:avLst/>
          </a:prstGeom>
          <a:solidFill>
            <a:schemeClr val="bg1"/>
          </a:solidFill>
          <a:ln w="57150">
            <a:solidFill>
              <a:srgbClr val="6786B8"/>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 open the chat, select the callout icon. In the chat, you can type questions and comments.</a:t>
            </a:r>
          </a:p>
        </p:txBody>
      </p:sp>
      <p:sp>
        <p:nvSpPr>
          <p:cNvPr id="14" name="TextBox 13">
            <a:extLst>
              <a:ext uri="{FF2B5EF4-FFF2-40B4-BE49-F238E27FC236}">
                <a16:creationId xmlns:a16="http://schemas.microsoft.com/office/drawing/2014/main" id="{F18C4C5C-5792-47FD-835E-3C7A5AD94E27}"/>
              </a:ext>
            </a:extLst>
          </p:cNvPr>
          <p:cNvSpPr txBox="1"/>
          <p:nvPr userDrawn="1"/>
        </p:nvSpPr>
        <p:spPr>
          <a:xfrm>
            <a:off x="6001215" y="2109338"/>
            <a:ext cx="2766484" cy="1477328"/>
          </a:xfrm>
          <a:prstGeom prst="rect">
            <a:avLst/>
          </a:prstGeom>
          <a:solidFill>
            <a:schemeClr val="bg1"/>
          </a:solidFill>
          <a:ln w="57150">
            <a:solidFill>
              <a:srgbClr val="6786B8"/>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 turn captions on or off, select the CC icon. You can also use this tool to change the captions’ size.</a:t>
            </a:r>
          </a:p>
        </p:txBody>
      </p:sp>
      <p:pic>
        <p:nvPicPr>
          <p:cNvPr id="15" name="Picture 2" descr="The live transcript menu with options for show subtitle, view full transcript, and subtitle settings.">
            <a:extLst>
              <a:ext uri="{FF2B5EF4-FFF2-40B4-BE49-F238E27FC236}">
                <a16:creationId xmlns:a16="http://schemas.microsoft.com/office/drawing/2014/main" id="{AC9770A0-B598-48D6-B53B-748D5954ECF2}"/>
              </a:ext>
            </a:extLst>
          </p:cNvPr>
          <p:cNvPicPr>
            <a:picLocks noChangeAspect="1"/>
          </p:cNvPicPr>
          <p:nvPr userDrawn="1"/>
        </p:nvPicPr>
        <p:blipFill rotWithShape="1">
          <a:blip r:embed="rId4"/>
          <a:srcRect l="4975" t="9497" r="12438" b="42458"/>
          <a:stretch/>
        </p:blipFill>
        <p:spPr>
          <a:xfrm>
            <a:off x="6022627" y="542618"/>
            <a:ext cx="2195994" cy="1148070"/>
          </a:xfrm>
          <a:prstGeom prst="rect">
            <a:avLst/>
          </a:prstGeom>
          <a:ln w="57150">
            <a:solidFill>
              <a:srgbClr val="6786B8"/>
            </a:solidFill>
          </a:ln>
        </p:spPr>
      </p:pic>
      <p:sp>
        <p:nvSpPr>
          <p:cNvPr id="16" name="TextBox 15">
            <a:extLst>
              <a:ext uri="{FF2B5EF4-FFF2-40B4-BE49-F238E27FC236}">
                <a16:creationId xmlns:a16="http://schemas.microsoft.com/office/drawing/2014/main" id="{14A75A63-4BD5-4336-9985-DB41C7384193}"/>
              </a:ext>
            </a:extLst>
          </p:cNvPr>
          <p:cNvSpPr txBox="1"/>
          <p:nvPr userDrawn="1"/>
        </p:nvSpPr>
        <p:spPr>
          <a:xfrm>
            <a:off x="9171272" y="2114059"/>
            <a:ext cx="2766484" cy="1477328"/>
          </a:xfrm>
          <a:prstGeom prst="rect">
            <a:avLst/>
          </a:prstGeom>
          <a:solidFill>
            <a:schemeClr val="bg1"/>
          </a:solidFill>
          <a:ln w="57150">
            <a:solidFill>
              <a:srgbClr val="6786B8"/>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 communicate nonverbally, select the smiley face icon and choose your desired symbol.</a:t>
            </a:r>
          </a:p>
        </p:txBody>
      </p:sp>
      <p:pic>
        <p:nvPicPr>
          <p:cNvPr id="17" name="Picture 16" descr="The reaction menu in Zoom, with applause, thumbs up, laugh, surprise, love, celebrate, yes, no, slow down, speed up, and raise hand symbols.">
            <a:extLst>
              <a:ext uri="{FF2B5EF4-FFF2-40B4-BE49-F238E27FC236}">
                <a16:creationId xmlns:a16="http://schemas.microsoft.com/office/drawing/2014/main" id="{82DA4416-1A96-4916-AD8B-696AC87500A9}"/>
              </a:ext>
            </a:extLst>
          </p:cNvPr>
          <p:cNvPicPr>
            <a:picLocks noChangeAspect="1"/>
          </p:cNvPicPr>
          <p:nvPr userDrawn="1"/>
        </p:nvPicPr>
        <p:blipFill>
          <a:blip r:embed="rId5"/>
          <a:stretch>
            <a:fillRect/>
          </a:stretch>
        </p:blipFill>
        <p:spPr>
          <a:xfrm>
            <a:off x="9565700" y="473697"/>
            <a:ext cx="2372056" cy="1247949"/>
          </a:xfrm>
          <a:prstGeom prst="rect">
            <a:avLst/>
          </a:prstGeom>
          <a:ln w="57150">
            <a:solidFill>
              <a:srgbClr val="6786B8"/>
            </a:solidFill>
          </a:ln>
        </p:spPr>
      </p:pic>
      <p:sp>
        <p:nvSpPr>
          <p:cNvPr id="18" name="Rectangle 17">
            <a:extLst>
              <a:ext uri="{FF2B5EF4-FFF2-40B4-BE49-F238E27FC236}">
                <a16:creationId xmlns:a16="http://schemas.microsoft.com/office/drawing/2014/main" id="{8151BB23-25C4-431A-A393-83C307500ABB}"/>
              </a:ext>
              <a:ext uri="{C183D7F6-B498-43B3-948B-1728B52AA6E4}">
                <adec:decorative xmlns:adec="http://schemas.microsoft.com/office/drawing/2017/decorative" val="1"/>
              </a:ext>
            </a:extLst>
          </p:cNvPr>
          <p:cNvSpPr/>
          <p:nvPr userDrawn="1"/>
        </p:nvSpPr>
        <p:spPr>
          <a:xfrm>
            <a:off x="1254321" y="4870485"/>
            <a:ext cx="835909" cy="576072"/>
          </a:xfrm>
          <a:prstGeom prst="rect">
            <a:avLst/>
          </a:prstGeom>
          <a:noFill/>
          <a:ln w="57150">
            <a:solidFill>
              <a:srgbClr val="6786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EE84349-3E77-44E7-9878-8AD8C242B145}"/>
              </a:ext>
              <a:ext uri="{C183D7F6-B498-43B3-948B-1728B52AA6E4}">
                <adec:decorative xmlns:adec="http://schemas.microsoft.com/office/drawing/2017/decorative" val="1"/>
              </a:ext>
            </a:extLst>
          </p:cNvPr>
          <p:cNvSpPr/>
          <p:nvPr userDrawn="1"/>
        </p:nvSpPr>
        <p:spPr>
          <a:xfrm>
            <a:off x="322618" y="4870485"/>
            <a:ext cx="835908" cy="576072"/>
          </a:xfrm>
          <a:prstGeom prst="rect">
            <a:avLst/>
          </a:prstGeom>
          <a:noFill/>
          <a:ln w="57150">
            <a:solidFill>
              <a:srgbClr val="6786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FCD505C-A608-4E0F-9027-0D9401780238}"/>
              </a:ext>
              <a:ext uri="{C183D7F6-B498-43B3-948B-1728B52AA6E4}">
                <adec:decorative xmlns:adec="http://schemas.microsoft.com/office/drawing/2017/decorative" val="1"/>
              </a:ext>
            </a:extLst>
          </p:cNvPr>
          <p:cNvSpPr/>
          <p:nvPr userDrawn="1"/>
        </p:nvSpPr>
        <p:spPr>
          <a:xfrm>
            <a:off x="4998439" y="4870485"/>
            <a:ext cx="677159" cy="576072"/>
          </a:xfrm>
          <a:prstGeom prst="rect">
            <a:avLst/>
          </a:prstGeom>
          <a:noFill/>
          <a:ln w="57150">
            <a:solidFill>
              <a:srgbClr val="6786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2EE5F46-220F-4C72-9DA1-76158DF2D2F4}"/>
              </a:ext>
              <a:ext uri="{C183D7F6-B498-43B3-948B-1728B52AA6E4}">
                <adec:decorative xmlns:adec="http://schemas.microsoft.com/office/drawing/2017/decorative" val="1"/>
              </a:ext>
            </a:extLst>
          </p:cNvPr>
          <p:cNvSpPr/>
          <p:nvPr userDrawn="1"/>
        </p:nvSpPr>
        <p:spPr>
          <a:xfrm>
            <a:off x="7697189" y="4870485"/>
            <a:ext cx="1015825" cy="576072"/>
          </a:xfrm>
          <a:prstGeom prst="rect">
            <a:avLst/>
          </a:prstGeom>
          <a:noFill/>
          <a:ln w="57150">
            <a:solidFill>
              <a:srgbClr val="6786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2978C38-A884-4C3A-8ABE-E1AB6310EC10}"/>
              </a:ext>
              <a:ext uri="{C183D7F6-B498-43B3-948B-1728B52AA6E4}">
                <adec:decorative xmlns:adec="http://schemas.microsoft.com/office/drawing/2017/decorative" val="1"/>
              </a:ext>
            </a:extLst>
          </p:cNvPr>
          <p:cNvSpPr/>
          <p:nvPr userDrawn="1"/>
        </p:nvSpPr>
        <p:spPr>
          <a:xfrm>
            <a:off x="8829902" y="4870485"/>
            <a:ext cx="694057" cy="576072"/>
          </a:xfrm>
          <a:prstGeom prst="rect">
            <a:avLst/>
          </a:prstGeom>
          <a:noFill/>
          <a:ln w="57150">
            <a:solidFill>
              <a:srgbClr val="6786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itle 1">
            <a:extLst>
              <a:ext uri="{FF2B5EF4-FFF2-40B4-BE49-F238E27FC236}">
                <a16:creationId xmlns:a16="http://schemas.microsoft.com/office/drawing/2014/main" id="{F9F83341-8FA3-4806-9D8F-636095B64CAE}"/>
              </a:ext>
            </a:extLst>
          </p:cNvPr>
          <p:cNvSpPr>
            <a:spLocks noGrp="1"/>
          </p:cNvSpPr>
          <p:nvPr>
            <p:ph type="title" hasCustomPrompt="1"/>
          </p:nvPr>
        </p:nvSpPr>
        <p:spPr>
          <a:xfrm>
            <a:off x="146304" y="54229"/>
            <a:ext cx="11207496" cy="1325563"/>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Slide Title</a:t>
            </a:r>
          </a:p>
        </p:txBody>
      </p:sp>
    </p:spTree>
    <p:extLst>
      <p:ext uri="{BB962C8B-B14F-4D97-AF65-F5344CB8AC3E}">
        <p14:creationId xmlns:p14="http://schemas.microsoft.com/office/powerpoint/2010/main" val="591506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4" name="Picture 3" descr="University Writing &#10;universitywriting@auburn.edu&#10;(334) 844-7475&#10;auburn.edu/writing">
            <a:extLst>
              <a:ext uri="{FF2B5EF4-FFF2-40B4-BE49-F238E27FC236}">
                <a16:creationId xmlns:a16="http://schemas.microsoft.com/office/drawing/2014/main" id="{71E9CB92-04AB-0A4B-8A21-F3C95635548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67788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54C881-54D6-5243-B805-EA8047B736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6">
            <a:extLst>
              <a:ext uri="{FF2B5EF4-FFF2-40B4-BE49-F238E27FC236}">
                <a16:creationId xmlns:a16="http://schemas.microsoft.com/office/drawing/2014/main" id="{6EB1EDA1-4C39-D248-9EE7-C002A50264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37511661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1" r:id="rId8"/>
    <p:sldLayoutId id="2147483730" r:id="rId9"/>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54C881-54D6-5243-B805-EA8047B736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6">
            <a:extLst>
              <a:ext uri="{FF2B5EF4-FFF2-40B4-BE49-F238E27FC236}">
                <a16:creationId xmlns:a16="http://schemas.microsoft.com/office/drawing/2014/main" id="{6EB1EDA1-4C39-D248-9EE7-C002A50264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24428080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8" r:id="rId3"/>
    <p:sldLayoutId id="2147483746" r:id="rId4"/>
    <p:sldLayoutId id="2147483742" r:id="rId5"/>
    <p:sldLayoutId id="2147483743" r:id="rId6"/>
    <p:sldLayoutId id="2147483744" r:id="rId7"/>
    <p:sldLayoutId id="2147483749" r:id="rId8"/>
    <p:sldLayoutId id="2147483745" r:id="rId9"/>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ub.ie/values"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positivepsychology.com/cbt-cognitive-restructuring-cognitive-distortions/"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thepeerreview-iwca.org/issues/braver-spaces/creating-brave-spaces-in-south-texas/" TargetMode="External"/><Relationship Id="rId2" Type="http://schemas.openxmlformats.org/officeDocument/2006/relationships/hyperlink" Target="https://nces.ed.gov/pubs/web/97578e.asp"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creativecommons.org/licenses/by-nc-sa/4.0/"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6D093C-EB9C-49E1-9349-694282E10D0D}"/>
              </a:ext>
            </a:extLst>
          </p:cNvPr>
          <p:cNvSpPr txBox="1"/>
          <p:nvPr/>
        </p:nvSpPr>
        <p:spPr>
          <a:xfrm>
            <a:off x="239697" y="4776186"/>
            <a:ext cx="2716567" cy="923330"/>
          </a:xfrm>
          <a:prstGeom prst="rect">
            <a:avLst/>
          </a:prstGeom>
          <a:noFill/>
        </p:spPr>
        <p:txBody>
          <a:bodyPr wrap="square" rtlCol="0">
            <a:spAutoFit/>
          </a:bodyPr>
          <a:lstStyle/>
          <a:p>
            <a:pPr algn="ctr"/>
            <a:r>
              <a:rPr lang="en-US">
                <a:solidFill>
                  <a:srgbClr val="6585B6"/>
                </a:solidFill>
                <a:latin typeface="Arial" panose="020B0604020202020204" pitchFamily="34" charset="0"/>
                <a:cs typeface="Arial" panose="020B0604020202020204" pitchFamily="34" charset="0"/>
              </a:rPr>
              <a:t>University Writing</a:t>
            </a:r>
          </a:p>
          <a:p>
            <a:pPr algn="ctr"/>
            <a:r>
              <a:rPr lang="en-US">
                <a:solidFill>
                  <a:srgbClr val="6585B6"/>
                </a:solidFill>
                <a:latin typeface="Arial" panose="020B0604020202020204" pitchFamily="34" charset="0"/>
                <a:cs typeface="Arial" panose="020B0604020202020204" pitchFamily="34" charset="0"/>
              </a:rPr>
              <a:t>Auburn</a:t>
            </a:r>
          </a:p>
          <a:p>
            <a:pPr algn="ctr"/>
            <a:r>
              <a:rPr lang="en-US">
                <a:solidFill>
                  <a:srgbClr val="6585B6"/>
                </a:solidFill>
                <a:latin typeface="Arial" panose="020B0604020202020204" pitchFamily="34" charset="0"/>
                <a:cs typeface="Arial" panose="020B0604020202020204" pitchFamily="34" charset="0"/>
              </a:rPr>
              <a:t>Office of the Provost</a:t>
            </a:r>
          </a:p>
        </p:txBody>
      </p:sp>
    </p:spTree>
    <p:extLst>
      <p:ext uri="{BB962C8B-B14F-4D97-AF65-F5344CB8AC3E}">
        <p14:creationId xmlns:p14="http://schemas.microsoft.com/office/powerpoint/2010/main" val="88862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04763-4B20-25A3-5D62-35E2F07DD6AB}"/>
              </a:ext>
            </a:extLst>
          </p:cNvPr>
          <p:cNvSpPr>
            <a:spLocks noGrp="1"/>
          </p:cNvSpPr>
          <p:nvPr>
            <p:ph type="title"/>
          </p:nvPr>
        </p:nvSpPr>
        <p:spPr/>
        <p:txBody>
          <a:bodyPr/>
          <a:lstStyle/>
          <a:p>
            <a:r>
              <a:rPr lang="en-US">
                <a:latin typeface="Arial"/>
                <a:cs typeface="Arial"/>
              </a:rPr>
              <a:t>Online, (A)synchronous Tutoring</a:t>
            </a:r>
            <a:endParaRPr lang="en-US"/>
          </a:p>
        </p:txBody>
      </p:sp>
      <p:sp>
        <p:nvSpPr>
          <p:cNvPr id="3" name="Content Placeholder 2">
            <a:extLst>
              <a:ext uri="{FF2B5EF4-FFF2-40B4-BE49-F238E27FC236}">
                <a16:creationId xmlns:a16="http://schemas.microsoft.com/office/drawing/2014/main" id="{C9B84BDC-2A30-72D6-D40D-314202062254}"/>
              </a:ext>
            </a:extLst>
          </p:cNvPr>
          <p:cNvSpPr>
            <a:spLocks noGrp="1"/>
          </p:cNvSpPr>
          <p:nvPr>
            <p:ph idx="1"/>
          </p:nvPr>
        </p:nvSpPr>
        <p:spPr/>
        <p:txBody>
          <a:bodyPr vert="horz" lIns="91440" tIns="45720" rIns="91440" bIns="45720" rtlCol="0" anchor="t">
            <a:normAutofit/>
          </a:bodyPr>
          <a:lstStyle/>
          <a:p>
            <a:r>
              <a:rPr lang="en-US">
                <a:latin typeface="Arial"/>
                <a:cs typeface="Arial"/>
              </a:rPr>
              <a:t>Inherently multimodal</a:t>
            </a:r>
          </a:p>
          <a:p>
            <a:r>
              <a:rPr lang="en-US">
                <a:latin typeface="Arial"/>
                <a:cs typeface="Arial"/>
              </a:rPr>
              <a:t>Poses challenges to consultants in:</a:t>
            </a:r>
          </a:p>
          <a:p>
            <a:pPr lvl="1"/>
            <a:r>
              <a:rPr lang="en-US">
                <a:latin typeface="Arial"/>
                <a:cs typeface="Arial"/>
              </a:rPr>
              <a:t>Developing the rapport that encourages clients to ask meaningful questions (Worm, 2020)</a:t>
            </a:r>
          </a:p>
          <a:p>
            <a:pPr lvl="1"/>
            <a:r>
              <a:rPr lang="en-US">
                <a:latin typeface="Arial"/>
                <a:cs typeface="Arial"/>
              </a:rPr>
              <a:t>Recognizing opportunities to utilize practices grounded in DEI</a:t>
            </a:r>
          </a:p>
          <a:p>
            <a:r>
              <a:rPr lang="en-US" b="1">
                <a:latin typeface="Arial"/>
                <a:cs typeface="Arial"/>
              </a:rPr>
              <a:t>Philosophy statements</a:t>
            </a:r>
            <a:r>
              <a:rPr lang="en-US">
                <a:latin typeface="Arial"/>
                <a:cs typeface="Arial"/>
              </a:rPr>
              <a:t> invite reflection on these challenges</a:t>
            </a:r>
            <a:endParaRPr lang="en-US"/>
          </a:p>
        </p:txBody>
      </p:sp>
    </p:spTree>
    <p:extLst>
      <p:ext uri="{BB962C8B-B14F-4D97-AF65-F5344CB8AC3E}">
        <p14:creationId xmlns:p14="http://schemas.microsoft.com/office/powerpoint/2010/main" val="1409462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13589-F5FC-5D2C-40C3-CA402DF9C646}"/>
              </a:ext>
            </a:extLst>
          </p:cNvPr>
          <p:cNvSpPr>
            <a:spLocks noGrp="1"/>
          </p:cNvSpPr>
          <p:nvPr>
            <p:ph type="title"/>
          </p:nvPr>
        </p:nvSpPr>
        <p:spPr/>
        <p:txBody>
          <a:bodyPr/>
          <a:lstStyle/>
          <a:p>
            <a:r>
              <a:rPr lang="en-US">
                <a:latin typeface="Arial"/>
                <a:cs typeface="Arial"/>
              </a:rPr>
              <a:t>Philosophy Statements</a:t>
            </a:r>
            <a:endParaRPr lang="en-US"/>
          </a:p>
        </p:txBody>
      </p:sp>
      <p:sp>
        <p:nvSpPr>
          <p:cNvPr id="3" name="Content Placeholder 2">
            <a:extLst>
              <a:ext uri="{FF2B5EF4-FFF2-40B4-BE49-F238E27FC236}">
                <a16:creationId xmlns:a16="http://schemas.microsoft.com/office/drawing/2014/main" id="{8E2EB516-8225-9CCF-6C6F-8B09281AE63C}"/>
              </a:ext>
            </a:extLst>
          </p:cNvPr>
          <p:cNvSpPr>
            <a:spLocks noGrp="1"/>
          </p:cNvSpPr>
          <p:nvPr>
            <p:ph idx="1"/>
          </p:nvPr>
        </p:nvSpPr>
        <p:spPr/>
        <p:txBody>
          <a:bodyPr vert="horz" lIns="91440" tIns="45720" rIns="91440" bIns="45720" rtlCol="0" anchor="t">
            <a:normAutofit/>
          </a:bodyPr>
          <a:lstStyle/>
          <a:p>
            <a:r>
              <a:rPr lang="en-US">
                <a:latin typeface="Arial"/>
                <a:cs typeface="Arial"/>
              </a:rPr>
              <a:t>A required part of consultants' </a:t>
            </a:r>
            <a:r>
              <a:rPr lang="en-US" err="1">
                <a:latin typeface="Arial"/>
                <a:cs typeface="Arial"/>
              </a:rPr>
              <a:t>ePortfolios</a:t>
            </a:r>
            <a:endParaRPr lang="en-US">
              <a:latin typeface="Arial"/>
              <a:cs typeface="Arial"/>
            </a:endParaRPr>
          </a:p>
          <a:p>
            <a:r>
              <a:rPr lang="en-US">
                <a:latin typeface="Arial"/>
                <a:cs typeface="Arial"/>
              </a:rPr>
              <a:t>Asks consultants to </a:t>
            </a:r>
            <a:r>
              <a:rPr lang="en-US" b="1">
                <a:latin typeface="Arial"/>
                <a:cs typeface="Arial"/>
              </a:rPr>
              <a:t>reflect on their backgrounds and identities</a:t>
            </a:r>
            <a:r>
              <a:rPr lang="en-US">
                <a:latin typeface="Arial"/>
                <a:cs typeface="Arial"/>
              </a:rPr>
              <a:t>, identify their </a:t>
            </a:r>
            <a:r>
              <a:rPr lang="en-US" b="1">
                <a:latin typeface="Arial"/>
                <a:cs typeface="Arial"/>
              </a:rPr>
              <a:t>core values</a:t>
            </a:r>
            <a:r>
              <a:rPr lang="en-US">
                <a:latin typeface="Arial"/>
                <a:cs typeface="Arial"/>
              </a:rPr>
              <a:t>, and determine how to </a:t>
            </a:r>
            <a:r>
              <a:rPr lang="en-US" b="1">
                <a:latin typeface="Arial"/>
                <a:cs typeface="Arial"/>
              </a:rPr>
              <a:t>enact their values</a:t>
            </a:r>
            <a:r>
              <a:rPr lang="en-US">
                <a:latin typeface="Arial"/>
                <a:cs typeface="Arial"/>
              </a:rPr>
              <a:t> within consultations (F2F and online)</a:t>
            </a:r>
            <a:endParaRPr lang="en-US"/>
          </a:p>
          <a:p>
            <a:r>
              <a:rPr lang="en-US">
                <a:latin typeface="Arial"/>
                <a:cs typeface="Arial"/>
              </a:rPr>
              <a:t>Encourages consultants to center DEI and engage in multimodal composition</a:t>
            </a:r>
            <a:endParaRPr lang="en-US"/>
          </a:p>
          <a:p>
            <a:endParaRPr lang="en-US"/>
          </a:p>
          <a:p>
            <a:endParaRPr lang="en-US"/>
          </a:p>
        </p:txBody>
      </p:sp>
    </p:spTree>
    <p:extLst>
      <p:ext uri="{BB962C8B-B14F-4D97-AF65-F5344CB8AC3E}">
        <p14:creationId xmlns:p14="http://schemas.microsoft.com/office/powerpoint/2010/main" val="947670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525B6-F22A-8535-FE28-871FBFB92FC3}"/>
              </a:ext>
            </a:extLst>
          </p:cNvPr>
          <p:cNvSpPr>
            <a:spLocks noGrp="1"/>
          </p:cNvSpPr>
          <p:nvPr>
            <p:ph type="title"/>
          </p:nvPr>
        </p:nvSpPr>
        <p:spPr/>
        <p:txBody>
          <a:bodyPr/>
          <a:lstStyle/>
          <a:p>
            <a:r>
              <a:rPr lang="en-US">
                <a:latin typeface="Arial"/>
                <a:cs typeface="Arial"/>
              </a:rPr>
              <a:t>UW's Vision Statement</a:t>
            </a:r>
            <a:endParaRPr lang="en-US"/>
          </a:p>
        </p:txBody>
      </p:sp>
      <p:sp>
        <p:nvSpPr>
          <p:cNvPr id="3" name="Content Placeholder 2">
            <a:extLst>
              <a:ext uri="{FF2B5EF4-FFF2-40B4-BE49-F238E27FC236}">
                <a16:creationId xmlns:a16="http://schemas.microsoft.com/office/drawing/2014/main" id="{8E9C1935-FE9D-5679-DF55-EEC080DB0988}"/>
              </a:ext>
            </a:extLst>
          </p:cNvPr>
          <p:cNvSpPr>
            <a:spLocks noGrp="1"/>
          </p:cNvSpPr>
          <p:nvPr>
            <p:ph idx="1"/>
          </p:nvPr>
        </p:nvSpPr>
        <p:spPr>
          <a:xfrm>
            <a:off x="838200" y="1825625"/>
            <a:ext cx="10515600" cy="3797297"/>
          </a:xfrm>
        </p:spPr>
        <p:txBody>
          <a:bodyPr vert="horz" lIns="91440" tIns="45720" rIns="91440" bIns="45720" rtlCol="0" anchor="t">
            <a:normAutofit/>
          </a:bodyPr>
          <a:lstStyle/>
          <a:p>
            <a:r>
              <a:rPr lang="en-US">
                <a:latin typeface="Arial"/>
                <a:cs typeface="Arial"/>
              </a:rPr>
              <a:t>Philosophy statements scaffolded toward collaborative development of a program mission statement:</a:t>
            </a:r>
            <a:endParaRPr lang="en-US"/>
          </a:p>
          <a:p>
            <a:pPr lvl="1"/>
            <a:r>
              <a:rPr lang="en-US">
                <a:latin typeface="Arial"/>
                <a:cs typeface="Arial"/>
              </a:rPr>
              <a:t>"University Writing's vision is to </a:t>
            </a:r>
            <a:r>
              <a:rPr lang="en-US" b="1">
                <a:latin typeface="Arial"/>
                <a:cs typeface="Arial"/>
              </a:rPr>
              <a:t>empower </a:t>
            </a:r>
            <a:r>
              <a:rPr lang="en-US">
                <a:latin typeface="Arial"/>
                <a:cs typeface="Arial"/>
              </a:rPr>
              <a:t>the Auburn community through </a:t>
            </a:r>
            <a:r>
              <a:rPr lang="en-US" b="1">
                <a:latin typeface="Arial"/>
                <a:cs typeface="Arial"/>
              </a:rPr>
              <a:t>diverse</a:t>
            </a:r>
            <a:r>
              <a:rPr lang="en-US">
                <a:latin typeface="Arial"/>
                <a:cs typeface="Arial"/>
              </a:rPr>
              <a:t>, </a:t>
            </a:r>
            <a:r>
              <a:rPr lang="en-US" b="1">
                <a:latin typeface="Arial"/>
                <a:cs typeface="Arial"/>
              </a:rPr>
              <a:t>equitable</a:t>
            </a:r>
            <a:r>
              <a:rPr lang="en-US">
                <a:latin typeface="Arial"/>
                <a:cs typeface="Arial"/>
              </a:rPr>
              <a:t>, and </a:t>
            </a:r>
            <a:r>
              <a:rPr lang="en-US" b="1">
                <a:latin typeface="Arial"/>
                <a:cs typeface="Arial"/>
              </a:rPr>
              <a:t>inclusive </a:t>
            </a:r>
            <a:r>
              <a:rPr lang="en-US">
                <a:latin typeface="Arial"/>
                <a:cs typeface="Arial"/>
              </a:rPr>
              <a:t>writing and instructional support" (University Writing, 2022)</a:t>
            </a:r>
            <a:endParaRPr lang="en-US"/>
          </a:p>
        </p:txBody>
      </p:sp>
    </p:spTree>
    <p:extLst>
      <p:ext uri="{BB962C8B-B14F-4D97-AF65-F5344CB8AC3E}">
        <p14:creationId xmlns:p14="http://schemas.microsoft.com/office/powerpoint/2010/main" val="3533778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FF8DF-3349-0238-2E76-3CB22CEB6137}"/>
              </a:ext>
            </a:extLst>
          </p:cNvPr>
          <p:cNvSpPr>
            <a:spLocks noGrp="1"/>
          </p:cNvSpPr>
          <p:nvPr>
            <p:ph type="title"/>
          </p:nvPr>
        </p:nvSpPr>
        <p:spPr>
          <a:xfrm>
            <a:off x="158692" y="1245969"/>
            <a:ext cx="9967838" cy="1325563"/>
          </a:xfrm>
        </p:spPr>
        <p:txBody>
          <a:bodyPr/>
          <a:lstStyle/>
          <a:p>
            <a:r>
              <a:rPr lang="en-US">
                <a:latin typeface="Arial"/>
                <a:cs typeface="Arial"/>
              </a:rPr>
              <a:t>Serving LGBTQ+ Writers in Changing Spaces</a:t>
            </a:r>
            <a:endParaRPr lang="en-US"/>
          </a:p>
        </p:txBody>
      </p:sp>
      <p:sp>
        <p:nvSpPr>
          <p:cNvPr id="4" name="Title 1">
            <a:extLst>
              <a:ext uri="{FF2B5EF4-FFF2-40B4-BE49-F238E27FC236}">
                <a16:creationId xmlns:a16="http://schemas.microsoft.com/office/drawing/2014/main" id="{A2C1AFBF-7269-74B3-5E14-FA4A18245EE9}"/>
              </a:ext>
            </a:extLst>
          </p:cNvPr>
          <p:cNvSpPr txBox="1">
            <a:spLocks/>
          </p:cNvSpPr>
          <p:nvPr/>
        </p:nvSpPr>
        <p:spPr>
          <a:xfrm>
            <a:off x="159701" y="4335349"/>
            <a:ext cx="996783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r>
              <a:rPr lang="en-US" sz="4000">
                <a:latin typeface="Arial"/>
                <a:cs typeface="Arial"/>
              </a:rPr>
              <a:t>Jonah Breed</a:t>
            </a:r>
            <a:endParaRPr lang="en-US" sz="4000"/>
          </a:p>
        </p:txBody>
      </p:sp>
    </p:spTree>
    <p:extLst>
      <p:ext uri="{BB962C8B-B14F-4D97-AF65-F5344CB8AC3E}">
        <p14:creationId xmlns:p14="http://schemas.microsoft.com/office/powerpoint/2010/main" val="2825873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AA9B-2879-1A5D-6E9F-0AD870CE737B}"/>
              </a:ext>
            </a:extLst>
          </p:cNvPr>
          <p:cNvSpPr>
            <a:spLocks noGrp="1"/>
          </p:cNvSpPr>
          <p:nvPr>
            <p:ph type="title"/>
          </p:nvPr>
        </p:nvSpPr>
        <p:spPr/>
        <p:txBody>
          <a:bodyPr/>
          <a:lstStyle/>
          <a:p>
            <a:r>
              <a:rPr lang="en-US">
                <a:latin typeface="Arial"/>
                <a:cs typeface="Arial"/>
              </a:rPr>
              <a:t>Philosophy Statement Excerpt</a:t>
            </a:r>
            <a:endParaRPr lang="en-US"/>
          </a:p>
        </p:txBody>
      </p:sp>
      <p:sp>
        <p:nvSpPr>
          <p:cNvPr id="3" name="Content Placeholder 2">
            <a:extLst>
              <a:ext uri="{FF2B5EF4-FFF2-40B4-BE49-F238E27FC236}">
                <a16:creationId xmlns:a16="http://schemas.microsoft.com/office/drawing/2014/main" id="{C7CE9271-9A09-3CB9-3F33-14D4B8A8351C}"/>
              </a:ext>
            </a:extLst>
          </p:cNvPr>
          <p:cNvSpPr>
            <a:spLocks noGrp="1"/>
          </p:cNvSpPr>
          <p:nvPr>
            <p:ph idx="1"/>
          </p:nvPr>
        </p:nvSpPr>
        <p:spPr/>
        <p:txBody>
          <a:bodyPr vert="horz" lIns="91440" tIns="45720" rIns="91440" bIns="45720" rtlCol="0" anchor="t">
            <a:normAutofit lnSpcReduction="10000"/>
          </a:bodyPr>
          <a:lstStyle/>
          <a:p>
            <a:pPr marL="0" indent="0">
              <a:buNone/>
            </a:pPr>
            <a:r>
              <a:rPr lang="en-US">
                <a:latin typeface="Arial"/>
                <a:cs typeface="Arial"/>
              </a:rPr>
              <a:t>I am a white, cishet graduate student and educator.</a:t>
            </a:r>
          </a:p>
          <a:p>
            <a:pPr marL="0" indent="0">
              <a:buNone/>
            </a:pPr>
            <a:r>
              <a:rPr lang="en-US">
                <a:latin typeface="Arial"/>
                <a:cs typeface="Arial"/>
              </a:rPr>
              <a:t>“Teaching and consulting involve working with writers with a range of identities in spaces that will continue to change form. It is my goal to center both the safety and growth of my students, regardless of identity or space. Because I cannot and do not wish to fully control the conversations that happen in the spaces I educate in, I believe it is my responsibility to encourage agreements and expectations for conversations, whether they be online, in-person, or elsewhere.”</a:t>
            </a:r>
          </a:p>
        </p:txBody>
      </p:sp>
    </p:spTree>
    <p:extLst>
      <p:ext uri="{BB962C8B-B14F-4D97-AF65-F5344CB8AC3E}">
        <p14:creationId xmlns:p14="http://schemas.microsoft.com/office/powerpoint/2010/main" val="3034704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DCC5D-E808-A93D-8FF2-C60791753B90}"/>
              </a:ext>
            </a:extLst>
          </p:cNvPr>
          <p:cNvSpPr>
            <a:spLocks noGrp="1"/>
          </p:cNvSpPr>
          <p:nvPr>
            <p:ph type="title"/>
          </p:nvPr>
        </p:nvSpPr>
        <p:spPr/>
        <p:txBody>
          <a:bodyPr/>
          <a:lstStyle/>
          <a:p>
            <a:r>
              <a:rPr lang="en-US">
                <a:latin typeface="Arial"/>
                <a:cs typeface="Arial"/>
              </a:rPr>
              <a:t>Brave/Safe Spaces</a:t>
            </a:r>
            <a:endParaRPr lang="en-US"/>
          </a:p>
        </p:txBody>
      </p:sp>
      <p:sp>
        <p:nvSpPr>
          <p:cNvPr id="3" name="Content Placeholder 2">
            <a:extLst>
              <a:ext uri="{FF2B5EF4-FFF2-40B4-BE49-F238E27FC236}">
                <a16:creationId xmlns:a16="http://schemas.microsoft.com/office/drawing/2014/main" id="{9EFEF78A-9AB0-D9E3-64A3-51152EE76EA6}"/>
              </a:ext>
            </a:extLst>
          </p:cNvPr>
          <p:cNvSpPr>
            <a:spLocks noGrp="1"/>
          </p:cNvSpPr>
          <p:nvPr>
            <p:ph idx="1"/>
          </p:nvPr>
        </p:nvSpPr>
        <p:spPr/>
        <p:txBody>
          <a:bodyPr vert="horz" lIns="91440" tIns="45720" rIns="91440" bIns="45720" rtlCol="0" anchor="t">
            <a:normAutofit fontScale="92500"/>
          </a:bodyPr>
          <a:lstStyle/>
          <a:p>
            <a:r>
              <a:rPr lang="en-US" b="1">
                <a:latin typeface="Arial"/>
                <a:cs typeface="Arial"/>
              </a:rPr>
              <a:t>Brave spaces</a:t>
            </a:r>
            <a:r>
              <a:rPr lang="en-US">
                <a:latin typeface="Arial"/>
                <a:cs typeface="Arial"/>
              </a:rPr>
              <a:t> promote collaboratively setting expectations and rules for conversations instead of avoiding difficult topics altogether (Arao &amp; Clemens, 2013).</a:t>
            </a:r>
          </a:p>
          <a:p>
            <a:r>
              <a:rPr lang="en-US" b="1">
                <a:latin typeface="Arial"/>
                <a:cs typeface="Arial"/>
              </a:rPr>
              <a:t>Safe spaces</a:t>
            </a:r>
            <a:r>
              <a:rPr lang="en-US">
                <a:latin typeface="Arial"/>
                <a:cs typeface="Arial"/>
              </a:rPr>
              <a:t> aim to provide protection but can lead to people viewing safety as synonymous with comfort (Arao &amp; Clemens, 2013).</a:t>
            </a:r>
          </a:p>
          <a:p>
            <a:r>
              <a:rPr lang="en-US" b="1">
                <a:latin typeface="Arial"/>
                <a:cs typeface="Arial"/>
              </a:rPr>
              <a:t>Writing center spaces</a:t>
            </a:r>
            <a:r>
              <a:rPr lang="en-US">
                <a:latin typeface="Arial"/>
                <a:cs typeface="Arial"/>
              </a:rPr>
              <a:t> avoiding discussion of identity erases a part of students’ identities, which affects how consultants and clients engage with the writing (</a:t>
            </a:r>
            <a:r>
              <a:rPr lang="en-US" b="0" i="0">
                <a:effectLst/>
                <a:latin typeface="Arial"/>
                <a:cs typeface="Arial"/>
              </a:rPr>
              <a:t>Pittendrigh &amp; Camarillo, 2017).</a:t>
            </a:r>
            <a:endParaRPr lang="en-US">
              <a:latin typeface="Arial"/>
              <a:cs typeface="Arial"/>
            </a:endParaRPr>
          </a:p>
          <a:p>
            <a:endParaRPr lang="en-US"/>
          </a:p>
        </p:txBody>
      </p:sp>
    </p:spTree>
    <p:extLst>
      <p:ext uri="{BB962C8B-B14F-4D97-AF65-F5344CB8AC3E}">
        <p14:creationId xmlns:p14="http://schemas.microsoft.com/office/powerpoint/2010/main" val="2827878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36D7B-4C9E-3AE3-8945-607B588BA912}"/>
              </a:ext>
            </a:extLst>
          </p:cNvPr>
          <p:cNvSpPr>
            <a:spLocks noGrp="1"/>
          </p:cNvSpPr>
          <p:nvPr>
            <p:ph type="title"/>
          </p:nvPr>
        </p:nvSpPr>
        <p:spPr/>
        <p:txBody>
          <a:bodyPr/>
          <a:lstStyle/>
          <a:p>
            <a:r>
              <a:rPr lang="en-US"/>
              <a:t>Affinity Group</a:t>
            </a:r>
          </a:p>
        </p:txBody>
      </p:sp>
      <p:sp>
        <p:nvSpPr>
          <p:cNvPr id="3" name="Content Placeholder 2">
            <a:extLst>
              <a:ext uri="{FF2B5EF4-FFF2-40B4-BE49-F238E27FC236}">
                <a16:creationId xmlns:a16="http://schemas.microsoft.com/office/drawing/2014/main" id="{916DB8E4-C916-DE8E-7C30-43CB442EA236}"/>
              </a:ext>
            </a:extLst>
          </p:cNvPr>
          <p:cNvSpPr>
            <a:spLocks noGrp="1"/>
          </p:cNvSpPr>
          <p:nvPr>
            <p:ph idx="1"/>
          </p:nvPr>
        </p:nvSpPr>
        <p:spPr/>
        <p:txBody>
          <a:bodyPr vert="horz" lIns="91440" tIns="45720" rIns="91440" bIns="45720" rtlCol="0" anchor="t">
            <a:normAutofit/>
          </a:bodyPr>
          <a:lstStyle/>
          <a:p>
            <a:r>
              <a:rPr lang="en-US">
                <a:latin typeface="Arial"/>
                <a:cs typeface="Arial"/>
              </a:rPr>
              <a:t>Last semester I participated in one of University Writing’s first affinity groups: LGBTQ+ Allies.</a:t>
            </a:r>
          </a:p>
          <a:p>
            <a:r>
              <a:rPr lang="en-US">
                <a:latin typeface="Arial"/>
                <a:cs typeface="Arial"/>
              </a:rPr>
              <a:t>I joined the group to further develop my teaching philosophy and pedagogical skills in both writing center and ELA classroom spaces.</a:t>
            </a:r>
          </a:p>
          <a:p>
            <a:r>
              <a:rPr lang="en-US">
                <a:latin typeface="Arial"/>
                <a:cs typeface="Arial"/>
              </a:rPr>
              <a:t>Both environments center writing and identity.</a:t>
            </a:r>
          </a:p>
          <a:p>
            <a:endParaRPr lang="en-US"/>
          </a:p>
        </p:txBody>
      </p:sp>
    </p:spTree>
    <p:extLst>
      <p:ext uri="{BB962C8B-B14F-4D97-AF65-F5344CB8AC3E}">
        <p14:creationId xmlns:p14="http://schemas.microsoft.com/office/powerpoint/2010/main" val="395234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7F11C-2D4F-6EC3-95D2-071BB420CABD}"/>
              </a:ext>
            </a:extLst>
          </p:cNvPr>
          <p:cNvSpPr>
            <a:spLocks noGrp="1"/>
          </p:cNvSpPr>
          <p:nvPr>
            <p:ph type="title"/>
          </p:nvPr>
        </p:nvSpPr>
        <p:spPr/>
        <p:txBody>
          <a:bodyPr/>
          <a:lstStyle/>
          <a:p>
            <a:r>
              <a:rPr lang="en-US"/>
              <a:t>Online “Spaces”</a:t>
            </a:r>
          </a:p>
        </p:txBody>
      </p:sp>
      <p:sp>
        <p:nvSpPr>
          <p:cNvPr id="3" name="Content Placeholder 2">
            <a:extLst>
              <a:ext uri="{FF2B5EF4-FFF2-40B4-BE49-F238E27FC236}">
                <a16:creationId xmlns:a16="http://schemas.microsoft.com/office/drawing/2014/main" id="{1D4F5315-0CB4-1533-FEA9-6215AD7EC54F}"/>
              </a:ext>
            </a:extLst>
          </p:cNvPr>
          <p:cNvSpPr>
            <a:spLocks noGrp="1"/>
          </p:cNvSpPr>
          <p:nvPr>
            <p:ph idx="1"/>
          </p:nvPr>
        </p:nvSpPr>
        <p:spPr/>
        <p:txBody>
          <a:bodyPr vert="horz" lIns="91440" tIns="45720" rIns="91440" bIns="45720" rtlCol="0" anchor="t">
            <a:normAutofit/>
          </a:bodyPr>
          <a:lstStyle/>
          <a:p>
            <a:r>
              <a:rPr lang="en-US">
                <a:latin typeface="Arial"/>
                <a:cs typeface="Arial"/>
              </a:rPr>
              <a:t>Online appointments complicate what counts as a “space.”</a:t>
            </a:r>
            <a:endParaRPr lang="en-US"/>
          </a:p>
          <a:p>
            <a:r>
              <a:rPr lang="en-US">
                <a:latin typeface="Arial"/>
                <a:cs typeface="Arial"/>
              </a:rPr>
              <a:t>Online appointments change how consultants and clients establish a connection (Worm, 2020).</a:t>
            </a:r>
          </a:p>
          <a:p>
            <a:r>
              <a:rPr lang="en-US"/>
              <a:t>A change in space doesn’t have to mean a change in content.</a:t>
            </a:r>
          </a:p>
          <a:p>
            <a:r>
              <a:rPr lang="en-US"/>
              <a:t>Text chat offers a unique-to-online method for establishing the expectations for conversation.</a:t>
            </a:r>
          </a:p>
          <a:p>
            <a:endParaRPr lang="en-US"/>
          </a:p>
        </p:txBody>
      </p:sp>
    </p:spTree>
    <p:extLst>
      <p:ext uri="{BB962C8B-B14F-4D97-AF65-F5344CB8AC3E}">
        <p14:creationId xmlns:p14="http://schemas.microsoft.com/office/powerpoint/2010/main" val="4282993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00642-3484-CA61-8D1B-6571D1D85BD0}"/>
              </a:ext>
            </a:extLst>
          </p:cNvPr>
          <p:cNvSpPr>
            <a:spLocks noGrp="1"/>
          </p:cNvSpPr>
          <p:nvPr>
            <p:ph type="title"/>
          </p:nvPr>
        </p:nvSpPr>
        <p:spPr/>
        <p:txBody>
          <a:bodyPr/>
          <a:lstStyle/>
          <a:p>
            <a:r>
              <a:rPr lang="en-US">
                <a:latin typeface="Arial"/>
                <a:cs typeface="Arial"/>
              </a:rPr>
              <a:t>Welcoming LGBTQ+ Clients Online</a:t>
            </a:r>
            <a:endParaRPr lang="en-US"/>
          </a:p>
        </p:txBody>
      </p:sp>
      <p:sp>
        <p:nvSpPr>
          <p:cNvPr id="3" name="Content Placeholder 2">
            <a:extLst>
              <a:ext uri="{FF2B5EF4-FFF2-40B4-BE49-F238E27FC236}">
                <a16:creationId xmlns:a16="http://schemas.microsoft.com/office/drawing/2014/main" id="{19C9732B-5185-2B56-EDA4-6AEF887919AD}"/>
              </a:ext>
            </a:extLst>
          </p:cNvPr>
          <p:cNvSpPr>
            <a:spLocks noGrp="1"/>
          </p:cNvSpPr>
          <p:nvPr>
            <p:ph idx="1"/>
          </p:nvPr>
        </p:nvSpPr>
        <p:spPr/>
        <p:txBody>
          <a:bodyPr vert="horz" lIns="91440" tIns="45720" rIns="91440" bIns="45720" rtlCol="0" anchor="t">
            <a:normAutofit/>
          </a:bodyPr>
          <a:lstStyle/>
          <a:p>
            <a:pPr marL="0" indent="0">
              <a:buNone/>
            </a:pPr>
            <a:r>
              <a:rPr lang="en-US"/>
              <a:t>“Hey ____, I hope you are doing well. I want to preface our appointment by acknowledging that writing is a very personal thing and connects directly to the writer’s identity. My goal today is to aid you along your writing journey, and I understand that some topics may be hard to discuss. While I encourage discussion to foster growth, I am only one part of our appointment today. So, if you have any expectations you would like to set for our conversation, please share them!”</a:t>
            </a:r>
          </a:p>
        </p:txBody>
      </p:sp>
    </p:spTree>
    <p:extLst>
      <p:ext uri="{BB962C8B-B14F-4D97-AF65-F5344CB8AC3E}">
        <p14:creationId xmlns:p14="http://schemas.microsoft.com/office/powerpoint/2010/main" val="166222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5F259-462B-2226-FF75-A745F7C6BF13}"/>
              </a:ext>
            </a:extLst>
          </p:cNvPr>
          <p:cNvSpPr>
            <a:spLocks noGrp="1"/>
          </p:cNvSpPr>
          <p:nvPr>
            <p:ph type="title"/>
          </p:nvPr>
        </p:nvSpPr>
        <p:spPr>
          <a:xfrm>
            <a:off x="41461" y="1374922"/>
            <a:ext cx="11848965" cy="1325563"/>
          </a:xfrm>
        </p:spPr>
        <p:txBody>
          <a:bodyPr/>
          <a:lstStyle/>
          <a:p>
            <a:r>
              <a:rPr lang="en-US">
                <a:latin typeface="Arial"/>
                <a:cs typeface="Arial"/>
              </a:rPr>
              <a:t>Nontraditional Learner Support</a:t>
            </a:r>
            <a:endParaRPr lang="en-US"/>
          </a:p>
        </p:txBody>
      </p:sp>
      <p:sp>
        <p:nvSpPr>
          <p:cNvPr id="4" name="Title 1">
            <a:extLst>
              <a:ext uri="{FF2B5EF4-FFF2-40B4-BE49-F238E27FC236}">
                <a16:creationId xmlns:a16="http://schemas.microsoft.com/office/drawing/2014/main" id="{85D9DE01-FB33-7E0A-11CD-4BF7C91F898E}"/>
              </a:ext>
            </a:extLst>
          </p:cNvPr>
          <p:cNvSpPr txBox="1">
            <a:spLocks/>
          </p:cNvSpPr>
          <p:nvPr/>
        </p:nvSpPr>
        <p:spPr>
          <a:xfrm>
            <a:off x="149456" y="4344770"/>
            <a:ext cx="11287323" cy="13809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r>
              <a:rPr lang="en-US" sz="4000">
                <a:latin typeface="Arial"/>
                <a:cs typeface="Arial"/>
              </a:rPr>
              <a:t>Clare Hancock</a:t>
            </a:r>
            <a:endParaRPr lang="en-US"/>
          </a:p>
        </p:txBody>
      </p:sp>
    </p:spTree>
    <p:extLst>
      <p:ext uri="{BB962C8B-B14F-4D97-AF65-F5344CB8AC3E}">
        <p14:creationId xmlns:p14="http://schemas.microsoft.com/office/powerpoint/2010/main" val="4064728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96D20-2862-40E0-9ACF-DF41F73A370B}"/>
              </a:ext>
            </a:extLst>
          </p:cNvPr>
          <p:cNvSpPr>
            <a:spLocks noGrp="1"/>
          </p:cNvSpPr>
          <p:nvPr>
            <p:ph type="ctrTitle"/>
          </p:nvPr>
        </p:nvSpPr>
        <p:spPr>
          <a:xfrm>
            <a:off x="1524000" y="765514"/>
            <a:ext cx="9144000" cy="2387600"/>
          </a:xfrm>
        </p:spPr>
        <p:txBody>
          <a:bodyPr>
            <a:noAutofit/>
          </a:bodyPr>
          <a:lstStyle/>
          <a:p>
            <a:r>
              <a:rPr lang="en-US" sz="4800">
                <a:latin typeface="Arial"/>
                <a:cs typeface="Arial"/>
              </a:rPr>
              <a:t>Multimodality and welcoming diverse writers online: Developing a consulting philosophy</a:t>
            </a:r>
            <a:endParaRPr lang="en-US" sz="4800"/>
          </a:p>
        </p:txBody>
      </p:sp>
      <p:sp>
        <p:nvSpPr>
          <p:cNvPr id="3" name="Subtitle 2">
            <a:extLst>
              <a:ext uri="{FF2B5EF4-FFF2-40B4-BE49-F238E27FC236}">
                <a16:creationId xmlns:a16="http://schemas.microsoft.com/office/drawing/2014/main" id="{8AE0165A-BA3E-4EE3-91B6-A0DDAAA8FDFE}"/>
              </a:ext>
            </a:extLst>
          </p:cNvPr>
          <p:cNvSpPr>
            <a:spLocks noGrp="1"/>
          </p:cNvSpPr>
          <p:nvPr>
            <p:ph type="subTitle" idx="1"/>
          </p:nvPr>
        </p:nvSpPr>
        <p:spPr>
          <a:xfrm>
            <a:off x="1524000" y="3435166"/>
            <a:ext cx="9144000" cy="1769352"/>
          </a:xfrm>
        </p:spPr>
        <p:txBody>
          <a:bodyPr vert="horz" lIns="91440" tIns="45720" rIns="91440" bIns="45720" rtlCol="0" anchor="t">
            <a:normAutofit/>
          </a:bodyPr>
          <a:lstStyle/>
          <a:p>
            <a:r>
              <a:rPr lang="en-US">
                <a:latin typeface="Arial"/>
                <a:cs typeface="Arial"/>
              </a:rPr>
              <a:t>Created and facilitated by Katharine H. Brown, Jonah Breed, Clare Hancock, &amp; Huan Liu</a:t>
            </a:r>
            <a:endParaRPr lang="en-US"/>
          </a:p>
          <a:p>
            <a:r>
              <a:rPr lang="en-US">
                <a:latin typeface="Arial"/>
                <a:cs typeface="Arial"/>
              </a:rPr>
              <a:t>April 13, 2023</a:t>
            </a:r>
            <a:endParaRPr lang="en-US"/>
          </a:p>
          <a:p>
            <a:r>
              <a:rPr lang="en-US">
                <a:latin typeface="Arial"/>
                <a:cs typeface="Arial"/>
              </a:rPr>
              <a:t>Materials available at aub.ie/</a:t>
            </a:r>
            <a:r>
              <a:rPr lang="en-US" err="1">
                <a:latin typeface="Arial"/>
                <a:cs typeface="Arial"/>
              </a:rPr>
              <a:t>owca</a:t>
            </a:r>
            <a:endParaRPr lang="en-US" err="1"/>
          </a:p>
        </p:txBody>
      </p:sp>
      <p:pic>
        <p:nvPicPr>
          <p:cNvPr id="4" name="Picture 4" descr="Qr code&#10;&#10;Description automatically generated">
            <a:extLst>
              <a:ext uri="{FF2B5EF4-FFF2-40B4-BE49-F238E27FC236}">
                <a16:creationId xmlns:a16="http://schemas.microsoft.com/office/drawing/2014/main" id="{AB9E6611-677F-0D22-C44B-2D4039C38B4E}"/>
              </a:ext>
            </a:extLst>
          </p:cNvPr>
          <p:cNvPicPr>
            <a:picLocks noChangeAspect="1"/>
          </p:cNvPicPr>
          <p:nvPr/>
        </p:nvPicPr>
        <p:blipFill>
          <a:blip r:embed="rId3"/>
          <a:stretch>
            <a:fillRect/>
          </a:stretch>
        </p:blipFill>
        <p:spPr>
          <a:xfrm>
            <a:off x="10399294" y="3872162"/>
            <a:ext cx="1640306" cy="1640306"/>
          </a:xfrm>
          <a:prstGeom prst="rect">
            <a:avLst/>
          </a:prstGeom>
        </p:spPr>
      </p:pic>
    </p:spTree>
    <p:extLst>
      <p:ext uri="{BB962C8B-B14F-4D97-AF65-F5344CB8AC3E}">
        <p14:creationId xmlns:p14="http://schemas.microsoft.com/office/powerpoint/2010/main" val="3552153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AA9B-2879-1A5D-6E9F-0AD870CE737B}"/>
              </a:ext>
            </a:extLst>
          </p:cNvPr>
          <p:cNvSpPr>
            <a:spLocks noGrp="1"/>
          </p:cNvSpPr>
          <p:nvPr>
            <p:ph type="title"/>
          </p:nvPr>
        </p:nvSpPr>
        <p:spPr/>
        <p:txBody>
          <a:bodyPr/>
          <a:lstStyle/>
          <a:p>
            <a:r>
              <a:rPr lang="en-US">
                <a:latin typeface="Arial"/>
                <a:cs typeface="Arial"/>
              </a:rPr>
              <a:t>Philosophy Statement Excerpt</a:t>
            </a:r>
            <a:endParaRPr lang="en-US"/>
          </a:p>
        </p:txBody>
      </p:sp>
      <p:sp>
        <p:nvSpPr>
          <p:cNvPr id="3" name="Content Placeholder 2">
            <a:extLst>
              <a:ext uri="{FF2B5EF4-FFF2-40B4-BE49-F238E27FC236}">
                <a16:creationId xmlns:a16="http://schemas.microsoft.com/office/drawing/2014/main" id="{C7CE9271-9A09-3CB9-3F33-14D4B8A8351C}"/>
              </a:ext>
            </a:extLst>
          </p:cNvPr>
          <p:cNvSpPr>
            <a:spLocks noGrp="1"/>
          </p:cNvSpPr>
          <p:nvPr>
            <p:ph idx="1"/>
          </p:nvPr>
        </p:nvSpPr>
        <p:spPr>
          <a:xfrm>
            <a:off x="838200" y="1825625"/>
            <a:ext cx="10515600" cy="3463522"/>
          </a:xfrm>
        </p:spPr>
        <p:txBody>
          <a:bodyPr vert="horz" lIns="91440" tIns="45720" rIns="91440" bIns="45720" rtlCol="0" anchor="t">
            <a:normAutofit/>
          </a:bodyPr>
          <a:lstStyle/>
          <a:p>
            <a:pPr marL="0" indent="0">
              <a:buNone/>
            </a:pPr>
            <a:r>
              <a:rPr lang="en-US">
                <a:latin typeface="Arial"/>
                <a:cs typeface="Arial"/>
              </a:rPr>
              <a:t>"The experience of writing can be trying and discouraging, and the act of sharing that writing can reveal a sense of vulnerability. Thus, gaining the trust of my clients is incredibly important to me, and I take time to address progress, provide possible solutions, and celebrate successes to build that trust. As an employee, PhD student, and soon-to-be mother, I understand potentially competing identities, and I hope to build an environment of acceptance and validation from the very beginning." </a:t>
            </a:r>
            <a:endParaRPr lang="en-US"/>
          </a:p>
          <a:p>
            <a:pPr marL="0" indent="0">
              <a:buNone/>
            </a:pPr>
            <a:endParaRPr lang="en-US"/>
          </a:p>
          <a:p>
            <a:pPr>
              <a:buNone/>
            </a:pPr>
            <a:endParaRPr lang="en-US"/>
          </a:p>
          <a:p>
            <a:pPr marL="0" indent="0">
              <a:buNone/>
            </a:pPr>
            <a:endParaRPr lang="en-US"/>
          </a:p>
        </p:txBody>
      </p:sp>
    </p:spTree>
    <p:extLst>
      <p:ext uri="{BB962C8B-B14F-4D97-AF65-F5344CB8AC3E}">
        <p14:creationId xmlns:p14="http://schemas.microsoft.com/office/powerpoint/2010/main" val="2120181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A31D0-2FB8-2AEA-F44D-EB88D454EB24}"/>
              </a:ext>
            </a:extLst>
          </p:cNvPr>
          <p:cNvSpPr>
            <a:spLocks noGrp="1"/>
          </p:cNvSpPr>
          <p:nvPr>
            <p:ph type="title"/>
          </p:nvPr>
        </p:nvSpPr>
        <p:spPr/>
        <p:txBody>
          <a:bodyPr/>
          <a:lstStyle/>
          <a:p>
            <a:r>
              <a:rPr lang="en-US">
                <a:latin typeface="Arial"/>
                <a:cs typeface="Arial"/>
              </a:rPr>
              <a:t>Nontraditional Students</a:t>
            </a:r>
            <a:endParaRPr lang="en-US"/>
          </a:p>
        </p:txBody>
      </p:sp>
      <p:sp>
        <p:nvSpPr>
          <p:cNvPr id="3" name="Content Placeholder 2">
            <a:extLst>
              <a:ext uri="{FF2B5EF4-FFF2-40B4-BE49-F238E27FC236}">
                <a16:creationId xmlns:a16="http://schemas.microsoft.com/office/drawing/2014/main" id="{372640AE-489E-6CFF-DDEC-E9EB7125E265}"/>
              </a:ext>
            </a:extLst>
          </p:cNvPr>
          <p:cNvSpPr>
            <a:spLocks noGrp="1"/>
          </p:cNvSpPr>
          <p:nvPr>
            <p:ph idx="1"/>
          </p:nvPr>
        </p:nvSpPr>
        <p:spPr>
          <a:xfrm>
            <a:off x="838200" y="1691154"/>
            <a:ext cx="10515600" cy="3849521"/>
          </a:xfrm>
        </p:spPr>
        <p:txBody>
          <a:bodyPr vert="horz" lIns="91440" tIns="45720" rIns="91440" bIns="45720" rtlCol="0" anchor="t">
            <a:normAutofit/>
          </a:bodyPr>
          <a:lstStyle/>
          <a:p>
            <a:pPr marL="0" indent="0">
              <a:buNone/>
            </a:pPr>
            <a:r>
              <a:rPr lang="en-US">
                <a:latin typeface="Arial"/>
                <a:cs typeface="Arial"/>
              </a:rPr>
              <a:t>Definition can be based off age but mostly: </a:t>
            </a:r>
            <a:endParaRPr lang="en-US"/>
          </a:p>
          <a:p>
            <a:r>
              <a:rPr lang="en-US" b="1">
                <a:latin typeface="Arial"/>
                <a:cs typeface="Arial"/>
              </a:rPr>
              <a:t>Enrollment patterns</a:t>
            </a:r>
            <a:r>
              <a:rPr lang="en-US">
                <a:latin typeface="Arial"/>
                <a:cs typeface="Arial"/>
              </a:rPr>
              <a:t>: Anything different than the "typical" immediate enrollment into college after high school</a:t>
            </a:r>
          </a:p>
          <a:p>
            <a:r>
              <a:rPr lang="en-US" b="1">
                <a:latin typeface="Arial"/>
                <a:cs typeface="Arial"/>
              </a:rPr>
              <a:t>Financial/family</a:t>
            </a:r>
            <a:r>
              <a:rPr lang="en-US">
                <a:latin typeface="Arial"/>
                <a:cs typeface="Arial"/>
              </a:rPr>
              <a:t>: full time employment, multiple dependents, family obligations or constraints</a:t>
            </a:r>
          </a:p>
          <a:p>
            <a:r>
              <a:rPr lang="en-US" b="1">
                <a:latin typeface="Arial"/>
                <a:cs typeface="Arial"/>
              </a:rPr>
              <a:t>HS graduation status</a:t>
            </a:r>
            <a:r>
              <a:rPr lang="en-US">
                <a:latin typeface="Arial"/>
                <a:cs typeface="Arial"/>
              </a:rPr>
              <a:t>: GED or completion certificate recipients</a:t>
            </a:r>
          </a:p>
          <a:p>
            <a:pPr marL="0" indent="0">
              <a:buNone/>
            </a:pPr>
            <a:endParaRPr lang="en-US">
              <a:latin typeface="Arial"/>
              <a:cs typeface="Arial"/>
            </a:endParaRPr>
          </a:p>
          <a:p>
            <a:pPr marL="0" indent="0">
              <a:buNone/>
            </a:pPr>
            <a:r>
              <a:rPr lang="en-US">
                <a:latin typeface="Arial"/>
                <a:cs typeface="Arial"/>
              </a:rPr>
              <a:t>(National Center for Education Statistics)</a:t>
            </a:r>
            <a:endParaRPr lang="en-US"/>
          </a:p>
        </p:txBody>
      </p:sp>
    </p:spTree>
    <p:extLst>
      <p:ext uri="{BB962C8B-B14F-4D97-AF65-F5344CB8AC3E}">
        <p14:creationId xmlns:p14="http://schemas.microsoft.com/office/powerpoint/2010/main" val="260342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71473-9863-85EA-6FBC-CA1AC9751CE0}"/>
              </a:ext>
            </a:extLst>
          </p:cNvPr>
          <p:cNvSpPr>
            <a:spLocks noGrp="1"/>
          </p:cNvSpPr>
          <p:nvPr>
            <p:ph type="title"/>
          </p:nvPr>
        </p:nvSpPr>
        <p:spPr/>
        <p:txBody>
          <a:bodyPr/>
          <a:lstStyle/>
          <a:p>
            <a:r>
              <a:rPr lang="en-US">
                <a:latin typeface="Arial"/>
                <a:cs typeface="Arial"/>
              </a:rPr>
              <a:t>Adult Learners in the MWC</a:t>
            </a:r>
            <a:endParaRPr lang="en-US"/>
          </a:p>
        </p:txBody>
      </p:sp>
      <p:sp>
        <p:nvSpPr>
          <p:cNvPr id="3" name="Content Placeholder 2">
            <a:extLst>
              <a:ext uri="{FF2B5EF4-FFF2-40B4-BE49-F238E27FC236}">
                <a16:creationId xmlns:a16="http://schemas.microsoft.com/office/drawing/2014/main" id="{D6040210-ADEC-0C68-010B-CCA67AB24761}"/>
              </a:ext>
            </a:extLst>
          </p:cNvPr>
          <p:cNvSpPr>
            <a:spLocks noGrp="1"/>
          </p:cNvSpPr>
          <p:nvPr>
            <p:ph idx="1"/>
          </p:nvPr>
        </p:nvSpPr>
        <p:spPr>
          <a:xfrm>
            <a:off x="838200" y="1825625"/>
            <a:ext cx="10515600" cy="3692639"/>
          </a:xfrm>
        </p:spPr>
        <p:txBody>
          <a:bodyPr vert="horz" lIns="91440" tIns="45720" rIns="91440" bIns="45720" rtlCol="0" anchor="t">
            <a:normAutofit/>
          </a:bodyPr>
          <a:lstStyle/>
          <a:p>
            <a:r>
              <a:rPr lang="en-US">
                <a:latin typeface="Arial"/>
                <a:cs typeface="Arial"/>
              </a:rPr>
              <a:t>Clients come in with years of prior or current workforce experience and family responsibilities</a:t>
            </a:r>
            <a:endParaRPr lang="en-US"/>
          </a:p>
          <a:p>
            <a:r>
              <a:rPr lang="en-US">
                <a:latin typeface="Arial"/>
                <a:cs typeface="Arial"/>
              </a:rPr>
              <a:t>These experiences have helped me shape my philosophy and better understand how I can approach and better assist this identity</a:t>
            </a:r>
            <a:endParaRPr lang="en-US"/>
          </a:p>
        </p:txBody>
      </p:sp>
    </p:spTree>
    <p:extLst>
      <p:ext uri="{BB962C8B-B14F-4D97-AF65-F5344CB8AC3E}">
        <p14:creationId xmlns:p14="http://schemas.microsoft.com/office/powerpoint/2010/main" val="4019168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625CC-73D5-35BF-F924-DA18FCEE71D3}"/>
              </a:ext>
            </a:extLst>
          </p:cNvPr>
          <p:cNvSpPr>
            <a:spLocks noGrp="1"/>
          </p:cNvSpPr>
          <p:nvPr>
            <p:ph type="title"/>
          </p:nvPr>
        </p:nvSpPr>
        <p:spPr/>
        <p:txBody>
          <a:bodyPr/>
          <a:lstStyle/>
          <a:p>
            <a:r>
              <a:rPr lang="en-US">
                <a:latin typeface="Arial"/>
                <a:cs typeface="Arial"/>
              </a:rPr>
              <a:t>Online Intricacies</a:t>
            </a:r>
            <a:endParaRPr lang="en-US"/>
          </a:p>
        </p:txBody>
      </p:sp>
      <p:sp>
        <p:nvSpPr>
          <p:cNvPr id="3" name="Content Placeholder 2">
            <a:extLst>
              <a:ext uri="{FF2B5EF4-FFF2-40B4-BE49-F238E27FC236}">
                <a16:creationId xmlns:a16="http://schemas.microsoft.com/office/drawing/2014/main" id="{ADF20655-275B-DE78-C393-A64FD400F043}"/>
              </a:ext>
            </a:extLst>
          </p:cNvPr>
          <p:cNvSpPr>
            <a:spLocks noGrp="1"/>
          </p:cNvSpPr>
          <p:nvPr>
            <p:ph idx="1"/>
          </p:nvPr>
        </p:nvSpPr>
        <p:spPr/>
        <p:txBody>
          <a:bodyPr vert="horz" lIns="91440" tIns="45720" rIns="91440" bIns="45720" rtlCol="0" anchor="t">
            <a:normAutofit lnSpcReduction="10000"/>
          </a:bodyPr>
          <a:lstStyle/>
          <a:p>
            <a:r>
              <a:rPr lang="en-US">
                <a:latin typeface="Arial"/>
                <a:cs typeface="Arial"/>
              </a:rPr>
              <a:t>Online as a modality option offers opportunity and flexibility (Barron et al., 2023)</a:t>
            </a:r>
          </a:p>
          <a:p>
            <a:r>
              <a:rPr lang="en-US">
                <a:latin typeface="Arial"/>
                <a:cs typeface="Arial"/>
              </a:rPr>
              <a:t>Online writing center tools offer quick and efficient ways for students to get the most out of their sessions</a:t>
            </a:r>
            <a:endParaRPr lang="en-US"/>
          </a:p>
          <a:p>
            <a:r>
              <a:rPr lang="en-US">
                <a:latin typeface="Arial"/>
                <a:cs typeface="Arial"/>
              </a:rPr>
              <a:t>Some may not fully understand the extent of technological capabilities and opportunities that come with their education and need additional assistance (</a:t>
            </a:r>
            <a:r>
              <a:rPr lang="en-US" err="1">
                <a:latin typeface="Arial"/>
                <a:cs typeface="Arial"/>
              </a:rPr>
              <a:t>Gos</a:t>
            </a:r>
            <a:r>
              <a:rPr lang="en-US">
                <a:latin typeface="Arial"/>
                <a:cs typeface="Arial"/>
              </a:rPr>
              <a:t>, 2015; Wisniewski et al., 2020)</a:t>
            </a:r>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970542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98240-435D-C8FA-2DAA-0EACD50323D9}"/>
              </a:ext>
            </a:extLst>
          </p:cNvPr>
          <p:cNvSpPr>
            <a:spLocks noGrp="1"/>
          </p:cNvSpPr>
          <p:nvPr>
            <p:ph type="title"/>
          </p:nvPr>
        </p:nvSpPr>
        <p:spPr/>
        <p:txBody>
          <a:bodyPr/>
          <a:lstStyle/>
          <a:p>
            <a:r>
              <a:rPr lang="en-US">
                <a:latin typeface="Arial"/>
                <a:cs typeface="Arial"/>
              </a:rPr>
              <a:t>Welcoming Nontrad. Clients Online</a:t>
            </a:r>
            <a:endParaRPr lang="en-US"/>
          </a:p>
        </p:txBody>
      </p:sp>
      <p:sp>
        <p:nvSpPr>
          <p:cNvPr id="3" name="Content Placeholder 2">
            <a:extLst>
              <a:ext uri="{FF2B5EF4-FFF2-40B4-BE49-F238E27FC236}">
                <a16:creationId xmlns:a16="http://schemas.microsoft.com/office/drawing/2014/main" id="{DE5EE0D3-4C98-711C-DDA9-00DDD3BBF6CB}"/>
              </a:ext>
            </a:extLst>
          </p:cNvPr>
          <p:cNvSpPr>
            <a:spLocks noGrp="1"/>
          </p:cNvSpPr>
          <p:nvPr>
            <p:ph idx="1"/>
          </p:nvPr>
        </p:nvSpPr>
        <p:spPr>
          <a:xfrm>
            <a:off x="838200" y="1825625"/>
            <a:ext cx="10515600" cy="3697983"/>
          </a:xfrm>
        </p:spPr>
        <p:txBody>
          <a:bodyPr vert="horz" lIns="91440" tIns="45720" rIns="91440" bIns="45720" rtlCol="0" anchor="t">
            <a:normAutofit/>
          </a:bodyPr>
          <a:lstStyle/>
          <a:p>
            <a:pPr marL="0" indent="0">
              <a:buNone/>
            </a:pPr>
            <a:r>
              <a:rPr lang="en-US" sz="2600" b="1">
                <a:latin typeface="Arial"/>
                <a:cs typeface="Arial"/>
              </a:rPr>
              <a:t>During meeting:</a:t>
            </a:r>
            <a:endParaRPr lang="en-US" sz="2600" b="1"/>
          </a:p>
          <a:p>
            <a:r>
              <a:rPr lang="en-US" sz="2600">
                <a:latin typeface="Arial"/>
                <a:cs typeface="Arial"/>
              </a:rPr>
              <a:t>Consider organizing discussion in a "goal-oriented" way</a:t>
            </a:r>
            <a:endParaRPr lang="en-US" sz="2600"/>
          </a:p>
          <a:p>
            <a:r>
              <a:rPr lang="en-US" sz="2600">
                <a:latin typeface="Arial"/>
                <a:cs typeface="Arial"/>
              </a:rPr>
              <a:t>Offer opportunities for cognitive reframing (Ackerman, 2018)</a:t>
            </a:r>
          </a:p>
          <a:p>
            <a:r>
              <a:rPr lang="en-US" sz="2600">
                <a:latin typeface="Arial"/>
                <a:cs typeface="Arial"/>
              </a:rPr>
              <a:t>Briefly cover the range of online tools that can be used; refer back to tools during the discussion</a:t>
            </a:r>
            <a:endParaRPr lang="en-US" sz="2600"/>
          </a:p>
          <a:p>
            <a:pPr marL="0" indent="0">
              <a:buNone/>
            </a:pPr>
            <a:r>
              <a:rPr lang="en-US" sz="2600" b="1">
                <a:latin typeface="Arial"/>
                <a:cs typeface="Arial"/>
              </a:rPr>
              <a:t>After meeting:</a:t>
            </a:r>
            <a:endParaRPr lang="en-US"/>
          </a:p>
          <a:p>
            <a:r>
              <a:rPr lang="en-US" sz="2600">
                <a:latin typeface="Arial"/>
                <a:cs typeface="Arial"/>
              </a:rPr>
              <a:t>Include a bulleted list or organize follow-up form to encourage self-efficacy moving forward</a:t>
            </a:r>
            <a:endParaRPr lang="en-US" sz="2600"/>
          </a:p>
        </p:txBody>
      </p:sp>
    </p:spTree>
    <p:extLst>
      <p:ext uri="{BB962C8B-B14F-4D97-AF65-F5344CB8AC3E}">
        <p14:creationId xmlns:p14="http://schemas.microsoft.com/office/powerpoint/2010/main" val="2650577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A4ED5-1B87-97EB-027F-38ED226676F8}"/>
              </a:ext>
            </a:extLst>
          </p:cNvPr>
          <p:cNvSpPr>
            <a:spLocks noGrp="1"/>
          </p:cNvSpPr>
          <p:nvPr>
            <p:ph type="title"/>
          </p:nvPr>
        </p:nvSpPr>
        <p:spPr>
          <a:xfrm>
            <a:off x="158692" y="1190552"/>
            <a:ext cx="11287323" cy="1380980"/>
          </a:xfrm>
        </p:spPr>
        <p:txBody>
          <a:bodyPr/>
          <a:lstStyle/>
          <a:p>
            <a:r>
              <a:rPr lang="en-US">
                <a:latin typeface="Arial"/>
                <a:cs typeface="Arial"/>
              </a:rPr>
              <a:t>Multimodal WC for Multilingual Writers</a:t>
            </a:r>
            <a:endParaRPr lang="en-US"/>
          </a:p>
        </p:txBody>
      </p:sp>
      <p:sp>
        <p:nvSpPr>
          <p:cNvPr id="4" name="Title 1">
            <a:extLst>
              <a:ext uri="{FF2B5EF4-FFF2-40B4-BE49-F238E27FC236}">
                <a16:creationId xmlns:a16="http://schemas.microsoft.com/office/drawing/2014/main" id="{48275082-7E1A-4D75-294F-F08DD3578318}"/>
              </a:ext>
            </a:extLst>
          </p:cNvPr>
          <p:cNvSpPr txBox="1">
            <a:spLocks/>
          </p:cNvSpPr>
          <p:nvPr/>
        </p:nvSpPr>
        <p:spPr>
          <a:xfrm>
            <a:off x="149456" y="4344770"/>
            <a:ext cx="11287323" cy="13809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r>
              <a:rPr lang="en-US" sz="4000">
                <a:latin typeface="Arial"/>
                <a:cs typeface="Arial"/>
              </a:rPr>
              <a:t>Huan Liu</a:t>
            </a:r>
            <a:endParaRPr lang="en-US"/>
          </a:p>
        </p:txBody>
      </p:sp>
    </p:spTree>
    <p:extLst>
      <p:ext uri="{BB962C8B-B14F-4D97-AF65-F5344CB8AC3E}">
        <p14:creationId xmlns:p14="http://schemas.microsoft.com/office/powerpoint/2010/main" val="395028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AA9B-2879-1A5D-6E9F-0AD870CE737B}"/>
              </a:ext>
            </a:extLst>
          </p:cNvPr>
          <p:cNvSpPr>
            <a:spLocks noGrp="1"/>
          </p:cNvSpPr>
          <p:nvPr>
            <p:ph type="title"/>
          </p:nvPr>
        </p:nvSpPr>
        <p:spPr/>
        <p:txBody>
          <a:bodyPr/>
          <a:lstStyle/>
          <a:p>
            <a:r>
              <a:rPr lang="en-US">
                <a:latin typeface="Arial"/>
                <a:cs typeface="Arial"/>
              </a:rPr>
              <a:t>Philosophy Statement Excerpt</a:t>
            </a:r>
            <a:endParaRPr lang="en-US"/>
          </a:p>
        </p:txBody>
      </p:sp>
      <p:sp>
        <p:nvSpPr>
          <p:cNvPr id="3" name="Content Placeholder 2">
            <a:extLst>
              <a:ext uri="{FF2B5EF4-FFF2-40B4-BE49-F238E27FC236}">
                <a16:creationId xmlns:a16="http://schemas.microsoft.com/office/drawing/2014/main" id="{C7CE9271-9A09-3CB9-3F33-14D4B8A8351C}"/>
              </a:ext>
            </a:extLst>
          </p:cNvPr>
          <p:cNvSpPr>
            <a:spLocks noGrp="1"/>
          </p:cNvSpPr>
          <p:nvPr>
            <p:ph idx="1"/>
          </p:nvPr>
        </p:nvSpPr>
        <p:spPr>
          <a:xfrm>
            <a:off x="831273" y="1694008"/>
            <a:ext cx="10619509" cy="3773115"/>
          </a:xfrm>
        </p:spPr>
        <p:txBody>
          <a:bodyPr vert="horz" lIns="91440" tIns="45720" rIns="91440" bIns="45720" rtlCol="0" anchor="t">
            <a:normAutofit/>
          </a:bodyPr>
          <a:lstStyle/>
          <a:p>
            <a:pPr marL="0" indent="0">
              <a:buNone/>
            </a:pPr>
            <a:r>
              <a:rPr lang="en-US" dirty="0">
                <a:latin typeface="Arial"/>
                <a:cs typeface="Arial"/>
              </a:rPr>
              <a:t>"As an international graduate student and multilingual writer, I found that if there is a </a:t>
            </a:r>
            <a:r>
              <a:rPr lang="en-US" b="1" dirty="0">
                <a:latin typeface="Arial"/>
                <a:cs typeface="Arial"/>
              </a:rPr>
              <a:t>welcoming and safe environment</a:t>
            </a:r>
            <a:r>
              <a:rPr lang="en-US" dirty="0">
                <a:latin typeface="Arial"/>
                <a:cs typeface="Arial"/>
              </a:rPr>
              <a:t>, I would be more willing to share my ideas. I want to provide such a place for diverse students. So, whenever I have appointments, I adjust my mood to be positive because it is easy for people to feel frustrated, upset, and desperate. The writing center could be a place to ease their writing difficulties with both academic and psychological support."</a:t>
            </a:r>
            <a:endParaRPr lang="en-US" dirty="0"/>
          </a:p>
        </p:txBody>
      </p:sp>
    </p:spTree>
    <p:extLst>
      <p:ext uri="{BB962C8B-B14F-4D97-AF65-F5344CB8AC3E}">
        <p14:creationId xmlns:p14="http://schemas.microsoft.com/office/powerpoint/2010/main" val="3188737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54AB-F66E-76EA-8989-9FEEB0211600}"/>
              </a:ext>
            </a:extLst>
          </p:cNvPr>
          <p:cNvSpPr>
            <a:spLocks noGrp="1"/>
          </p:cNvSpPr>
          <p:nvPr>
            <p:ph type="title"/>
          </p:nvPr>
        </p:nvSpPr>
        <p:spPr/>
        <p:txBody>
          <a:bodyPr/>
          <a:lstStyle/>
          <a:p>
            <a:r>
              <a:rPr lang="en-US">
                <a:latin typeface="Arial"/>
                <a:cs typeface="Arial"/>
              </a:rPr>
              <a:t>Needs of Multilingual Writers (MLs)</a:t>
            </a:r>
            <a:endParaRPr lang="en-US"/>
          </a:p>
        </p:txBody>
      </p:sp>
      <p:sp>
        <p:nvSpPr>
          <p:cNvPr id="3" name="Content Placeholder 2">
            <a:extLst>
              <a:ext uri="{FF2B5EF4-FFF2-40B4-BE49-F238E27FC236}">
                <a16:creationId xmlns:a16="http://schemas.microsoft.com/office/drawing/2014/main" id="{81E7A8EE-6800-C029-2EEC-84E3AD4FE937}"/>
              </a:ext>
            </a:extLst>
          </p:cNvPr>
          <p:cNvSpPr>
            <a:spLocks noGrp="1"/>
          </p:cNvSpPr>
          <p:nvPr>
            <p:ph idx="1"/>
          </p:nvPr>
        </p:nvSpPr>
        <p:spPr>
          <a:xfrm>
            <a:off x="845127" y="1465329"/>
            <a:ext cx="10785764" cy="4216462"/>
          </a:xfrm>
        </p:spPr>
        <p:txBody>
          <a:bodyPr vert="horz" lIns="91440" tIns="45720" rIns="91440" bIns="45720" rtlCol="0" anchor="t">
            <a:normAutofit fontScale="92500" lnSpcReduction="20000"/>
          </a:bodyPr>
          <a:lstStyle/>
          <a:p>
            <a:pPr marL="457200" indent="-457200"/>
            <a:r>
              <a:rPr lang="en-US" dirty="0">
                <a:latin typeface="Arial"/>
                <a:cs typeface="Arial"/>
              </a:rPr>
              <a:t>Language level</a:t>
            </a:r>
            <a:endParaRPr lang="en-US" dirty="0"/>
          </a:p>
          <a:p>
            <a:pPr lvl="1"/>
            <a:r>
              <a:rPr lang="en-US" dirty="0">
                <a:latin typeface="Arial"/>
                <a:cs typeface="Arial"/>
              </a:rPr>
              <a:t>They care about ‘right’ and ‘wrong’ in language use: grammar (</a:t>
            </a:r>
            <a:r>
              <a:rPr lang="en-US" dirty="0" err="1">
                <a:latin typeface="Arial"/>
                <a:cs typeface="Arial"/>
              </a:rPr>
              <a:t>Nakamaru</a:t>
            </a:r>
            <a:r>
              <a:rPr lang="en-US" dirty="0">
                <a:latin typeface="Arial"/>
                <a:cs typeface="Arial"/>
              </a:rPr>
              <a:t>, 2010)</a:t>
            </a:r>
            <a:endParaRPr lang="en-US" dirty="0"/>
          </a:p>
          <a:p>
            <a:pPr lvl="2"/>
            <a:r>
              <a:rPr lang="en-US" dirty="0">
                <a:latin typeface="Arial"/>
                <a:cs typeface="Arial"/>
              </a:rPr>
              <a:t>Word choices and sentence patterns</a:t>
            </a:r>
            <a:endParaRPr lang="en-US" dirty="0"/>
          </a:p>
          <a:p>
            <a:pPr lvl="1"/>
            <a:r>
              <a:rPr lang="en-US" dirty="0">
                <a:latin typeface="Arial"/>
                <a:cs typeface="Arial"/>
              </a:rPr>
              <a:t>Writing skills</a:t>
            </a:r>
            <a:endParaRPr lang="en-US" dirty="0"/>
          </a:p>
          <a:p>
            <a:pPr lvl="2"/>
            <a:r>
              <a:rPr lang="en-US" dirty="0">
                <a:latin typeface="Arial"/>
                <a:cs typeface="Arial"/>
              </a:rPr>
              <a:t>Structure/organization and format</a:t>
            </a:r>
          </a:p>
          <a:p>
            <a:endParaRPr lang="en-US">
              <a:latin typeface="Arial"/>
              <a:cs typeface="Arial"/>
            </a:endParaRPr>
          </a:p>
          <a:p>
            <a:pPr marL="457200" indent="-457200"/>
            <a:r>
              <a:rPr lang="en-US" dirty="0">
                <a:latin typeface="Arial"/>
                <a:cs typeface="Arial"/>
              </a:rPr>
              <a:t>Communication</a:t>
            </a:r>
            <a:endParaRPr lang="en-US" dirty="0"/>
          </a:p>
          <a:p>
            <a:pPr lvl="1"/>
            <a:r>
              <a:rPr lang="en-US" dirty="0">
                <a:latin typeface="Arial"/>
                <a:cs typeface="Arial"/>
              </a:rPr>
              <a:t>Practice speaking skills in English</a:t>
            </a:r>
            <a:endParaRPr lang="en-US" dirty="0"/>
          </a:p>
          <a:p>
            <a:pPr lvl="2"/>
            <a:r>
              <a:rPr lang="en-US" dirty="0">
                <a:latin typeface="Arial"/>
                <a:cs typeface="Arial"/>
              </a:rPr>
              <a:t>Conversation is regarded as one of the best ways to learn another language (</a:t>
            </a:r>
            <a:r>
              <a:rPr lang="en-US" dirty="0" err="1">
                <a:latin typeface="Arial"/>
                <a:cs typeface="Arial"/>
              </a:rPr>
              <a:t>Rafoth</a:t>
            </a:r>
            <a:r>
              <a:rPr lang="en-US" dirty="0">
                <a:latin typeface="Arial"/>
                <a:cs typeface="Arial"/>
              </a:rPr>
              <a:t>, 2015)</a:t>
            </a:r>
            <a:endParaRPr lang="en-US"/>
          </a:p>
          <a:p>
            <a:pPr lvl="1"/>
            <a:r>
              <a:rPr lang="en-US" dirty="0">
                <a:latin typeface="Arial"/>
                <a:cs typeface="Arial"/>
              </a:rPr>
              <a:t>Learn communication skills through negotiated interaction</a:t>
            </a:r>
            <a:endParaRPr lang="en-US" dirty="0"/>
          </a:p>
          <a:p>
            <a:pPr lvl="2"/>
            <a:r>
              <a:rPr lang="en-US" dirty="0">
                <a:latin typeface="Arial"/>
                <a:cs typeface="Arial"/>
              </a:rPr>
              <a:t>Listen to understand intonational cues and recognize humor, sarcasm, and other expressions (</a:t>
            </a:r>
            <a:r>
              <a:rPr lang="en-US" dirty="0" err="1">
                <a:latin typeface="Arial"/>
                <a:cs typeface="Arial"/>
              </a:rPr>
              <a:t>Rafoth</a:t>
            </a:r>
            <a:r>
              <a:rPr lang="en-US" dirty="0">
                <a:latin typeface="Arial"/>
                <a:cs typeface="Arial"/>
              </a:rPr>
              <a:t>, 2015)</a:t>
            </a:r>
            <a:endParaRPr lang="en-US" dirty="0"/>
          </a:p>
        </p:txBody>
      </p:sp>
    </p:spTree>
    <p:extLst>
      <p:ext uri="{BB962C8B-B14F-4D97-AF65-F5344CB8AC3E}">
        <p14:creationId xmlns:p14="http://schemas.microsoft.com/office/powerpoint/2010/main" val="2576146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C40C4-C8BA-6829-308D-A9EAAD48D506}"/>
              </a:ext>
            </a:extLst>
          </p:cNvPr>
          <p:cNvSpPr>
            <a:spLocks noGrp="1"/>
          </p:cNvSpPr>
          <p:nvPr>
            <p:ph type="title"/>
          </p:nvPr>
        </p:nvSpPr>
        <p:spPr/>
        <p:txBody>
          <a:bodyPr/>
          <a:lstStyle/>
          <a:p>
            <a:r>
              <a:rPr lang="en-US">
                <a:latin typeface="Arial"/>
                <a:cs typeface="Arial"/>
              </a:rPr>
              <a:t>Multimodal WC &amp; Multilingual Writers</a:t>
            </a:r>
          </a:p>
        </p:txBody>
      </p:sp>
      <p:sp>
        <p:nvSpPr>
          <p:cNvPr id="3" name="Content Placeholder 2">
            <a:extLst>
              <a:ext uri="{FF2B5EF4-FFF2-40B4-BE49-F238E27FC236}">
                <a16:creationId xmlns:a16="http://schemas.microsoft.com/office/drawing/2014/main" id="{6739EB54-DD92-6E12-6704-6FD178A1C9FC}"/>
              </a:ext>
            </a:extLst>
          </p:cNvPr>
          <p:cNvSpPr>
            <a:spLocks noGrp="1"/>
          </p:cNvSpPr>
          <p:nvPr>
            <p:ph idx="1"/>
          </p:nvPr>
        </p:nvSpPr>
        <p:spPr>
          <a:xfrm>
            <a:off x="838200" y="1825625"/>
            <a:ext cx="10632041" cy="3378886"/>
          </a:xfrm>
        </p:spPr>
        <p:txBody>
          <a:bodyPr vert="horz" lIns="91440" tIns="45720" rIns="91440" bIns="45720" rtlCol="0" anchor="t">
            <a:normAutofit/>
          </a:bodyPr>
          <a:lstStyle/>
          <a:p>
            <a:r>
              <a:rPr lang="en-US" dirty="0">
                <a:latin typeface="Arial"/>
                <a:cs typeface="Arial"/>
              </a:rPr>
              <a:t>Advantages of multimodal online WC</a:t>
            </a:r>
          </a:p>
          <a:p>
            <a:pPr lvl="1"/>
            <a:r>
              <a:rPr lang="en-US" dirty="0">
                <a:latin typeface="Arial"/>
                <a:cs typeface="Arial"/>
              </a:rPr>
              <a:t>Provide a coordinated system and more choices (Barron et al., 2023)</a:t>
            </a:r>
          </a:p>
          <a:p>
            <a:pPr lvl="2"/>
            <a:r>
              <a:rPr lang="en-US" dirty="0">
                <a:latin typeface="Arial"/>
                <a:cs typeface="Arial"/>
              </a:rPr>
              <a:t>Offline: scheduled &amp; drop-in appointments</a:t>
            </a:r>
          </a:p>
          <a:p>
            <a:pPr lvl="2"/>
            <a:r>
              <a:rPr lang="en-US" dirty="0">
                <a:latin typeface="Arial"/>
                <a:cs typeface="Arial"/>
              </a:rPr>
              <a:t>Online: synchronous &amp; asynchronous </a:t>
            </a:r>
            <a:endParaRPr lang="en-US" dirty="0"/>
          </a:p>
          <a:p>
            <a:pPr lvl="2"/>
            <a:endParaRPr lang="en-US">
              <a:latin typeface="Arial"/>
              <a:cs typeface="Arial"/>
            </a:endParaRPr>
          </a:p>
          <a:p>
            <a:pPr lvl="1"/>
            <a:r>
              <a:rPr lang="en-US" dirty="0">
                <a:latin typeface="Arial"/>
                <a:cs typeface="Arial"/>
              </a:rPr>
              <a:t>Ease multilingual writers' nerves with “space and time”</a:t>
            </a:r>
          </a:p>
          <a:p>
            <a:pPr lvl="2"/>
            <a:r>
              <a:rPr lang="en-US" dirty="0">
                <a:latin typeface="Arial"/>
                <a:cs typeface="Arial"/>
              </a:rPr>
              <a:t>Comfortable space</a:t>
            </a:r>
          </a:p>
          <a:p>
            <a:pPr lvl="2"/>
            <a:r>
              <a:rPr lang="en-US">
                <a:latin typeface="Arial"/>
                <a:cs typeface="Arial"/>
              </a:rPr>
              <a:t>Time flexibility</a:t>
            </a:r>
            <a:endParaRPr lang="en-US"/>
          </a:p>
          <a:p>
            <a:pPr lvl="2"/>
            <a:endParaRPr lang="en-US">
              <a:highlight>
                <a:srgbClr val="FFFF00"/>
              </a:highlight>
            </a:endParaRPr>
          </a:p>
        </p:txBody>
      </p:sp>
    </p:spTree>
    <p:extLst>
      <p:ext uri="{BB962C8B-B14F-4D97-AF65-F5344CB8AC3E}">
        <p14:creationId xmlns:p14="http://schemas.microsoft.com/office/powerpoint/2010/main" val="1574190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28BA7-88B2-E0BD-38FC-3A7541CC3DB2}"/>
              </a:ext>
            </a:extLst>
          </p:cNvPr>
          <p:cNvSpPr>
            <a:spLocks noGrp="1"/>
          </p:cNvSpPr>
          <p:nvPr>
            <p:ph type="title"/>
          </p:nvPr>
        </p:nvSpPr>
        <p:spPr/>
        <p:txBody>
          <a:bodyPr/>
          <a:lstStyle/>
          <a:p>
            <a:r>
              <a:rPr lang="en-US">
                <a:latin typeface="Arial"/>
                <a:cs typeface="Arial"/>
              </a:rPr>
              <a:t>Strategies for Creating a “Harbor”</a:t>
            </a:r>
          </a:p>
        </p:txBody>
      </p:sp>
      <p:sp>
        <p:nvSpPr>
          <p:cNvPr id="3" name="Content Placeholder 2">
            <a:extLst>
              <a:ext uri="{FF2B5EF4-FFF2-40B4-BE49-F238E27FC236}">
                <a16:creationId xmlns:a16="http://schemas.microsoft.com/office/drawing/2014/main" id="{9B66D252-31A9-23EE-9B44-09BB0F1A2F4E}"/>
              </a:ext>
            </a:extLst>
          </p:cNvPr>
          <p:cNvSpPr>
            <a:spLocks noGrp="1"/>
          </p:cNvSpPr>
          <p:nvPr>
            <p:ph idx="1"/>
          </p:nvPr>
        </p:nvSpPr>
        <p:spPr>
          <a:xfrm>
            <a:off x="838200" y="1540633"/>
            <a:ext cx="10657176" cy="4003665"/>
          </a:xfrm>
        </p:spPr>
        <p:txBody>
          <a:bodyPr vert="horz" lIns="91440" tIns="45720" rIns="91440" bIns="45720" rtlCol="0" anchor="t">
            <a:normAutofit/>
          </a:bodyPr>
          <a:lstStyle/>
          <a:p>
            <a:pPr marL="514350" indent="-514350">
              <a:buAutoNum type="arabicPeriod"/>
            </a:pPr>
            <a:r>
              <a:rPr lang="en-US" dirty="0">
                <a:latin typeface="Arial"/>
                <a:cs typeface="Arial"/>
              </a:rPr>
              <a:t>Send a greeting text (welcome linguistic diversity)</a:t>
            </a:r>
            <a:endParaRPr lang="en-US" dirty="0"/>
          </a:p>
          <a:p>
            <a:pPr marL="457200" lvl="1" indent="0">
              <a:buNone/>
            </a:pPr>
            <a:r>
              <a:rPr lang="en-US" sz="2000" dirty="0">
                <a:latin typeface="Arial"/>
                <a:cs typeface="Arial"/>
              </a:rPr>
              <a:t>"Hi, dear _____. This is Huan. Welcome to the Miller Writing Center (MWC). Nice to meet you. The MWC values perspectives from individuals and the linguistic diversity of the world. How may I help you in this appointment?"</a:t>
            </a:r>
          </a:p>
          <a:p>
            <a:pPr marL="514350" indent="-514350">
              <a:buAutoNum type="arabicPeriod"/>
            </a:pPr>
            <a:r>
              <a:rPr lang="en-US" dirty="0">
                <a:latin typeface="Arial"/>
                <a:cs typeface="Arial"/>
              </a:rPr>
              <a:t>Provide one-minute video instructions on how to use the multimodal WC functions with different languages</a:t>
            </a:r>
          </a:p>
          <a:p>
            <a:pPr marL="514350" indent="-514350">
              <a:buAutoNum type="arabicPeriod"/>
            </a:pPr>
            <a:r>
              <a:rPr lang="en-US" dirty="0">
                <a:latin typeface="Arial"/>
                <a:cs typeface="Arial"/>
              </a:rPr>
              <a:t>Suggest communication tools </a:t>
            </a:r>
          </a:p>
          <a:p>
            <a:pPr marL="800100" lvl="1" indent="-342900"/>
            <a:r>
              <a:rPr lang="en-US" dirty="0">
                <a:latin typeface="Arial"/>
                <a:cs typeface="Arial"/>
              </a:rPr>
              <a:t>Video/Voice talking/Text </a:t>
            </a:r>
            <a:endParaRPr lang="en-US" dirty="0"/>
          </a:p>
          <a:p>
            <a:endParaRPr lang="en-US"/>
          </a:p>
        </p:txBody>
      </p:sp>
    </p:spTree>
    <p:extLst>
      <p:ext uri="{BB962C8B-B14F-4D97-AF65-F5344CB8AC3E}">
        <p14:creationId xmlns:p14="http://schemas.microsoft.com/office/powerpoint/2010/main" val="1837705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C4789-8EFA-4CF4-A65E-DBEE8BD6F925}"/>
              </a:ext>
            </a:extLst>
          </p:cNvPr>
          <p:cNvSpPr>
            <a:spLocks noGrp="1"/>
          </p:cNvSpPr>
          <p:nvPr>
            <p:ph type="title"/>
          </p:nvPr>
        </p:nvSpPr>
        <p:spPr/>
        <p:txBody>
          <a:bodyPr/>
          <a:lstStyle/>
          <a:p>
            <a:r>
              <a:rPr lang="en-US" dirty="0">
                <a:latin typeface="Arial"/>
                <a:cs typeface="Arial"/>
              </a:rPr>
              <a:t>Agenda</a:t>
            </a:r>
            <a:endParaRPr lang="en-US" dirty="0"/>
          </a:p>
        </p:txBody>
      </p:sp>
      <p:sp>
        <p:nvSpPr>
          <p:cNvPr id="3" name="Content Placeholder 2">
            <a:extLst>
              <a:ext uri="{FF2B5EF4-FFF2-40B4-BE49-F238E27FC236}">
                <a16:creationId xmlns:a16="http://schemas.microsoft.com/office/drawing/2014/main" id="{C7CDDCCA-B2D0-2B62-F107-343C00929EAE}"/>
              </a:ext>
            </a:extLst>
          </p:cNvPr>
          <p:cNvSpPr>
            <a:spLocks noGrp="1"/>
          </p:cNvSpPr>
          <p:nvPr>
            <p:ph idx="1"/>
          </p:nvPr>
        </p:nvSpPr>
        <p:spPr/>
        <p:txBody>
          <a:bodyPr vert="horz" lIns="91440" tIns="45720" rIns="91440" bIns="45720" rtlCol="0" anchor="t">
            <a:normAutofit/>
          </a:bodyPr>
          <a:lstStyle/>
          <a:p>
            <a:r>
              <a:rPr lang="en-US" dirty="0">
                <a:latin typeface="Arial"/>
                <a:cs typeface="Arial"/>
              </a:rPr>
              <a:t>Each presenter will:</a:t>
            </a:r>
          </a:p>
          <a:p>
            <a:pPr lvl="1"/>
            <a:r>
              <a:rPr lang="en-US" dirty="0">
                <a:latin typeface="Arial"/>
                <a:cs typeface="Arial"/>
              </a:rPr>
              <a:t>Reflect on how writing consulting philosophy statements prepared us to tutor diverse learners online</a:t>
            </a:r>
            <a:endParaRPr lang="en-US" dirty="0"/>
          </a:p>
          <a:p>
            <a:pPr lvl="1"/>
            <a:r>
              <a:rPr lang="en-US" dirty="0">
                <a:latin typeface="Arial"/>
                <a:cs typeface="Arial"/>
              </a:rPr>
              <a:t>Discuss how we have centered diversity, equity, &amp; inclusion in our work</a:t>
            </a:r>
            <a:endParaRPr lang="en-US" dirty="0"/>
          </a:p>
          <a:p>
            <a:r>
              <a:rPr lang="en-US" dirty="0">
                <a:latin typeface="Arial"/>
                <a:cs typeface="Arial"/>
              </a:rPr>
              <a:t>Audience members will:</a:t>
            </a:r>
            <a:endParaRPr lang="en-US" dirty="0"/>
          </a:p>
          <a:p>
            <a:pPr lvl="1"/>
            <a:r>
              <a:rPr lang="en-US" dirty="0">
                <a:latin typeface="Arial"/>
                <a:cs typeface="Arial"/>
              </a:rPr>
              <a:t>Reflect on core values and plan a philosophy statement</a:t>
            </a:r>
            <a:endParaRPr lang="en-US" dirty="0"/>
          </a:p>
          <a:p>
            <a:pPr lvl="1"/>
            <a:r>
              <a:rPr lang="en-US" dirty="0">
                <a:latin typeface="Arial"/>
                <a:cs typeface="Arial"/>
              </a:rPr>
              <a:t>Engage in writing and discussion activities</a:t>
            </a:r>
            <a:endParaRPr lang="en-US" dirty="0"/>
          </a:p>
          <a:p>
            <a:endParaRPr lang="en-US" dirty="0"/>
          </a:p>
        </p:txBody>
      </p:sp>
    </p:spTree>
    <p:extLst>
      <p:ext uri="{BB962C8B-B14F-4D97-AF65-F5344CB8AC3E}">
        <p14:creationId xmlns:p14="http://schemas.microsoft.com/office/powerpoint/2010/main" val="2686343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95B2E-9FA6-5324-B04E-DEE8F80F2B22}"/>
              </a:ext>
            </a:extLst>
          </p:cNvPr>
          <p:cNvSpPr>
            <a:spLocks noGrp="1"/>
          </p:cNvSpPr>
          <p:nvPr>
            <p:ph type="title"/>
          </p:nvPr>
        </p:nvSpPr>
        <p:spPr/>
        <p:txBody>
          <a:bodyPr/>
          <a:lstStyle/>
          <a:p>
            <a:r>
              <a:rPr lang="en-US">
                <a:latin typeface="Arial"/>
                <a:cs typeface="Arial"/>
              </a:rPr>
              <a:t>Support from WC</a:t>
            </a:r>
            <a:endParaRPr lang="en-US"/>
          </a:p>
        </p:txBody>
      </p:sp>
      <p:sp>
        <p:nvSpPr>
          <p:cNvPr id="3" name="Content Placeholder 2">
            <a:extLst>
              <a:ext uri="{FF2B5EF4-FFF2-40B4-BE49-F238E27FC236}">
                <a16:creationId xmlns:a16="http://schemas.microsoft.com/office/drawing/2014/main" id="{5774CEEB-2F60-EBAF-3C8D-939999FD81CE}"/>
              </a:ext>
            </a:extLst>
          </p:cNvPr>
          <p:cNvSpPr>
            <a:spLocks noGrp="1"/>
          </p:cNvSpPr>
          <p:nvPr>
            <p:ph idx="1"/>
          </p:nvPr>
        </p:nvSpPr>
        <p:spPr/>
        <p:txBody>
          <a:bodyPr vert="horz" lIns="91440" tIns="45720" rIns="91440" bIns="45720" rtlCol="0" anchor="t">
            <a:normAutofit/>
          </a:bodyPr>
          <a:lstStyle/>
          <a:p>
            <a:r>
              <a:rPr lang="en-US">
                <a:latin typeface="Arial"/>
                <a:cs typeface="Arial"/>
              </a:rPr>
              <a:t>Peer Consultants</a:t>
            </a:r>
            <a:endParaRPr lang="en-US"/>
          </a:p>
          <a:p>
            <a:pPr lvl="1"/>
            <a:r>
              <a:rPr lang="en-US">
                <a:latin typeface="Arial"/>
                <a:cs typeface="Arial"/>
              </a:rPr>
              <a:t>Learn about multilingual learners through MWC pre-semester TESOL training curriculum</a:t>
            </a:r>
            <a:endParaRPr lang="en-US"/>
          </a:p>
          <a:p>
            <a:pPr lvl="1"/>
            <a:r>
              <a:rPr lang="en-US">
                <a:latin typeface="Arial"/>
                <a:cs typeface="Arial"/>
              </a:rPr>
              <a:t>Offer mini-lessons on world cultures and languages</a:t>
            </a:r>
            <a:endParaRPr lang="en-US"/>
          </a:p>
          <a:p>
            <a:pPr lvl="1"/>
            <a:endParaRPr lang="en-US"/>
          </a:p>
          <a:p>
            <a:r>
              <a:rPr lang="en-US">
                <a:latin typeface="Arial"/>
                <a:cs typeface="Arial"/>
              </a:rPr>
              <a:t>Administrators</a:t>
            </a:r>
          </a:p>
          <a:p>
            <a:pPr lvl="1"/>
            <a:r>
              <a:rPr lang="en-US">
                <a:latin typeface="Arial"/>
                <a:cs typeface="Arial"/>
              </a:rPr>
              <a:t>Keep updating the multimodality of WC</a:t>
            </a:r>
          </a:p>
          <a:p>
            <a:pPr lvl="1"/>
            <a:r>
              <a:rPr lang="en-US">
                <a:latin typeface="Arial"/>
                <a:cs typeface="Arial"/>
              </a:rPr>
              <a:t>Guide PCs to have their consulting philosophy</a:t>
            </a:r>
            <a:endParaRPr lang="en-US"/>
          </a:p>
          <a:p>
            <a:pPr lvl="1"/>
            <a:endParaRPr lang="en-US">
              <a:latin typeface="Arial"/>
              <a:cs typeface="Arial"/>
            </a:endParaRPr>
          </a:p>
        </p:txBody>
      </p:sp>
    </p:spTree>
    <p:extLst>
      <p:ext uri="{BB962C8B-B14F-4D97-AF65-F5344CB8AC3E}">
        <p14:creationId xmlns:p14="http://schemas.microsoft.com/office/powerpoint/2010/main" val="4180155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9429D-2E75-4DFA-B8EC-5BF85CF8DAF6}"/>
              </a:ext>
            </a:extLst>
          </p:cNvPr>
          <p:cNvSpPr>
            <a:spLocks noGrp="1"/>
          </p:cNvSpPr>
          <p:nvPr>
            <p:ph type="title"/>
          </p:nvPr>
        </p:nvSpPr>
        <p:spPr/>
        <p:txBody>
          <a:bodyPr/>
          <a:lstStyle/>
          <a:p>
            <a:r>
              <a:rPr lang="en-US">
                <a:latin typeface="Arial"/>
                <a:cs typeface="Arial"/>
              </a:rPr>
              <a:t>Philosophy Statement Activity</a:t>
            </a:r>
            <a:endParaRPr lang="en-US"/>
          </a:p>
        </p:txBody>
      </p:sp>
    </p:spTree>
    <p:extLst>
      <p:ext uri="{BB962C8B-B14F-4D97-AF65-F5344CB8AC3E}">
        <p14:creationId xmlns:p14="http://schemas.microsoft.com/office/powerpoint/2010/main" val="2322761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C370D-1F4F-EBDF-5AF0-3E77C5DB986D}"/>
              </a:ext>
            </a:extLst>
          </p:cNvPr>
          <p:cNvSpPr>
            <a:spLocks noGrp="1"/>
          </p:cNvSpPr>
          <p:nvPr>
            <p:ph type="title"/>
          </p:nvPr>
        </p:nvSpPr>
        <p:spPr/>
        <p:txBody>
          <a:bodyPr/>
          <a:lstStyle/>
          <a:p>
            <a:r>
              <a:rPr lang="en-US">
                <a:latin typeface="Arial"/>
                <a:cs typeface="Arial"/>
              </a:rPr>
              <a:t>Reflect on Core Values</a:t>
            </a:r>
            <a:endParaRPr lang="en-US"/>
          </a:p>
        </p:txBody>
      </p:sp>
      <p:sp>
        <p:nvSpPr>
          <p:cNvPr id="3" name="Content Placeholder 2">
            <a:extLst>
              <a:ext uri="{FF2B5EF4-FFF2-40B4-BE49-F238E27FC236}">
                <a16:creationId xmlns:a16="http://schemas.microsoft.com/office/drawing/2014/main" id="{644B17A0-5E6D-4388-8D53-A18FB6417666}"/>
              </a:ext>
            </a:extLst>
          </p:cNvPr>
          <p:cNvSpPr>
            <a:spLocks noGrp="1"/>
          </p:cNvSpPr>
          <p:nvPr>
            <p:ph idx="1"/>
          </p:nvPr>
        </p:nvSpPr>
        <p:spPr>
          <a:xfrm>
            <a:off x="838200" y="1825625"/>
            <a:ext cx="8871285" cy="3322845"/>
          </a:xfrm>
        </p:spPr>
        <p:txBody>
          <a:bodyPr vert="horz" lIns="91440" tIns="45720" rIns="91440" bIns="45720" rtlCol="0" anchor="t">
            <a:normAutofit lnSpcReduction="10000"/>
          </a:bodyPr>
          <a:lstStyle/>
          <a:p>
            <a:r>
              <a:rPr lang="en-US" b="1" dirty="0">
                <a:latin typeface="Arial"/>
                <a:cs typeface="Arial"/>
              </a:rPr>
              <a:t>Katharine</a:t>
            </a:r>
            <a:r>
              <a:rPr lang="en-US" dirty="0">
                <a:latin typeface="Arial"/>
                <a:cs typeface="Arial"/>
              </a:rPr>
              <a:t>: justice, kindness, meaningful work</a:t>
            </a:r>
            <a:endParaRPr lang="en-US" dirty="0"/>
          </a:p>
          <a:p>
            <a:r>
              <a:rPr lang="en-US" b="1" dirty="0">
                <a:latin typeface="Arial"/>
                <a:cs typeface="Arial"/>
              </a:rPr>
              <a:t>Jonah</a:t>
            </a:r>
            <a:r>
              <a:rPr lang="en-US" dirty="0">
                <a:latin typeface="Arial"/>
                <a:cs typeface="Arial"/>
              </a:rPr>
              <a:t>: empathy, growth, empowerment, humor</a:t>
            </a:r>
          </a:p>
          <a:p>
            <a:r>
              <a:rPr lang="en-US" b="1" dirty="0">
                <a:latin typeface="Arial"/>
                <a:cs typeface="Arial"/>
              </a:rPr>
              <a:t>Clare</a:t>
            </a:r>
            <a:r>
              <a:rPr lang="en-US" dirty="0">
                <a:latin typeface="Arial"/>
                <a:cs typeface="Arial"/>
              </a:rPr>
              <a:t>: trust, validation, positivity</a:t>
            </a:r>
          </a:p>
          <a:p>
            <a:r>
              <a:rPr lang="en-US" b="1" dirty="0">
                <a:latin typeface="Arial"/>
                <a:cs typeface="Arial"/>
              </a:rPr>
              <a:t>Huan</a:t>
            </a:r>
            <a:r>
              <a:rPr lang="en-US" dirty="0">
                <a:latin typeface="Arial"/>
                <a:cs typeface="Arial"/>
              </a:rPr>
              <a:t>: compassion, safety, support</a:t>
            </a:r>
          </a:p>
          <a:p>
            <a:endParaRPr lang="en-US"/>
          </a:p>
          <a:p>
            <a:pPr marL="0" indent="0">
              <a:buNone/>
            </a:pPr>
            <a:r>
              <a:rPr lang="en-US" dirty="0">
                <a:latin typeface="Arial"/>
                <a:cs typeface="Arial"/>
              </a:rPr>
              <a:t>Visit </a:t>
            </a:r>
            <a:r>
              <a:rPr lang="en-US" dirty="0">
                <a:latin typeface="Arial"/>
                <a:cs typeface="Arial"/>
                <a:hlinkClick r:id="rId2"/>
              </a:rPr>
              <a:t>https://aub.ie/values</a:t>
            </a:r>
            <a:r>
              <a:rPr lang="en-US" dirty="0">
                <a:latin typeface="Arial"/>
                <a:cs typeface="Arial"/>
              </a:rPr>
              <a:t> or scan the QR code to enter your values </a:t>
            </a:r>
            <a:endParaRPr lang="en-US" dirty="0"/>
          </a:p>
        </p:txBody>
      </p:sp>
      <p:pic>
        <p:nvPicPr>
          <p:cNvPr id="4" name="Picture 4" descr="Qr code&#10;&#10;Description automatically generated">
            <a:extLst>
              <a:ext uri="{FF2B5EF4-FFF2-40B4-BE49-F238E27FC236}">
                <a16:creationId xmlns:a16="http://schemas.microsoft.com/office/drawing/2014/main" id="{A8199F0B-B9C9-900B-4ADD-2C5B1EA25DE5}"/>
              </a:ext>
            </a:extLst>
          </p:cNvPr>
          <p:cNvPicPr>
            <a:picLocks noChangeAspect="1"/>
          </p:cNvPicPr>
          <p:nvPr/>
        </p:nvPicPr>
        <p:blipFill>
          <a:blip r:embed="rId3"/>
          <a:stretch>
            <a:fillRect/>
          </a:stretch>
        </p:blipFill>
        <p:spPr>
          <a:xfrm>
            <a:off x="9777663" y="3220453"/>
            <a:ext cx="2288673" cy="2288673"/>
          </a:xfrm>
          <a:prstGeom prst="rect">
            <a:avLst/>
          </a:prstGeom>
        </p:spPr>
      </p:pic>
    </p:spTree>
    <p:extLst>
      <p:ext uri="{BB962C8B-B14F-4D97-AF65-F5344CB8AC3E}">
        <p14:creationId xmlns:p14="http://schemas.microsoft.com/office/powerpoint/2010/main" val="3406519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65E3B-A575-E8A3-41D9-0FE7EF44F67A}"/>
              </a:ext>
            </a:extLst>
          </p:cNvPr>
          <p:cNvSpPr>
            <a:spLocks noGrp="1"/>
          </p:cNvSpPr>
          <p:nvPr>
            <p:ph type="title"/>
          </p:nvPr>
        </p:nvSpPr>
        <p:spPr/>
        <p:txBody>
          <a:bodyPr/>
          <a:lstStyle/>
          <a:p>
            <a:r>
              <a:rPr lang="en-US">
                <a:latin typeface="Arial"/>
                <a:cs typeface="Arial"/>
              </a:rPr>
              <a:t>Reflective Writing</a:t>
            </a:r>
            <a:endParaRPr lang="en-US"/>
          </a:p>
        </p:txBody>
      </p:sp>
      <p:sp>
        <p:nvSpPr>
          <p:cNvPr id="3" name="Content Placeholder 2">
            <a:extLst>
              <a:ext uri="{FF2B5EF4-FFF2-40B4-BE49-F238E27FC236}">
                <a16:creationId xmlns:a16="http://schemas.microsoft.com/office/drawing/2014/main" id="{90B6C210-BC2C-EBCF-4047-7BCB3F9236FE}"/>
              </a:ext>
            </a:extLst>
          </p:cNvPr>
          <p:cNvSpPr>
            <a:spLocks noGrp="1"/>
          </p:cNvSpPr>
          <p:nvPr>
            <p:ph idx="1"/>
          </p:nvPr>
        </p:nvSpPr>
        <p:spPr/>
        <p:txBody>
          <a:bodyPr vert="horz" lIns="91440" tIns="45720" rIns="91440" bIns="45720" rtlCol="0" anchor="t">
            <a:normAutofit lnSpcReduction="10000"/>
          </a:bodyPr>
          <a:lstStyle/>
          <a:p>
            <a:pPr marL="514350" indent="-514350">
              <a:buAutoNum type="arabicPeriod"/>
            </a:pPr>
            <a:r>
              <a:rPr lang="en-US">
                <a:latin typeface="Arial"/>
                <a:cs typeface="Arial"/>
              </a:rPr>
              <a:t>How do your identities shape the core values you identified? </a:t>
            </a:r>
            <a:endParaRPr lang="en-US"/>
          </a:p>
          <a:p>
            <a:pPr marL="514350" indent="-514350">
              <a:buAutoNum type="arabicPeriod"/>
            </a:pPr>
            <a:r>
              <a:rPr lang="en-US">
                <a:latin typeface="Arial"/>
                <a:cs typeface="Arial"/>
              </a:rPr>
              <a:t>What do you intend consulting to do for your clients? For yourself?</a:t>
            </a:r>
            <a:endParaRPr lang="en-US"/>
          </a:p>
          <a:p>
            <a:pPr marL="514350" indent="-514350">
              <a:buAutoNum type="arabicPeriod"/>
            </a:pPr>
            <a:endParaRPr lang="en-US" b="1">
              <a:latin typeface="Arial"/>
              <a:cs typeface="Arial"/>
            </a:endParaRPr>
          </a:p>
          <a:p>
            <a:pPr marL="514350" indent="-514350">
              <a:buAutoNum type="arabicPeriod"/>
            </a:pPr>
            <a:endParaRPr lang="en-US">
              <a:latin typeface="Arial"/>
              <a:cs typeface="Arial"/>
            </a:endParaRPr>
          </a:p>
          <a:p>
            <a:pPr marL="0" indent="0">
              <a:buNone/>
            </a:pPr>
            <a:endParaRPr lang="en-US" sz="2000">
              <a:latin typeface="Arial"/>
              <a:cs typeface="Arial"/>
            </a:endParaRPr>
          </a:p>
          <a:p>
            <a:pPr marL="0" indent="0">
              <a:buNone/>
            </a:pPr>
            <a:endParaRPr lang="en-US" sz="2000">
              <a:latin typeface="Arial"/>
              <a:cs typeface="Arial"/>
            </a:endParaRPr>
          </a:p>
          <a:p>
            <a:pPr marL="0" indent="0">
              <a:buNone/>
            </a:pPr>
            <a:r>
              <a:rPr lang="en-US" sz="2000">
                <a:latin typeface="Arial"/>
                <a:cs typeface="Arial"/>
              </a:rPr>
              <a:t>Adapted from Miron (2023)</a:t>
            </a:r>
            <a:endParaRPr lang="en-US" sz="2000"/>
          </a:p>
        </p:txBody>
      </p:sp>
    </p:spTree>
    <p:extLst>
      <p:ext uri="{BB962C8B-B14F-4D97-AF65-F5344CB8AC3E}">
        <p14:creationId xmlns:p14="http://schemas.microsoft.com/office/powerpoint/2010/main" val="1544568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7D664-C2D6-7DC4-DF69-88ED3D02DD8A}"/>
              </a:ext>
            </a:extLst>
          </p:cNvPr>
          <p:cNvSpPr>
            <a:spLocks noGrp="1"/>
          </p:cNvSpPr>
          <p:nvPr>
            <p:ph type="title"/>
          </p:nvPr>
        </p:nvSpPr>
        <p:spPr/>
        <p:txBody>
          <a:bodyPr/>
          <a:lstStyle/>
          <a:p>
            <a:r>
              <a:rPr lang="en-US">
                <a:latin typeface="Arial"/>
                <a:cs typeface="Arial"/>
              </a:rPr>
              <a:t>Discussion</a:t>
            </a:r>
            <a:endParaRPr lang="en-US"/>
          </a:p>
        </p:txBody>
      </p:sp>
      <p:sp>
        <p:nvSpPr>
          <p:cNvPr id="3" name="Content Placeholder 2">
            <a:extLst>
              <a:ext uri="{FF2B5EF4-FFF2-40B4-BE49-F238E27FC236}">
                <a16:creationId xmlns:a16="http://schemas.microsoft.com/office/drawing/2014/main" id="{3A074065-5C25-DCBF-9D8A-C698E77FED76}"/>
              </a:ext>
            </a:extLst>
          </p:cNvPr>
          <p:cNvSpPr>
            <a:spLocks noGrp="1"/>
          </p:cNvSpPr>
          <p:nvPr>
            <p:ph idx="1"/>
          </p:nvPr>
        </p:nvSpPr>
        <p:spPr/>
        <p:txBody>
          <a:bodyPr vert="horz" lIns="91440" tIns="45720" rIns="91440" bIns="45720" rtlCol="0" anchor="t">
            <a:normAutofit/>
          </a:bodyPr>
          <a:lstStyle/>
          <a:p>
            <a:pPr marL="514350" indent="-514350">
              <a:buAutoNum type="arabicPeriod"/>
            </a:pPr>
            <a:r>
              <a:rPr lang="en-US">
                <a:latin typeface="Arial"/>
                <a:cs typeface="Arial"/>
              </a:rPr>
              <a:t>How do you enact your core values and intentions as a peer consultant or administrator?</a:t>
            </a:r>
            <a:endParaRPr lang="en-US"/>
          </a:p>
          <a:p>
            <a:pPr marL="514350" indent="-514350">
              <a:buAutoNum type="arabicPeriod"/>
            </a:pPr>
            <a:r>
              <a:rPr lang="en-US">
                <a:latin typeface="Arial"/>
                <a:cs typeface="Arial"/>
              </a:rPr>
              <a:t>How do you enact your core values in each modality?</a:t>
            </a:r>
            <a:endParaRPr lang="en-US"/>
          </a:p>
          <a:p>
            <a:pPr marL="514350" indent="-514350">
              <a:buAutoNum type="arabicPeriod"/>
            </a:pPr>
            <a:endParaRPr lang="en-US">
              <a:latin typeface="Arial"/>
              <a:cs typeface="Arial"/>
            </a:endParaRPr>
          </a:p>
          <a:p>
            <a:pPr marL="514350" indent="-514350">
              <a:buAutoNum type="arabicPeriod"/>
            </a:pPr>
            <a:endParaRPr lang="en-US">
              <a:latin typeface="Arial"/>
              <a:cs typeface="Arial"/>
            </a:endParaRPr>
          </a:p>
          <a:p>
            <a:pPr marL="514350" indent="-514350">
              <a:buAutoNum type="arabicPeriod"/>
            </a:pPr>
            <a:endParaRPr lang="en-US"/>
          </a:p>
          <a:p>
            <a:pPr marL="0" indent="0">
              <a:buNone/>
            </a:pPr>
            <a:endParaRPr lang="en-US" sz="2000"/>
          </a:p>
        </p:txBody>
      </p:sp>
    </p:spTree>
    <p:extLst>
      <p:ext uri="{BB962C8B-B14F-4D97-AF65-F5344CB8AC3E}">
        <p14:creationId xmlns:p14="http://schemas.microsoft.com/office/powerpoint/2010/main" val="376684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400FA-245A-FD8C-F573-AEDEA81093E4}"/>
              </a:ext>
            </a:extLst>
          </p:cNvPr>
          <p:cNvSpPr>
            <a:spLocks noGrp="1"/>
          </p:cNvSpPr>
          <p:nvPr>
            <p:ph type="title"/>
          </p:nvPr>
        </p:nvSpPr>
        <p:spPr/>
        <p:txBody>
          <a:bodyPr/>
          <a:lstStyle/>
          <a:p>
            <a:r>
              <a:rPr lang="en-US">
                <a:latin typeface="Arial"/>
                <a:cs typeface="Arial"/>
              </a:rPr>
              <a:t>Q &amp; A</a:t>
            </a:r>
            <a:endParaRPr lang="en-US"/>
          </a:p>
        </p:txBody>
      </p:sp>
    </p:spTree>
    <p:extLst>
      <p:ext uri="{BB962C8B-B14F-4D97-AF65-F5344CB8AC3E}">
        <p14:creationId xmlns:p14="http://schemas.microsoft.com/office/powerpoint/2010/main" val="30836987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7D664-C2D6-7DC4-DF69-88ED3D02DD8A}"/>
              </a:ext>
            </a:extLst>
          </p:cNvPr>
          <p:cNvSpPr>
            <a:spLocks noGrp="1"/>
          </p:cNvSpPr>
          <p:nvPr>
            <p:ph type="title"/>
          </p:nvPr>
        </p:nvSpPr>
        <p:spPr/>
        <p:txBody>
          <a:bodyPr/>
          <a:lstStyle/>
          <a:p>
            <a:r>
              <a:rPr lang="en-US">
                <a:latin typeface="Arial"/>
                <a:cs typeface="Arial"/>
              </a:rPr>
              <a:t>Questions for Discussion</a:t>
            </a:r>
            <a:endParaRPr lang="en-US"/>
          </a:p>
        </p:txBody>
      </p:sp>
      <p:sp>
        <p:nvSpPr>
          <p:cNvPr id="3" name="Content Placeholder 2">
            <a:extLst>
              <a:ext uri="{FF2B5EF4-FFF2-40B4-BE49-F238E27FC236}">
                <a16:creationId xmlns:a16="http://schemas.microsoft.com/office/drawing/2014/main" id="{3A074065-5C25-DCBF-9D8A-C698E77FED76}"/>
              </a:ext>
            </a:extLst>
          </p:cNvPr>
          <p:cNvSpPr>
            <a:spLocks noGrp="1"/>
          </p:cNvSpPr>
          <p:nvPr>
            <p:ph idx="1"/>
          </p:nvPr>
        </p:nvSpPr>
        <p:spPr/>
        <p:txBody>
          <a:bodyPr vert="horz" lIns="91440" tIns="45720" rIns="91440" bIns="45720" rtlCol="0" anchor="t">
            <a:normAutofit/>
          </a:bodyPr>
          <a:lstStyle/>
          <a:p>
            <a:pPr marL="514350" indent="-514350">
              <a:buAutoNum type="arabicPeriod"/>
            </a:pPr>
            <a:r>
              <a:rPr lang="en-US" dirty="0">
                <a:latin typeface="Arial"/>
                <a:cs typeface="Arial"/>
              </a:rPr>
              <a:t>Do you utilize philosophy statements in your context? How do these shape how you serve diverse writers?</a:t>
            </a:r>
          </a:p>
          <a:p>
            <a:pPr marL="514350" indent="-514350">
              <a:buAutoNum type="arabicPeriod"/>
            </a:pPr>
            <a:r>
              <a:rPr lang="en-US" dirty="0">
                <a:latin typeface="Arial"/>
                <a:cs typeface="Arial"/>
              </a:rPr>
              <a:t>How has the modality of your writing center changed? How is it changing?</a:t>
            </a:r>
          </a:p>
          <a:p>
            <a:pPr marL="514350" indent="-514350">
              <a:buAutoNum type="arabicPeriod"/>
            </a:pPr>
            <a:r>
              <a:rPr lang="en-US" dirty="0">
                <a:latin typeface="Arial"/>
                <a:cs typeface="Arial"/>
              </a:rPr>
              <a:t>How has your approach to consulting changed with </a:t>
            </a:r>
            <a:r>
              <a:rPr lang="en-US">
                <a:latin typeface="Arial"/>
                <a:cs typeface="Arial"/>
              </a:rPr>
              <a:t>asynchronous interactions in the writing center?</a:t>
            </a:r>
            <a:endParaRPr lang="en-US"/>
          </a:p>
          <a:p>
            <a:pPr marL="514350" indent="-514350">
              <a:buAutoNum type="arabicPeriod"/>
            </a:pPr>
            <a:endParaRPr lang="en-US"/>
          </a:p>
          <a:p>
            <a:pPr marL="514350" indent="-514350">
              <a:buAutoNum type="arabicPeriod"/>
            </a:pPr>
            <a:endParaRPr lang="en-US"/>
          </a:p>
        </p:txBody>
      </p:sp>
    </p:spTree>
    <p:extLst>
      <p:ext uri="{BB962C8B-B14F-4D97-AF65-F5344CB8AC3E}">
        <p14:creationId xmlns:p14="http://schemas.microsoft.com/office/powerpoint/2010/main" val="3848262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F0AC20-4A56-4EFE-90B8-EBE3E76BB7D9}"/>
              </a:ext>
            </a:extLst>
          </p:cNvPr>
          <p:cNvSpPr>
            <a:spLocks noGrp="1"/>
          </p:cNvSpPr>
          <p:nvPr>
            <p:ph type="title"/>
          </p:nvPr>
        </p:nvSpPr>
        <p:spPr>
          <a:xfrm>
            <a:off x="838200" y="67252"/>
            <a:ext cx="10515600" cy="1325563"/>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References</a:t>
            </a:r>
          </a:p>
        </p:txBody>
      </p:sp>
      <p:sp>
        <p:nvSpPr>
          <p:cNvPr id="5" name="Content Placeholder 2">
            <a:extLst>
              <a:ext uri="{FF2B5EF4-FFF2-40B4-BE49-F238E27FC236}">
                <a16:creationId xmlns:a16="http://schemas.microsoft.com/office/drawing/2014/main" id="{6816E983-18E2-4E57-B043-A09F2E53A85C}"/>
              </a:ext>
            </a:extLst>
          </p:cNvPr>
          <p:cNvSpPr>
            <a:spLocks noGrp="1"/>
          </p:cNvSpPr>
          <p:nvPr>
            <p:ph idx="1"/>
          </p:nvPr>
        </p:nvSpPr>
        <p:spPr>
          <a:xfrm>
            <a:off x="838200" y="1163803"/>
            <a:ext cx="10522527" cy="4618980"/>
          </a:xfrm>
        </p:spPr>
        <p:txBody>
          <a:bodyPr vert="horz" lIns="91440" tIns="45720" rIns="91440" bIns="45720" rtlCol="0" anchor="t">
            <a:noAutofit/>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a:buNone/>
            </a:pPr>
            <a:r>
              <a:rPr lang="en-US" sz="1200" dirty="0">
                <a:latin typeface="Arial"/>
                <a:cs typeface="Arial"/>
              </a:rPr>
              <a:t>Ackerman, C. A. (2018). Cognitive Restructuring Techniques for Reframing Thoughts. Positive Psychology. </a:t>
            </a:r>
            <a:r>
              <a:rPr lang="en-US" sz="1200" dirty="0">
                <a:latin typeface="Arial"/>
                <a:cs typeface="Arial"/>
                <a:hlinkClick r:id="rId2"/>
              </a:rPr>
              <a:t>https://positivepsychology.com/cbt-cognitive-restructuring-cognitive-distortions/</a:t>
            </a:r>
            <a:endParaRPr lang="en-US"/>
          </a:p>
          <a:p>
            <a:pPr>
              <a:buNone/>
            </a:pPr>
            <a:r>
              <a:rPr lang="en-US" sz="1200" dirty="0" err="1">
                <a:latin typeface="Arial"/>
                <a:cs typeface="Arial"/>
              </a:rPr>
              <a:t>Alshreif</a:t>
            </a:r>
            <a:r>
              <a:rPr lang="en-US" sz="1200" dirty="0">
                <a:latin typeface="Arial"/>
                <a:cs typeface="Arial"/>
              </a:rPr>
              <a:t>, N. (2017). Multilingual writers in the writing center: Invitational rhetoric and politeness strategies to accommodate the needs of multilingual writers. The Peer Review, 1(1).</a:t>
            </a:r>
            <a:endParaRPr lang="en-US" dirty="0"/>
          </a:p>
          <a:p>
            <a:pPr>
              <a:buNone/>
            </a:pPr>
            <a:r>
              <a:rPr lang="en-US" sz="1200" dirty="0">
                <a:latin typeface="Arial"/>
                <a:cs typeface="Arial"/>
              </a:rPr>
              <a:t>Arao, B., &amp; Clemens, K. (2013). From Safe Spaces to Brave Spaces: a new way to frame dialogue around diversity and social justice. In </a:t>
            </a:r>
            <a:r>
              <a:rPr lang="en-US" sz="1200" dirty="0" err="1">
                <a:latin typeface="Arial"/>
                <a:cs typeface="Arial"/>
              </a:rPr>
              <a:t>Landreman</a:t>
            </a:r>
            <a:r>
              <a:rPr lang="en-US" sz="1200" dirty="0">
                <a:latin typeface="Arial"/>
                <a:cs typeface="Arial"/>
              </a:rPr>
              <a:t>, L. (Ed.), The Art of Effective Facilitation: Reflections from Social Justice Educators (pp. 135-150). Sterling, VA: Stylus Publishing. </a:t>
            </a:r>
            <a:endParaRPr lang="en-US"/>
          </a:p>
          <a:p>
            <a:pPr>
              <a:buNone/>
            </a:pPr>
            <a:r>
              <a:rPr lang="en-US" sz="1200" dirty="0">
                <a:latin typeface="Arial"/>
                <a:cs typeface="Arial"/>
              </a:rPr>
              <a:t>Archer, A. (2017). Using multimodal pedagogies in writing </a:t>
            </a:r>
            <a:r>
              <a:rPr lang="en-US" sz="1200" dirty="0" err="1">
                <a:latin typeface="Arial"/>
                <a:cs typeface="Arial"/>
              </a:rPr>
              <a:t>centres</a:t>
            </a:r>
            <a:r>
              <a:rPr lang="en-US" sz="1200" dirty="0">
                <a:latin typeface="Arial"/>
                <a:cs typeface="Arial"/>
              </a:rPr>
              <a:t> to improve student writing. Stellenbosch Papers in Linguistics Plus, 53, 1-12.</a:t>
            </a:r>
            <a:endParaRPr lang="en-US" dirty="0"/>
          </a:p>
          <a:p>
            <a:pPr>
              <a:buNone/>
            </a:pPr>
            <a:r>
              <a:rPr lang="en-US" sz="1200" dirty="0">
                <a:latin typeface="Arial"/>
                <a:cs typeface="Arial"/>
              </a:rPr>
              <a:t>Barron, K. L., Warrender-Hill, K., Wallis Buckner, S. &amp; Ready, P. Z. (2023). Expanding writing center space-time: Tutoring modality, access, and equity. The Peer Review, 7(1).</a:t>
            </a:r>
            <a:endParaRPr lang="en-US" dirty="0"/>
          </a:p>
          <a:p>
            <a:pPr>
              <a:buNone/>
            </a:pPr>
            <a:r>
              <a:rPr lang="en-US" sz="1200" dirty="0">
                <a:latin typeface="Arial"/>
                <a:cs typeface="Arial"/>
              </a:rPr>
              <a:t>Boyd, A. S. (2017). Social justice literacies in the English classroom: Teaching practice in action. Teachers College Press.</a:t>
            </a:r>
            <a:endParaRPr lang="en-US" dirty="0"/>
          </a:p>
          <a:p>
            <a:pPr>
              <a:buNone/>
            </a:pPr>
            <a:r>
              <a:rPr lang="en-US" sz="1200" dirty="0" err="1">
                <a:latin typeface="Arial"/>
                <a:cs typeface="Arial"/>
              </a:rPr>
              <a:t>Gos</a:t>
            </a:r>
            <a:r>
              <a:rPr lang="en-US" sz="1200" dirty="0">
                <a:latin typeface="Arial"/>
                <a:cs typeface="Arial"/>
              </a:rPr>
              <a:t>, M. (2015). Nontraditional student access to OWI. In B. L. Hewett &amp; K. E. DePew (Eds.), Foundational practices of online writing instruction (pp. 315-352). The WAC Clearinghouse. </a:t>
            </a:r>
            <a:endParaRPr lang="en-US"/>
          </a:p>
          <a:p>
            <a:pPr>
              <a:buNone/>
            </a:pPr>
            <a:r>
              <a:rPr lang="en-US" sz="1200" dirty="0">
                <a:latin typeface="Arial"/>
                <a:cs typeface="Arial"/>
              </a:rPr>
              <a:t>Knobel, M. &amp; </a:t>
            </a:r>
            <a:r>
              <a:rPr lang="en-US" sz="1200" dirty="0" err="1">
                <a:latin typeface="Arial"/>
                <a:cs typeface="Arial"/>
              </a:rPr>
              <a:t>Lankshear</a:t>
            </a:r>
            <a:r>
              <a:rPr lang="en-US" sz="1200" dirty="0">
                <a:latin typeface="Arial"/>
                <a:cs typeface="Arial"/>
              </a:rPr>
              <a:t>, C. (2014). Studying new literacies. Journal of Adolescent and Adult Literacy, 58(2), 97-101.</a:t>
            </a:r>
            <a:endParaRPr lang="en-US" dirty="0"/>
          </a:p>
          <a:p>
            <a:pPr>
              <a:buNone/>
            </a:pPr>
            <a:r>
              <a:rPr lang="en-US" sz="1200" dirty="0">
                <a:latin typeface="Arial"/>
                <a:cs typeface="Arial"/>
              </a:rPr>
              <a:t>Kress, G. (2008). Multimodality: A social semiotic approach to contemporary communication. Routledge.</a:t>
            </a:r>
            <a:endParaRPr lang="en-US" dirty="0"/>
          </a:p>
          <a:p>
            <a:pPr>
              <a:buNone/>
            </a:pPr>
            <a:r>
              <a:rPr lang="en-US" sz="1200" dirty="0">
                <a:latin typeface="Arial"/>
                <a:cs typeface="Arial"/>
              </a:rPr>
              <a:t>Leigh, S. R. (2012). The power of the sketch(book): Reflections from high school English students. Journal of Adolescent and Adult Literacy, 55(6), 539-549.</a:t>
            </a:r>
            <a:endParaRPr lang="en-US" dirty="0"/>
          </a:p>
          <a:p>
            <a:pPr>
              <a:buNone/>
            </a:pPr>
            <a:r>
              <a:rPr lang="en-US" sz="1200" dirty="0">
                <a:latin typeface="Arial"/>
                <a:cs typeface="Arial"/>
              </a:rPr>
              <a:t>Miron, L. (2023). 2023 spring consultant professional development. University Writing. </a:t>
            </a:r>
            <a:endParaRPr lang="en-US" dirty="0"/>
          </a:p>
          <a:p>
            <a:pPr>
              <a:lnSpc>
                <a:spcPct val="120000"/>
              </a:lnSpc>
              <a:spcBef>
                <a:spcPts val="1200"/>
              </a:spcBef>
              <a:buNone/>
            </a:pPr>
            <a:endParaRPr lang="en-US"/>
          </a:p>
        </p:txBody>
      </p:sp>
    </p:spTree>
    <p:extLst>
      <p:ext uri="{BB962C8B-B14F-4D97-AF65-F5344CB8AC3E}">
        <p14:creationId xmlns:p14="http://schemas.microsoft.com/office/powerpoint/2010/main" val="10273584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22586-DD2D-33C2-0B39-A2659291BB72}"/>
              </a:ext>
            </a:extLst>
          </p:cNvPr>
          <p:cNvSpPr>
            <a:spLocks noGrp="1"/>
          </p:cNvSpPr>
          <p:nvPr>
            <p:ph type="title"/>
          </p:nvPr>
        </p:nvSpPr>
        <p:spPr>
          <a:xfrm>
            <a:off x="838200" y="171161"/>
            <a:ext cx="10515600" cy="1325563"/>
          </a:xfrm>
        </p:spPr>
        <p:txBody>
          <a:bodyPr/>
          <a:lstStyle/>
          <a:p>
            <a:r>
              <a:rPr lang="en-US">
                <a:latin typeface="Arial"/>
                <a:cs typeface="Arial"/>
              </a:rPr>
              <a:t>References (Cont.)</a:t>
            </a:r>
            <a:endParaRPr lang="en-US"/>
          </a:p>
        </p:txBody>
      </p:sp>
      <p:sp>
        <p:nvSpPr>
          <p:cNvPr id="3" name="Content Placeholder 2">
            <a:extLst>
              <a:ext uri="{FF2B5EF4-FFF2-40B4-BE49-F238E27FC236}">
                <a16:creationId xmlns:a16="http://schemas.microsoft.com/office/drawing/2014/main" id="{144D3C53-A00E-D74C-7608-4A7E0010D1A8}"/>
              </a:ext>
            </a:extLst>
          </p:cNvPr>
          <p:cNvSpPr>
            <a:spLocks noGrp="1"/>
          </p:cNvSpPr>
          <p:nvPr>
            <p:ph idx="1"/>
          </p:nvPr>
        </p:nvSpPr>
        <p:spPr>
          <a:xfrm>
            <a:off x="692727" y="1271444"/>
            <a:ext cx="10917381" cy="4311134"/>
          </a:xfrm>
        </p:spPr>
        <p:txBody>
          <a:bodyPr vert="horz" lIns="91440" tIns="45720" rIns="91440" bIns="45720" rtlCol="0" anchor="t">
            <a:noAutofit/>
          </a:bodyPr>
          <a:lstStyle/>
          <a:p>
            <a:pPr>
              <a:lnSpc>
                <a:spcPct val="100000"/>
              </a:lnSpc>
              <a:buNone/>
            </a:pPr>
            <a:r>
              <a:rPr lang="en-US" sz="1200" dirty="0" err="1">
                <a:latin typeface="Arial"/>
                <a:cs typeface="Arial"/>
              </a:rPr>
              <a:t>Nakamaru</a:t>
            </a:r>
            <a:r>
              <a:rPr lang="en-US" sz="1200" dirty="0">
                <a:latin typeface="Arial"/>
                <a:cs typeface="Arial"/>
              </a:rPr>
              <a:t>, S. (2010). Lexical Issues in Writing Center Tutorials with International and US-educated Multilingual Writers. </a:t>
            </a:r>
            <a:r>
              <a:rPr lang="en-US" sz="1200" i="1" dirty="0">
                <a:latin typeface="Arial"/>
                <a:cs typeface="Arial"/>
              </a:rPr>
              <a:t>Journal of Second Language Writing</a:t>
            </a:r>
            <a:r>
              <a:rPr lang="en-US" sz="1200" dirty="0">
                <a:latin typeface="Arial"/>
                <a:cs typeface="Arial"/>
              </a:rPr>
              <a:t>, </a:t>
            </a:r>
            <a:r>
              <a:rPr lang="en-US" sz="1200" i="1" dirty="0">
                <a:latin typeface="Arial"/>
                <a:cs typeface="Arial"/>
              </a:rPr>
              <a:t>19</a:t>
            </a:r>
            <a:r>
              <a:rPr lang="en-US" sz="1200" dirty="0">
                <a:latin typeface="Arial"/>
                <a:cs typeface="Arial"/>
              </a:rPr>
              <a:t>(2), 95-113.</a:t>
            </a:r>
            <a:endParaRPr lang="en-US" sz="1200" dirty="0"/>
          </a:p>
          <a:p>
            <a:pPr marL="457200" indent="-457200">
              <a:lnSpc>
                <a:spcPct val="100000"/>
              </a:lnSpc>
              <a:spcBef>
                <a:spcPts val="1200"/>
              </a:spcBef>
              <a:buNone/>
            </a:pPr>
            <a:r>
              <a:rPr lang="en-US" sz="1200" dirty="0">
                <a:latin typeface="Arial"/>
                <a:cs typeface="Arial"/>
              </a:rPr>
              <a:t>Nash, B. (2018). Exploring multimodal writing in secondary English classrooms: A literature review. </a:t>
            </a:r>
            <a:r>
              <a:rPr lang="en-US" sz="1200" i="1" dirty="0">
                <a:latin typeface="Arial"/>
                <a:cs typeface="Arial"/>
              </a:rPr>
              <a:t>English Teaching: Practice &amp; Critique, 17</a:t>
            </a:r>
            <a:r>
              <a:rPr lang="en-US" sz="1200" dirty="0">
                <a:latin typeface="Arial"/>
                <a:cs typeface="Arial"/>
              </a:rPr>
              <a:t>(4), 342-356.</a:t>
            </a:r>
            <a:endParaRPr lang="en-US" sz="1200" dirty="0"/>
          </a:p>
          <a:p>
            <a:pPr marL="457200" indent="-457200">
              <a:lnSpc>
                <a:spcPct val="100000"/>
              </a:lnSpc>
              <a:spcBef>
                <a:spcPts val="1200"/>
              </a:spcBef>
              <a:buNone/>
            </a:pPr>
            <a:r>
              <a:rPr lang="en-US" sz="1200" dirty="0">
                <a:latin typeface="Arial"/>
                <a:cs typeface="Arial"/>
              </a:rPr>
              <a:t>National Center for Education Statistics. (n.d.) Nontraditional undergraduates/definitions and data. </a:t>
            </a:r>
            <a:r>
              <a:rPr lang="en-US" sz="1200" dirty="0">
                <a:latin typeface="Arial"/>
                <a:cs typeface="Arial"/>
                <a:hlinkClick r:id="rId2"/>
              </a:rPr>
              <a:t>https://nces.ed.gov/pubs/web/97578e.asp</a:t>
            </a:r>
            <a:endParaRPr lang="en-US" sz="1200" dirty="0">
              <a:latin typeface="Arial"/>
              <a:cs typeface="Arial"/>
            </a:endParaRPr>
          </a:p>
          <a:p>
            <a:pPr marL="457200" indent="-457200">
              <a:lnSpc>
                <a:spcPct val="100000"/>
              </a:lnSpc>
              <a:buNone/>
            </a:pPr>
            <a:r>
              <a:rPr lang="en-US" sz="1200" dirty="0">
                <a:latin typeface="Arial"/>
                <a:cs typeface="Arial"/>
              </a:rPr>
              <a:t>Pittendrigh, N., &amp; Camarillo, E. (2017). Creating brave spaces in South Texas. </a:t>
            </a:r>
            <a:r>
              <a:rPr lang="en-US" sz="1200" i="1" dirty="0">
                <a:latin typeface="Arial"/>
                <a:cs typeface="Arial"/>
              </a:rPr>
              <a:t>The Peer Review 1</a:t>
            </a:r>
            <a:r>
              <a:rPr lang="en-US" sz="1200" dirty="0">
                <a:latin typeface="Arial"/>
                <a:cs typeface="Arial"/>
              </a:rPr>
              <a:t>(2). </a:t>
            </a:r>
            <a:r>
              <a:rPr lang="en-US" sz="1200" dirty="0">
                <a:latin typeface="Arial"/>
                <a:cs typeface="Arial"/>
                <a:hlinkClick r:id="rId3"/>
              </a:rPr>
              <a:t>https://thepeerreview-iwca.org/issues/braver-spaces/creating-brave-spaces-in-south-texas/</a:t>
            </a:r>
            <a:endParaRPr lang="en-US" sz="1200" dirty="0">
              <a:latin typeface="Arial"/>
              <a:cs typeface="Arial"/>
            </a:endParaRPr>
          </a:p>
          <a:p>
            <a:pPr marL="457200" indent="-457200">
              <a:lnSpc>
                <a:spcPct val="100000"/>
              </a:lnSpc>
              <a:buNone/>
            </a:pPr>
            <a:r>
              <a:rPr lang="en-US" sz="1200" dirty="0" err="1">
                <a:latin typeface="Arial"/>
                <a:cs typeface="Arial"/>
              </a:rPr>
              <a:t>Rafoth</a:t>
            </a:r>
            <a:r>
              <a:rPr lang="en-US" sz="1200" dirty="0">
                <a:latin typeface="Arial"/>
                <a:cs typeface="Arial"/>
              </a:rPr>
              <a:t>, B. (2015). </a:t>
            </a:r>
            <a:r>
              <a:rPr lang="en-US" sz="1200" i="1" dirty="0">
                <a:latin typeface="Arial"/>
                <a:cs typeface="Arial"/>
              </a:rPr>
              <a:t>Multilingual writers and writing centers</a:t>
            </a:r>
            <a:r>
              <a:rPr lang="en-US" sz="1200" dirty="0">
                <a:latin typeface="Arial"/>
                <a:cs typeface="Arial"/>
              </a:rPr>
              <a:t>. University Press of Colorado.</a:t>
            </a:r>
            <a:endParaRPr lang="en-US" dirty="0"/>
          </a:p>
          <a:p>
            <a:pPr marL="457200" indent="-457200">
              <a:lnSpc>
                <a:spcPct val="100000"/>
              </a:lnSpc>
              <a:spcBef>
                <a:spcPts val="1200"/>
              </a:spcBef>
              <a:buNone/>
            </a:pPr>
            <a:r>
              <a:rPr lang="en-US" sz="1200" dirty="0">
                <a:latin typeface="Arial"/>
                <a:cs typeface="Arial"/>
              </a:rPr>
              <a:t>Schwartz, L. H. (2014). A funds of knowledge approach to the appropriation of new media in a high school writing classroom. </a:t>
            </a:r>
            <a:r>
              <a:rPr lang="en-US" sz="1200" i="1" dirty="0">
                <a:latin typeface="Arial"/>
                <a:cs typeface="Arial"/>
              </a:rPr>
              <a:t>Interactive Learning Environments</a:t>
            </a:r>
            <a:r>
              <a:rPr lang="en-US" sz="1200" dirty="0">
                <a:latin typeface="Arial"/>
                <a:cs typeface="Arial"/>
              </a:rPr>
              <a:t>, </a:t>
            </a:r>
            <a:r>
              <a:rPr lang="en-US" sz="1200" i="1" dirty="0">
                <a:latin typeface="Arial"/>
                <a:cs typeface="Arial"/>
              </a:rPr>
              <a:t>23</a:t>
            </a:r>
            <a:r>
              <a:rPr lang="en-US" sz="1200" dirty="0">
                <a:latin typeface="Arial"/>
                <a:cs typeface="Arial"/>
              </a:rPr>
              <a:t>(5), 595-612.</a:t>
            </a:r>
          </a:p>
          <a:p>
            <a:pPr marL="457200" indent="-457200">
              <a:lnSpc>
                <a:spcPct val="100000"/>
              </a:lnSpc>
              <a:spcBef>
                <a:spcPts val="1200"/>
              </a:spcBef>
              <a:buNone/>
            </a:pPr>
            <a:r>
              <a:rPr lang="en-US" sz="1200" dirty="0">
                <a:latin typeface="Arial"/>
                <a:cs typeface="Arial"/>
              </a:rPr>
              <a:t>Wargo, J. M. (2017). Designing more just social futures or remixing the radical present? Queer </a:t>
            </a:r>
            <a:r>
              <a:rPr lang="en-US" sz="1200" dirty="0" err="1">
                <a:latin typeface="Arial"/>
                <a:cs typeface="Arial"/>
              </a:rPr>
              <a:t>rhetorics</a:t>
            </a:r>
            <a:r>
              <a:rPr lang="en-US" sz="1200" dirty="0">
                <a:latin typeface="Arial"/>
                <a:cs typeface="Arial"/>
              </a:rPr>
              <a:t>, multimodal (counter)storytelling, and the politics of LGBTQ youth activism. </a:t>
            </a:r>
            <a:r>
              <a:rPr lang="en-US" sz="1200" i="1" dirty="0">
                <a:latin typeface="Arial"/>
                <a:cs typeface="Arial"/>
              </a:rPr>
              <a:t>English Teaching: Practice &amp; Critique, 16</a:t>
            </a:r>
            <a:r>
              <a:rPr lang="en-US" sz="1200" dirty="0">
                <a:latin typeface="Arial"/>
                <a:cs typeface="Arial"/>
              </a:rPr>
              <a:t>(2), 145-60.</a:t>
            </a:r>
          </a:p>
          <a:p>
            <a:pPr marL="457200" indent="-457200">
              <a:lnSpc>
                <a:spcPct val="100000"/>
              </a:lnSpc>
              <a:spcBef>
                <a:spcPts val="1200"/>
              </a:spcBef>
              <a:buNone/>
            </a:pPr>
            <a:r>
              <a:rPr lang="en-US" sz="1200" dirty="0">
                <a:latin typeface="Arial"/>
                <a:cs typeface="Arial"/>
              </a:rPr>
              <a:t>Wargo, J. M. (2018). #SoundingOutMySilence: Reading a LGBTQ youth’s sonic cartography as multimodal (counter)storytelling. </a:t>
            </a:r>
            <a:r>
              <a:rPr lang="en-US" sz="1200" i="1" dirty="0">
                <a:latin typeface="Arial"/>
                <a:cs typeface="Arial"/>
              </a:rPr>
              <a:t>Journal of Adolescent and Adult Literacy, 62</a:t>
            </a:r>
            <a:r>
              <a:rPr lang="en-US" sz="1200" dirty="0">
                <a:latin typeface="Arial"/>
                <a:cs typeface="Arial"/>
              </a:rPr>
              <a:t>(1), 13-23.</a:t>
            </a:r>
          </a:p>
          <a:p>
            <a:pPr marL="457200" indent="-457200">
              <a:lnSpc>
                <a:spcPct val="100000"/>
              </a:lnSpc>
              <a:spcBef>
                <a:spcPts val="1200"/>
              </a:spcBef>
              <a:buNone/>
            </a:pPr>
            <a:r>
              <a:rPr lang="en-US" sz="1200" dirty="0">
                <a:latin typeface="Arial"/>
                <a:cs typeface="Arial"/>
              </a:rPr>
              <a:t>Wisniewski, C., Regidor, M. C., Chason, L., Groundwater, E., </a:t>
            </a:r>
            <a:r>
              <a:rPr lang="en-US" sz="1200" dirty="0" err="1">
                <a:latin typeface="Arial"/>
                <a:cs typeface="Arial"/>
              </a:rPr>
              <a:t>Kranek</a:t>
            </a:r>
            <a:r>
              <a:rPr lang="en-US" sz="1200" dirty="0">
                <a:latin typeface="Arial"/>
                <a:cs typeface="Arial"/>
              </a:rPr>
              <a:t>, A., Mayne, D., &amp; Middleton, L. (2020). Questioning assumptions about online tutoring: A mixed-method study of face-to-face and synchronous online writing center tutorials. </a:t>
            </a:r>
            <a:r>
              <a:rPr lang="en-US" sz="1200" i="1" dirty="0">
                <a:latin typeface="Arial"/>
                <a:cs typeface="Arial"/>
              </a:rPr>
              <a:t>The Writing Center Journal</a:t>
            </a:r>
            <a:r>
              <a:rPr lang="en-US" sz="1200" dirty="0">
                <a:latin typeface="Arial"/>
                <a:cs typeface="Arial"/>
              </a:rPr>
              <a:t>, </a:t>
            </a:r>
            <a:r>
              <a:rPr lang="en-US" sz="1200" i="1" dirty="0">
                <a:latin typeface="Arial"/>
                <a:cs typeface="Arial"/>
              </a:rPr>
              <a:t>38</a:t>
            </a:r>
            <a:r>
              <a:rPr lang="en-US" sz="1200" dirty="0">
                <a:latin typeface="Arial"/>
                <a:cs typeface="Arial"/>
              </a:rPr>
              <a:t>(1-2), 261-294. </a:t>
            </a:r>
          </a:p>
          <a:p>
            <a:pPr marL="457200" indent="-457200">
              <a:lnSpc>
                <a:spcPct val="100000"/>
              </a:lnSpc>
              <a:spcBef>
                <a:spcPts val="1200"/>
              </a:spcBef>
              <a:buNone/>
            </a:pPr>
            <a:r>
              <a:rPr lang="en-US" sz="1200" dirty="0">
                <a:latin typeface="Arial"/>
                <a:cs typeface="Arial"/>
              </a:rPr>
              <a:t>Worm, A. (2020). Believing in the online writing center. </a:t>
            </a:r>
            <a:r>
              <a:rPr lang="en-US" sz="1200" i="1" dirty="0">
                <a:latin typeface="Arial"/>
                <a:cs typeface="Arial"/>
              </a:rPr>
              <a:t>Writing Center Journal</a:t>
            </a:r>
            <a:r>
              <a:rPr lang="en-US" sz="1200" dirty="0">
                <a:latin typeface="Arial"/>
                <a:cs typeface="Arial"/>
              </a:rPr>
              <a:t>, </a:t>
            </a:r>
            <a:r>
              <a:rPr lang="en-US" sz="1200" i="1" dirty="0">
                <a:latin typeface="Arial"/>
                <a:cs typeface="Arial"/>
              </a:rPr>
              <a:t>38</a:t>
            </a:r>
            <a:r>
              <a:rPr lang="en-US" sz="1200" dirty="0">
                <a:latin typeface="Arial"/>
                <a:cs typeface="Arial"/>
              </a:rPr>
              <a:t>(1), 231-258.</a:t>
            </a:r>
          </a:p>
        </p:txBody>
      </p:sp>
    </p:spTree>
    <p:extLst>
      <p:ext uri="{BB962C8B-B14F-4D97-AF65-F5344CB8AC3E}">
        <p14:creationId xmlns:p14="http://schemas.microsoft.com/office/powerpoint/2010/main" val="2636885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E71EC18-0156-4C67-B5CE-FCEEB9322629}"/>
              </a:ext>
            </a:extLst>
          </p:cNvPr>
          <p:cNvSpPr>
            <a:spLocks noGrp="1"/>
          </p:cNvSpPr>
          <p:nvPr>
            <p:ph type="title"/>
          </p:nvPr>
        </p:nvSpPr>
        <p:spPr>
          <a:xfrm>
            <a:off x="306186" y="257056"/>
            <a:ext cx="3376353" cy="1325563"/>
          </a:xfrm>
          <a:prstGeom prst="rect">
            <a:avLst/>
          </a:prstGeom>
        </p:spPr>
        <p:txBody>
          <a:bodyPr>
            <a:normAutofit/>
          </a:bodyPr>
          <a:lstStyle>
            <a:lvl1pPr>
              <a:defRPr sz="3700" b="1" i="0">
                <a:latin typeface="Arial" panose="020B0604020202020204" pitchFamily="34" charset="0"/>
                <a:cs typeface="Arial" panose="020B0604020202020204" pitchFamily="34" charset="0"/>
              </a:defRPr>
            </a:lvl1pPr>
          </a:lstStyle>
          <a:p>
            <a:r>
              <a:rPr lang="en-US" sz="4400"/>
              <a:t>Cite this resource:</a:t>
            </a:r>
          </a:p>
        </p:txBody>
      </p:sp>
      <p:sp>
        <p:nvSpPr>
          <p:cNvPr id="9" name="Content Placeholder 2">
            <a:extLst>
              <a:ext uri="{FF2B5EF4-FFF2-40B4-BE49-F238E27FC236}">
                <a16:creationId xmlns:a16="http://schemas.microsoft.com/office/drawing/2014/main" id="{9EFCB65A-ADE0-469B-8BF5-0A924CEA00CE}"/>
              </a:ext>
            </a:extLst>
          </p:cNvPr>
          <p:cNvSpPr>
            <a:spLocks noGrp="1"/>
          </p:cNvSpPr>
          <p:nvPr>
            <p:ph idx="1"/>
          </p:nvPr>
        </p:nvSpPr>
        <p:spPr>
          <a:xfrm>
            <a:off x="306187" y="1717555"/>
            <a:ext cx="3376352" cy="3322845"/>
          </a:xfrm>
        </p:spPr>
        <p:txBody>
          <a:bodyPr vert="horz" lIns="91440" tIns="45720" rIns="91440" bIns="45720" rtlCol="0" anchor="t">
            <a:normAutofit fontScale="85000" lnSpcReduction="20000"/>
          </a:bodyPr>
          <a:lstStyle>
            <a:lvl1pPr marL="0" indent="-1280160">
              <a:buNone/>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marL="228600" indent="-228600">
              <a:spcBef>
                <a:spcPts val="1200"/>
              </a:spcBef>
              <a:defRPr/>
            </a:pPr>
            <a:r>
              <a:rPr lang="en-US">
                <a:latin typeface="Arial"/>
                <a:cs typeface="Arial"/>
              </a:rPr>
              <a:t>Brown</a:t>
            </a:r>
            <a:r>
              <a:rPr kumimoji="0" lang="en-US" sz="2800" b="0" i="0" u="none" strike="noStrike" kern="1200" cap="none" spc="0" normalizeH="0" baseline="0" noProof="0">
                <a:ln>
                  <a:noFill/>
                </a:ln>
                <a:effectLst/>
                <a:uLnTx/>
                <a:uFillTx/>
                <a:latin typeface="Arial"/>
                <a:cs typeface="Arial"/>
              </a:rPr>
              <a:t>, </a:t>
            </a:r>
            <a:r>
              <a:rPr lang="en-US">
                <a:latin typeface="Arial"/>
                <a:cs typeface="Arial"/>
              </a:rPr>
              <a:t>K. H</a:t>
            </a:r>
            <a:r>
              <a:rPr kumimoji="0" lang="en-US" sz="2800" b="0" i="0" u="none" strike="noStrike" kern="1200" cap="none" spc="0" normalizeH="0" baseline="0" noProof="0">
                <a:ln>
                  <a:noFill/>
                </a:ln>
                <a:effectLst/>
                <a:uLnTx/>
                <a:uFillTx/>
                <a:latin typeface="Arial"/>
                <a:cs typeface="Arial"/>
              </a:rPr>
              <a:t>., </a:t>
            </a:r>
            <a:r>
              <a:rPr lang="en-US">
                <a:latin typeface="Arial"/>
                <a:cs typeface="Arial"/>
              </a:rPr>
              <a:t>Breed, J., Hancock, C., &amp; Liu, H. </a:t>
            </a:r>
            <a:r>
              <a:rPr kumimoji="0" lang="en-US" sz="2800" b="0" i="0" u="none" strike="noStrike" kern="1200" cap="none" spc="0" normalizeH="0" baseline="0" noProof="0">
                <a:ln>
                  <a:noFill/>
                </a:ln>
                <a:effectLst/>
                <a:uLnTx/>
                <a:uFillTx/>
                <a:latin typeface="Arial"/>
                <a:cs typeface="Arial"/>
              </a:rPr>
              <a:t>(</a:t>
            </a:r>
            <a:r>
              <a:rPr lang="en-US">
                <a:latin typeface="Arial"/>
                <a:cs typeface="Arial"/>
              </a:rPr>
              <a:t>2023</a:t>
            </a:r>
            <a:r>
              <a:rPr kumimoji="0" lang="en-US" sz="2800" b="0" i="0" u="none" strike="noStrike" kern="1200" cap="none" spc="0" normalizeH="0" baseline="0" noProof="0">
                <a:ln>
                  <a:noFill/>
                </a:ln>
                <a:effectLst/>
                <a:uLnTx/>
                <a:uFillTx/>
                <a:latin typeface="Arial"/>
                <a:cs typeface="Arial"/>
              </a:rPr>
              <a:t>, </a:t>
            </a:r>
            <a:r>
              <a:rPr lang="en-US">
                <a:latin typeface="Arial"/>
                <a:cs typeface="Arial"/>
              </a:rPr>
              <a:t>April 13</a:t>
            </a:r>
            <a:r>
              <a:rPr kumimoji="0" lang="en-US" sz="2800" b="0" i="0" u="none" strike="noStrike" kern="1200" cap="none" spc="0" normalizeH="0" baseline="0" noProof="0">
                <a:ln>
                  <a:noFill/>
                </a:ln>
                <a:effectLst/>
                <a:uLnTx/>
                <a:uFillTx/>
                <a:latin typeface="Arial"/>
                <a:cs typeface="Arial"/>
              </a:rPr>
              <a:t>). </a:t>
            </a:r>
            <a:r>
              <a:rPr lang="en-US" i="1">
                <a:latin typeface="Arial"/>
                <a:cs typeface="Arial"/>
              </a:rPr>
              <a:t>Multimodality and welcoming diverse writers</a:t>
            </a:r>
            <a:r>
              <a:rPr kumimoji="0" lang="en-US" sz="2800" b="0" i="1" u="none" strike="noStrike" kern="1200" cap="none" spc="0" normalizeH="0" baseline="0" noProof="0">
                <a:ln>
                  <a:noFill/>
                </a:ln>
                <a:effectLst/>
                <a:uLnTx/>
                <a:uFillTx/>
                <a:latin typeface="Arial"/>
                <a:cs typeface="Arial"/>
              </a:rPr>
              <a:t> </a:t>
            </a:r>
            <a:r>
              <a:rPr lang="en-US" i="1">
                <a:latin typeface="Arial"/>
                <a:cs typeface="Arial"/>
              </a:rPr>
              <a:t>online: Developing a consulting philosophy </a:t>
            </a:r>
            <a:r>
              <a:rPr kumimoji="0" lang="en-US" sz="2800" b="0" u="none" strike="noStrike" kern="1200" cap="none" spc="0" normalizeH="0" baseline="0" noProof="0">
                <a:ln>
                  <a:noFill/>
                </a:ln>
                <a:effectLst/>
                <a:uLnTx/>
                <a:uFillTx/>
                <a:latin typeface="Arial"/>
                <a:cs typeface="Arial"/>
              </a:rPr>
              <a:t>[</a:t>
            </a:r>
            <a:r>
              <a:rPr lang="en-US">
                <a:latin typeface="Arial"/>
                <a:cs typeface="Arial"/>
              </a:rPr>
              <a:t>Conference presentation</a:t>
            </a:r>
            <a:r>
              <a:rPr kumimoji="0" lang="en-US" sz="2800" b="0" u="none" strike="noStrike" kern="1200" cap="none" spc="0" normalizeH="0" baseline="0" noProof="0">
                <a:ln>
                  <a:noFill/>
                </a:ln>
                <a:effectLst/>
                <a:uLnTx/>
                <a:uFillTx/>
                <a:latin typeface="Arial"/>
                <a:cs typeface="Arial"/>
              </a:rPr>
              <a:t>]. University Writing, Auburn University.</a:t>
            </a:r>
            <a:endParaRPr kumimoji="0" lang="en-US" sz="2800" b="0" i="0" u="none" strike="noStrike" kern="1200" cap="none" spc="0" normalizeH="0" baseline="0" noProof="0">
              <a:ln>
                <a:noFill/>
              </a:ln>
              <a:effectLst/>
              <a:uLnTx/>
              <a:uFillTx/>
              <a:latin typeface="Arial"/>
              <a:cs typeface="Arial"/>
            </a:endParaRPr>
          </a:p>
          <a:p>
            <a:pPr lvl="0"/>
            <a:endParaRPr lang="en-US"/>
          </a:p>
        </p:txBody>
      </p:sp>
      <p:sp>
        <p:nvSpPr>
          <p:cNvPr id="10" name="Title 1">
            <a:extLst>
              <a:ext uri="{FF2B5EF4-FFF2-40B4-BE49-F238E27FC236}">
                <a16:creationId xmlns:a16="http://schemas.microsoft.com/office/drawing/2014/main" id="{332368E5-ED4D-4C77-BB2F-C3DA76462068}"/>
              </a:ext>
            </a:extLst>
          </p:cNvPr>
          <p:cNvSpPr txBox="1">
            <a:spLocks/>
          </p:cNvSpPr>
          <p:nvPr/>
        </p:nvSpPr>
        <p:spPr>
          <a:xfrm>
            <a:off x="4098173" y="257056"/>
            <a:ext cx="743158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Share and adapt this resource:</a:t>
            </a:r>
          </a:p>
        </p:txBody>
      </p:sp>
      <p:sp>
        <p:nvSpPr>
          <p:cNvPr id="11" name="Content Placeholder 2">
            <a:extLst>
              <a:ext uri="{FF2B5EF4-FFF2-40B4-BE49-F238E27FC236}">
                <a16:creationId xmlns:a16="http://schemas.microsoft.com/office/drawing/2014/main" id="{775D0A9D-83DC-40C9-9F0A-88787273452C}"/>
              </a:ext>
            </a:extLst>
          </p:cNvPr>
          <p:cNvSpPr txBox="1">
            <a:spLocks/>
          </p:cNvSpPr>
          <p:nvPr/>
        </p:nvSpPr>
        <p:spPr>
          <a:xfrm>
            <a:off x="4098173" y="1717555"/>
            <a:ext cx="7689273" cy="332284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presentation has an Attribution-NonCommercial-ShareAlike Creative Commons license. Viewers may share and adapt these materials for non-commercial purposes provided they appropriately give credit, indicate if changes were made, and distribute their materials with the same license. Learn more about this license at </a:t>
            </a:r>
            <a:b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rgbClr val="0A2240"/>
                </a:solidFill>
                <a:effectLst/>
                <a:uLnTx/>
                <a:uFillTx/>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creativecommons.org/licenses/by-nc-sa/4.0/</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946166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FF8DF-3349-0238-2E76-3CB22CEB6137}"/>
              </a:ext>
            </a:extLst>
          </p:cNvPr>
          <p:cNvSpPr>
            <a:spLocks noGrp="1"/>
          </p:cNvSpPr>
          <p:nvPr>
            <p:ph type="title"/>
          </p:nvPr>
        </p:nvSpPr>
        <p:spPr>
          <a:xfrm>
            <a:off x="158692" y="1245969"/>
            <a:ext cx="9967838" cy="1325563"/>
          </a:xfrm>
        </p:spPr>
        <p:txBody>
          <a:bodyPr/>
          <a:lstStyle/>
          <a:p>
            <a:r>
              <a:rPr lang="en-US" dirty="0">
                <a:latin typeface="Arial"/>
                <a:cs typeface="Arial"/>
              </a:rPr>
              <a:t>Multimodality and DEI at University Writing</a:t>
            </a:r>
            <a:endParaRPr lang="en-US" dirty="0"/>
          </a:p>
        </p:txBody>
      </p:sp>
      <p:sp>
        <p:nvSpPr>
          <p:cNvPr id="4" name="Title 1">
            <a:extLst>
              <a:ext uri="{FF2B5EF4-FFF2-40B4-BE49-F238E27FC236}">
                <a16:creationId xmlns:a16="http://schemas.microsoft.com/office/drawing/2014/main" id="{A2C1AFBF-7269-74B3-5E14-FA4A18245EE9}"/>
              </a:ext>
            </a:extLst>
          </p:cNvPr>
          <p:cNvSpPr txBox="1">
            <a:spLocks/>
          </p:cNvSpPr>
          <p:nvPr/>
        </p:nvSpPr>
        <p:spPr>
          <a:xfrm>
            <a:off x="159701" y="4335349"/>
            <a:ext cx="996783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r>
              <a:rPr lang="en-US" sz="4000" dirty="0">
                <a:latin typeface="Arial"/>
                <a:cs typeface="Arial"/>
              </a:rPr>
              <a:t>Katharine H. Brown</a:t>
            </a:r>
            <a:endParaRPr lang="en-US" sz="4000" dirty="0"/>
          </a:p>
        </p:txBody>
      </p:sp>
    </p:spTree>
    <p:extLst>
      <p:ext uri="{BB962C8B-B14F-4D97-AF65-F5344CB8AC3E}">
        <p14:creationId xmlns:p14="http://schemas.microsoft.com/office/powerpoint/2010/main" val="21663897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10298B-E6FA-4787-A347-74CC52B8F464}"/>
              </a:ext>
            </a:extLst>
          </p:cNvPr>
          <p:cNvSpPr txBox="1"/>
          <p:nvPr/>
        </p:nvSpPr>
        <p:spPr>
          <a:xfrm>
            <a:off x="9310545" y="377494"/>
            <a:ext cx="2716567" cy="1477328"/>
          </a:xfrm>
          <a:prstGeom prst="rect">
            <a:avLst/>
          </a:prstGeom>
          <a:noFill/>
        </p:spPr>
        <p:txBody>
          <a:bodyPr wrap="square" rtlCol="0">
            <a:spAutoFit/>
          </a:bodyPr>
          <a:lstStyle/>
          <a:p>
            <a:pPr algn="ctr"/>
            <a:r>
              <a:rPr lang="en-US">
                <a:solidFill>
                  <a:schemeClr val="bg1"/>
                </a:solidFill>
                <a:latin typeface="Arial" panose="020B0604020202020204" pitchFamily="34" charset="0"/>
                <a:cs typeface="Arial" panose="020B0604020202020204" pitchFamily="34" charset="0"/>
              </a:rPr>
              <a:t>University Writing</a:t>
            </a:r>
          </a:p>
          <a:p>
            <a:pPr algn="ctr"/>
            <a:r>
              <a:rPr lang="en-US">
                <a:solidFill>
                  <a:schemeClr val="bg1"/>
                </a:solidFill>
                <a:latin typeface="Arial" panose="020B0604020202020204" pitchFamily="34" charset="0"/>
                <a:cs typeface="Arial" panose="020B0604020202020204" pitchFamily="34" charset="0"/>
              </a:rPr>
              <a:t>universitywriting@auburn.edu</a:t>
            </a:r>
          </a:p>
          <a:p>
            <a:pPr algn="ctr"/>
            <a:r>
              <a:rPr lang="en-US">
                <a:solidFill>
                  <a:schemeClr val="bg1"/>
                </a:solidFill>
                <a:latin typeface="Arial" panose="020B0604020202020204" pitchFamily="34" charset="0"/>
                <a:cs typeface="Arial" panose="020B0604020202020204" pitchFamily="34" charset="0"/>
              </a:rPr>
              <a:t>(334) 844-7475</a:t>
            </a:r>
          </a:p>
          <a:p>
            <a:pPr algn="ctr"/>
            <a:r>
              <a:rPr lang="en-US">
                <a:solidFill>
                  <a:schemeClr val="bg1"/>
                </a:solidFill>
                <a:latin typeface="Arial" panose="020B0604020202020204" pitchFamily="34" charset="0"/>
                <a:cs typeface="Arial" panose="020B0604020202020204" pitchFamily="34" charset="0"/>
              </a:rPr>
              <a:t>auburn.edu/writing</a:t>
            </a:r>
          </a:p>
        </p:txBody>
      </p:sp>
    </p:spTree>
    <p:extLst>
      <p:ext uri="{BB962C8B-B14F-4D97-AF65-F5344CB8AC3E}">
        <p14:creationId xmlns:p14="http://schemas.microsoft.com/office/powerpoint/2010/main" val="2737671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19C24-4F85-B304-4DB4-3C74CF2FE0AE}"/>
              </a:ext>
            </a:extLst>
          </p:cNvPr>
          <p:cNvSpPr>
            <a:spLocks noGrp="1"/>
          </p:cNvSpPr>
          <p:nvPr>
            <p:ph type="title"/>
          </p:nvPr>
        </p:nvSpPr>
        <p:spPr/>
        <p:txBody>
          <a:bodyPr/>
          <a:lstStyle/>
          <a:p>
            <a:r>
              <a:rPr lang="en-US">
                <a:latin typeface="Arial"/>
                <a:cs typeface="Arial"/>
              </a:rPr>
              <a:t>Philosophy Statement Excerpt</a:t>
            </a:r>
            <a:endParaRPr lang="en-US"/>
          </a:p>
        </p:txBody>
      </p:sp>
      <p:sp>
        <p:nvSpPr>
          <p:cNvPr id="3" name="Content Placeholder 2">
            <a:extLst>
              <a:ext uri="{FF2B5EF4-FFF2-40B4-BE49-F238E27FC236}">
                <a16:creationId xmlns:a16="http://schemas.microsoft.com/office/drawing/2014/main" id="{2661B38E-E0DE-4915-0070-2981C128ECEC}"/>
              </a:ext>
            </a:extLst>
          </p:cNvPr>
          <p:cNvSpPr>
            <a:spLocks noGrp="1"/>
          </p:cNvSpPr>
          <p:nvPr>
            <p:ph idx="1"/>
          </p:nvPr>
        </p:nvSpPr>
        <p:spPr/>
        <p:txBody>
          <a:bodyPr vert="horz" lIns="91440" tIns="45720" rIns="91440" bIns="45720" rtlCol="0" anchor="t">
            <a:normAutofit lnSpcReduction="10000"/>
          </a:bodyPr>
          <a:lstStyle/>
          <a:p>
            <a:pPr marL="0" indent="0">
              <a:buNone/>
            </a:pPr>
            <a:r>
              <a:rPr lang="en-US">
                <a:latin typeface="Arial"/>
                <a:cs typeface="Arial"/>
              </a:rPr>
              <a:t>"As a white, queer writing program administrator, I maintain awareness of my identities to understand how they shape my work. Through a focus on diversity, equity, and inclusion, I work to create a welcoming working and learning environment for staff and students with diverse backgrounds and identities. By fostering community-building and critical conversations amongst our staff, I seek to develop spaces where our employees and students feel a sense of belonging and recognize that they are valued and appreciated."</a:t>
            </a:r>
            <a:endParaRPr lang="en-US"/>
          </a:p>
        </p:txBody>
      </p:sp>
    </p:spTree>
    <p:extLst>
      <p:ext uri="{BB962C8B-B14F-4D97-AF65-F5344CB8AC3E}">
        <p14:creationId xmlns:p14="http://schemas.microsoft.com/office/powerpoint/2010/main" val="3650396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00B67-DBAA-FE58-BF69-179487BF34D0}"/>
              </a:ext>
            </a:extLst>
          </p:cNvPr>
          <p:cNvSpPr>
            <a:spLocks noGrp="1"/>
          </p:cNvSpPr>
          <p:nvPr>
            <p:ph type="title"/>
          </p:nvPr>
        </p:nvSpPr>
        <p:spPr/>
        <p:txBody>
          <a:bodyPr/>
          <a:lstStyle/>
          <a:p>
            <a:r>
              <a:rPr lang="en-US">
                <a:latin typeface="Arial"/>
                <a:cs typeface="Arial"/>
              </a:rPr>
              <a:t>Our Context</a:t>
            </a:r>
            <a:endParaRPr lang="en-US"/>
          </a:p>
        </p:txBody>
      </p:sp>
      <p:sp>
        <p:nvSpPr>
          <p:cNvPr id="3" name="Content Placeholder 2">
            <a:extLst>
              <a:ext uri="{FF2B5EF4-FFF2-40B4-BE49-F238E27FC236}">
                <a16:creationId xmlns:a16="http://schemas.microsoft.com/office/drawing/2014/main" id="{412CDE95-4A44-FF47-B978-457A650C0CD2}"/>
              </a:ext>
            </a:extLst>
          </p:cNvPr>
          <p:cNvSpPr>
            <a:spLocks noGrp="1"/>
          </p:cNvSpPr>
          <p:nvPr>
            <p:ph idx="1"/>
          </p:nvPr>
        </p:nvSpPr>
        <p:spPr>
          <a:xfrm>
            <a:off x="838200" y="1825625"/>
            <a:ext cx="10515600" cy="3576845"/>
          </a:xfrm>
        </p:spPr>
        <p:txBody>
          <a:bodyPr vert="horz" lIns="91440" tIns="45720" rIns="91440" bIns="45720" rtlCol="0" anchor="t">
            <a:normAutofit/>
          </a:bodyPr>
          <a:lstStyle/>
          <a:p>
            <a:r>
              <a:rPr lang="en-US" b="1">
                <a:latin typeface="Arial"/>
                <a:cs typeface="Arial"/>
              </a:rPr>
              <a:t>Auburn University (AU)</a:t>
            </a:r>
            <a:r>
              <a:rPr lang="en-US">
                <a:latin typeface="Arial"/>
                <a:cs typeface="Arial"/>
              </a:rPr>
              <a:t>: public, land-grant, R-1 university (30,000+ students); Alabama; PWI; 40% legacy students</a:t>
            </a:r>
          </a:p>
          <a:p>
            <a:r>
              <a:rPr lang="en-US" b="1">
                <a:latin typeface="Arial"/>
                <a:cs typeface="Arial"/>
              </a:rPr>
              <a:t>University Writing (UW)</a:t>
            </a:r>
            <a:r>
              <a:rPr lang="en-US">
                <a:latin typeface="Arial"/>
                <a:cs typeface="Arial"/>
              </a:rPr>
              <a:t>: WAC/WID writing support unit</a:t>
            </a:r>
          </a:p>
          <a:p>
            <a:pPr lvl="1"/>
            <a:r>
              <a:rPr lang="en-US">
                <a:latin typeface="Arial"/>
                <a:cs typeface="Arial"/>
              </a:rPr>
              <a:t>Houses a number of programs, especially the </a:t>
            </a:r>
            <a:r>
              <a:rPr lang="en-US" b="1" err="1">
                <a:latin typeface="Arial"/>
                <a:cs typeface="Arial"/>
              </a:rPr>
              <a:t>ePortfolio</a:t>
            </a:r>
            <a:r>
              <a:rPr lang="en-US" b="1">
                <a:latin typeface="Arial"/>
                <a:cs typeface="Arial"/>
              </a:rPr>
              <a:t> Project</a:t>
            </a:r>
            <a:r>
              <a:rPr lang="en-US">
                <a:latin typeface="Arial"/>
                <a:cs typeface="Arial"/>
              </a:rPr>
              <a:t> and the </a:t>
            </a:r>
            <a:r>
              <a:rPr lang="en-US" b="1">
                <a:latin typeface="Arial"/>
                <a:cs typeface="Arial"/>
              </a:rPr>
              <a:t>Miller Writing Center (MWC)</a:t>
            </a:r>
            <a:endParaRPr lang="en-US">
              <a:latin typeface="Arial"/>
              <a:cs typeface="Arial"/>
            </a:endParaRPr>
          </a:p>
          <a:p>
            <a:pPr lvl="1"/>
            <a:endParaRPr lang="en-US"/>
          </a:p>
        </p:txBody>
      </p:sp>
    </p:spTree>
    <p:extLst>
      <p:ext uri="{BB962C8B-B14F-4D97-AF65-F5344CB8AC3E}">
        <p14:creationId xmlns:p14="http://schemas.microsoft.com/office/powerpoint/2010/main" val="401852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9A9D4-D40A-14EB-BAF8-939D68E77019}"/>
              </a:ext>
            </a:extLst>
          </p:cNvPr>
          <p:cNvSpPr>
            <a:spLocks noGrp="1"/>
          </p:cNvSpPr>
          <p:nvPr>
            <p:ph type="title"/>
          </p:nvPr>
        </p:nvSpPr>
        <p:spPr/>
        <p:txBody>
          <a:bodyPr/>
          <a:lstStyle/>
          <a:p>
            <a:r>
              <a:rPr lang="en-US" err="1">
                <a:latin typeface="Arial"/>
                <a:cs typeface="Arial"/>
              </a:rPr>
              <a:t>ePortfolios</a:t>
            </a:r>
            <a:r>
              <a:rPr lang="en-US">
                <a:latin typeface="Arial"/>
                <a:cs typeface="Arial"/>
              </a:rPr>
              <a:t> &amp; the MWC</a:t>
            </a:r>
            <a:endParaRPr lang="en-US"/>
          </a:p>
        </p:txBody>
      </p:sp>
      <p:sp>
        <p:nvSpPr>
          <p:cNvPr id="3" name="Content Placeholder 2">
            <a:extLst>
              <a:ext uri="{FF2B5EF4-FFF2-40B4-BE49-F238E27FC236}">
                <a16:creationId xmlns:a16="http://schemas.microsoft.com/office/drawing/2014/main" id="{71599E39-1EFF-7B66-C3AE-EFCB5DC94960}"/>
              </a:ext>
            </a:extLst>
          </p:cNvPr>
          <p:cNvSpPr>
            <a:spLocks noGrp="1"/>
          </p:cNvSpPr>
          <p:nvPr>
            <p:ph idx="1"/>
          </p:nvPr>
        </p:nvSpPr>
        <p:spPr/>
        <p:txBody>
          <a:bodyPr vert="horz" lIns="91440" tIns="45720" rIns="91440" bIns="45720" rtlCol="0" anchor="t">
            <a:normAutofit/>
          </a:bodyPr>
          <a:lstStyle/>
          <a:p>
            <a:pPr marL="457200" indent="-457200"/>
            <a:r>
              <a:rPr lang="en-US" b="1" err="1">
                <a:latin typeface="Arial"/>
                <a:cs typeface="Arial"/>
              </a:rPr>
              <a:t>ePortfolio</a:t>
            </a:r>
            <a:r>
              <a:rPr lang="en-US" b="1">
                <a:latin typeface="Arial"/>
                <a:cs typeface="Arial"/>
              </a:rPr>
              <a:t> Project</a:t>
            </a:r>
            <a:endParaRPr lang="en-US" b="1"/>
          </a:p>
          <a:p>
            <a:pPr lvl="1"/>
            <a:r>
              <a:rPr lang="en-US">
                <a:latin typeface="Arial"/>
                <a:cs typeface="Arial"/>
              </a:rPr>
              <a:t>AU's 2012-2022 QEP for accreditation with SACSCOC</a:t>
            </a:r>
          </a:p>
          <a:p>
            <a:pPr lvl="1"/>
            <a:r>
              <a:rPr lang="en-US" err="1">
                <a:latin typeface="Arial"/>
                <a:cs typeface="Arial"/>
              </a:rPr>
              <a:t>ePortfolios</a:t>
            </a:r>
            <a:r>
              <a:rPr lang="en-US">
                <a:latin typeface="Arial"/>
                <a:cs typeface="Arial"/>
              </a:rPr>
              <a:t> are integrated into academic programs across campus and supported by the MWC</a:t>
            </a:r>
          </a:p>
          <a:p>
            <a:pPr marL="457200" indent="-457200"/>
            <a:r>
              <a:rPr lang="en-US" b="1">
                <a:latin typeface="Arial"/>
                <a:cs typeface="Arial"/>
              </a:rPr>
              <a:t>MWC</a:t>
            </a:r>
          </a:p>
          <a:p>
            <a:pPr lvl="1"/>
            <a:r>
              <a:rPr lang="en-US">
                <a:latin typeface="Arial"/>
                <a:cs typeface="Arial"/>
              </a:rPr>
              <a:t>Offers synchronous (F2F &amp; online) and asynchronous tutoring</a:t>
            </a:r>
            <a:endParaRPr lang="en-US" b="1">
              <a:latin typeface="Arial"/>
              <a:cs typeface="Arial"/>
            </a:endParaRPr>
          </a:p>
          <a:p>
            <a:pPr lvl="1"/>
            <a:r>
              <a:rPr lang="en-US">
                <a:latin typeface="Arial"/>
                <a:cs typeface="Arial"/>
              </a:rPr>
              <a:t>Peer consultants learn about </a:t>
            </a:r>
            <a:r>
              <a:rPr lang="en-US" b="1">
                <a:latin typeface="Arial"/>
                <a:cs typeface="Arial"/>
              </a:rPr>
              <a:t>multimodality </a:t>
            </a:r>
            <a:r>
              <a:rPr lang="en-US">
                <a:latin typeface="Arial"/>
                <a:cs typeface="Arial"/>
              </a:rPr>
              <a:t>and develop their own </a:t>
            </a:r>
            <a:r>
              <a:rPr lang="en-US" err="1">
                <a:latin typeface="Arial"/>
                <a:cs typeface="Arial"/>
              </a:rPr>
              <a:t>ePortfolios</a:t>
            </a:r>
            <a:r>
              <a:rPr lang="en-US">
                <a:latin typeface="Arial"/>
                <a:cs typeface="Arial"/>
              </a:rPr>
              <a:t> as part of</a:t>
            </a:r>
            <a:r>
              <a:rPr lang="en-US" b="1">
                <a:latin typeface="Arial"/>
                <a:cs typeface="Arial"/>
              </a:rPr>
              <a:t> professional development</a:t>
            </a:r>
          </a:p>
        </p:txBody>
      </p:sp>
    </p:spTree>
    <p:extLst>
      <p:ext uri="{BB962C8B-B14F-4D97-AF65-F5344CB8AC3E}">
        <p14:creationId xmlns:p14="http://schemas.microsoft.com/office/powerpoint/2010/main" val="3742161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B9CC9-6994-475C-090F-A61BB18B0B90}"/>
              </a:ext>
            </a:extLst>
          </p:cNvPr>
          <p:cNvSpPr>
            <a:spLocks noGrp="1"/>
          </p:cNvSpPr>
          <p:nvPr>
            <p:ph type="title"/>
          </p:nvPr>
        </p:nvSpPr>
        <p:spPr/>
        <p:txBody>
          <a:bodyPr/>
          <a:lstStyle/>
          <a:p>
            <a:r>
              <a:rPr lang="en-US">
                <a:latin typeface="Arial"/>
                <a:cs typeface="Arial"/>
              </a:rPr>
              <a:t>Multimodality</a:t>
            </a:r>
            <a:endParaRPr lang="en-US"/>
          </a:p>
        </p:txBody>
      </p:sp>
      <p:sp>
        <p:nvSpPr>
          <p:cNvPr id="3" name="Content Placeholder 2">
            <a:extLst>
              <a:ext uri="{FF2B5EF4-FFF2-40B4-BE49-F238E27FC236}">
                <a16:creationId xmlns:a16="http://schemas.microsoft.com/office/drawing/2014/main" id="{A3AFE442-0B7C-A429-EE56-C4B0BA2FCA14}"/>
              </a:ext>
            </a:extLst>
          </p:cNvPr>
          <p:cNvSpPr>
            <a:spLocks noGrp="1"/>
          </p:cNvSpPr>
          <p:nvPr>
            <p:ph idx="1"/>
          </p:nvPr>
        </p:nvSpPr>
        <p:spPr/>
        <p:txBody>
          <a:bodyPr vert="horz" lIns="91440" tIns="45720" rIns="91440" bIns="45720" rtlCol="0" anchor="t">
            <a:normAutofit/>
          </a:bodyPr>
          <a:lstStyle/>
          <a:p>
            <a:r>
              <a:rPr lang="en-US">
                <a:latin typeface="Arial"/>
                <a:cs typeface="Arial"/>
              </a:rPr>
              <a:t>Connects to diversity, equity, and inclusion (DEI) by shifting writers' concepts of </a:t>
            </a:r>
            <a:r>
              <a:rPr lang="en-US" b="1">
                <a:latin typeface="Arial"/>
                <a:cs typeface="Arial"/>
              </a:rPr>
              <a:t>identity</a:t>
            </a:r>
            <a:r>
              <a:rPr lang="en-US">
                <a:latin typeface="Arial"/>
                <a:cs typeface="Arial"/>
              </a:rPr>
              <a:t> and </a:t>
            </a:r>
            <a:r>
              <a:rPr lang="en-US" b="1">
                <a:latin typeface="Arial"/>
                <a:cs typeface="Arial"/>
              </a:rPr>
              <a:t>meaning-making </a:t>
            </a:r>
            <a:r>
              <a:rPr lang="en-US">
                <a:latin typeface="Arial"/>
                <a:cs typeface="Arial"/>
              </a:rPr>
              <a:t>(Kress, 2008; Nash, 2018)</a:t>
            </a:r>
          </a:p>
          <a:p>
            <a:pPr lvl="1"/>
            <a:r>
              <a:rPr lang="en-US" b="1">
                <a:latin typeface="Arial"/>
                <a:cs typeface="Arial"/>
              </a:rPr>
              <a:t>Identity: </a:t>
            </a:r>
            <a:r>
              <a:rPr lang="en-US">
                <a:solidFill>
                  <a:srgbClr val="000000"/>
                </a:solidFill>
                <a:latin typeface="Arial"/>
                <a:cs typeface="Arial"/>
              </a:rPr>
              <a:t>a reflective model can </a:t>
            </a:r>
            <a:r>
              <a:rPr lang="en-US">
                <a:latin typeface="Arial"/>
                <a:cs typeface="Arial"/>
              </a:rPr>
              <a:t>encourage students to explore how their identities shape their writing (Leigh, 2012; Schwartz, 2014)</a:t>
            </a:r>
          </a:p>
          <a:p>
            <a:pPr lvl="1"/>
            <a:r>
              <a:rPr lang="en-US" b="1">
                <a:latin typeface="Arial"/>
                <a:cs typeface="Arial"/>
              </a:rPr>
              <a:t>Meaning-making: </a:t>
            </a:r>
            <a:r>
              <a:rPr lang="en-US">
                <a:latin typeface="Arial"/>
                <a:cs typeface="Arial"/>
              </a:rPr>
              <a:t>writing is a social practice, and writers can write toward a new, more equitable future (Wargo, 2017; Wargo, 2018)</a:t>
            </a:r>
            <a:endParaRPr lang="en-US" b="1">
              <a:latin typeface="Arial"/>
              <a:cs typeface="Arial"/>
            </a:endParaRPr>
          </a:p>
        </p:txBody>
      </p:sp>
    </p:spTree>
    <p:extLst>
      <p:ext uri="{BB962C8B-B14F-4D97-AF65-F5344CB8AC3E}">
        <p14:creationId xmlns:p14="http://schemas.microsoft.com/office/powerpoint/2010/main" val="2699033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9AB0E-6EA8-4250-4020-5B49D384BE8A}"/>
              </a:ext>
            </a:extLst>
          </p:cNvPr>
          <p:cNvSpPr>
            <a:spLocks noGrp="1"/>
          </p:cNvSpPr>
          <p:nvPr>
            <p:ph type="title"/>
          </p:nvPr>
        </p:nvSpPr>
        <p:spPr/>
        <p:txBody>
          <a:bodyPr/>
          <a:lstStyle/>
          <a:p>
            <a:r>
              <a:rPr lang="en-US">
                <a:latin typeface="Arial"/>
                <a:cs typeface="Arial"/>
              </a:rPr>
              <a:t>Multimodality and DEI</a:t>
            </a:r>
            <a:endParaRPr lang="en-US"/>
          </a:p>
        </p:txBody>
      </p:sp>
      <p:sp>
        <p:nvSpPr>
          <p:cNvPr id="3" name="Content Placeholder 2">
            <a:extLst>
              <a:ext uri="{FF2B5EF4-FFF2-40B4-BE49-F238E27FC236}">
                <a16:creationId xmlns:a16="http://schemas.microsoft.com/office/drawing/2014/main" id="{38864D4F-3FED-C3AA-0FA1-F84F37690C1A}"/>
              </a:ext>
            </a:extLst>
          </p:cNvPr>
          <p:cNvSpPr>
            <a:spLocks noGrp="1"/>
          </p:cNvSpPr>
          <p:nvPr>
            <p:ph idx="1"/>
          </p:nvPr>
        </p:nvSpPr>
        <p:spPr/>
        <p:txBody>
          <a:bodyPr vert="horz" lIns="91440" tIns="45720" rIns="91440" bIns="45720" rtlCol="0" anchor="t">
            <a:normAutofit/>
          </a:bodyPr>
          <a:lstStyle/>
          <a:p>
            <a:r>
              <a:rPr lang="en-US">
                <a:latin typeface="Arial"/>
                <a:cs typeface="Arial"/>
              </a:rPr>
              <a:t>Backgrounds and identities are assets to writing, tutoring, and learning (Archer, 2017)</a:t>
            </a:r>
          </a:p>
          <a:p>
            <a:r>
              <a:rPr lang="en-US">
                <a:latin typeface="Arial"/>
                <a:cs typeface="Arial"/>
              </a:rPr>
              <a:t>Connections between writing and negotiations of power can be explored (Boyd, 2017; Knobel &amp; </a:t>
            </a:r>
            <a:r>
              <a:rPr lang="en-US" err="1">
                <a:latin typeface="Arial"/>
                <a:cs typeface="Arial"/>
              </a:rPr>
              <a:t>Lankshear</a:t>
            </a:r>
            <a:r>
              <a:rPr lang="en-US">
                <a:latin typeface="Arial"/>
                <a:cs typeface="Arial"/>
              </a:rPr>
              <a:t>, 2014)</a:t>
            </a:r>
          </a:p>
          <a:p>
            <a:r>
              <a:rPr lang="en-US">
                <a:latin typeface="Arial"/>
                <a:cs typeface="Arial"/>
              </a:rPr>
              <a:t>Home literacies are welcomed (Nash, 2018)</a:t>
            </a:r>
          </a:p>
          <a:p>
            <a:r>
              <a:rPr lang="en-US">
                <a:latin typeface="Arial"/>
                <a:cs typeface="Arial"/>
              </a:rPr>
              <a:t>Expanded concepts of academic writing can welcome linguistic diversity</a:t>
            </a:r>
          </a:p>
        </p:txBody>
      </p:sp>
    </p:spTree>
    <p:extLst>
      <p:ext uri="{BB962C8B-B14F-4D97-AF65-F5344CB8AC3E}">
        <p14:creationId xmlns:p14="http://schemas.microsoft.com/office/powerpoint/2010/main" val="3623533443"/>
      </p:ext>
    </p:extLst>
  </p:cSld>
  <p:clrMapOvr>
    <a:masterClrMapping/>
  </p:clrMapOvr>
</p:sld>
</file>

<file path=ppt/theme/theme1.xml><?xml version="1.0" encoding="utf-8"?>
<a:theme xmlns:a="http://schemas.openxmlformats.org/drawingml/2006/main" name="University Writing Nav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niversity Writing Penci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40</Slides>
  <Notes>4</Notes>
  <HiddenSlides>0</HiddenSlide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University Writing Navy</vt:lpstr>
      <vt:lpstr>University Writing Pencil</vt:lpstr>
      <vt:lpstr>PowerPoint Presentation</vt:lpstr>
      <vt:lpstr>Multimodality and welcoming diverse writers online: Developing a consulting philosophy</vt:lpstr>
      <vt:lpstr>Agenda</vt:lpstr>
      <vt:lpstr>Multimodality and DEI at University Writing</vt:lpstr>
      <vt:lpstr>Philosophy Statement Excerpt</vt:lpstr>
      <vt:lpstr>Our Context</vt:lpstr>
      <vt:lpstr>ePortfolios &amp; the MWC</vt:lpstr>
      <vt:lpstr>Multimodality</vt:lpstr>
      <vt:lpstr>Multimodality and DEI</vt:lpstr>
      <vt:lpstr>Online, (A)synchronous Tutoring</vt:lpstr>
      <vt:lpstr>Philosophy Statements</vt:lpstr>
      <vt:lpstr>UW's Vision Statement</vt:lpstr>
      <vt:lpstr>Serving LGBTQ+ Writers in Changing Spaces</vt:lpstr>
      <vt:lpstr>Philosophy Statement Excerpt</vt:lpstr>
      <vt:lpstr>Brave/Safe Spaces</vt:lpstr>
      <vt:lpstr>Affinity Group</vt:lpstr>
      <vt:lpstr>Online “Spaces”</vt:lpstr>
      <vt:lpstr>Welcoming LGBTQ+ Clients Online</vt:lpstr>
      <vt:lpstr>Nontraditional Learner Support</vt:lpstr>
      <vt:lpstr>Philosophy Statement Excerpt</vt:lpstr>
      <vt:lpstr>Nontraditional Students</vt:lpstr>
      <vt:lpstr>Adult Learners in the MWC</vt:lpstr>
      <vt:lpstr>Online Intricacies</vt:lpstr>
      <vt:lpstr>Welcoming Nontrad. Clients Online</vt:lpstr>
      <vt:lpstr>Multimodal WC for Multilingual Writers</vt:lpstr>
      <vt:lpstr>Philosophy Statement Excerpt</vt:lpstr>
      <vt:lpstr>Needs of Multilingual Writers (MLs)</vt:lpstr>
      <vt:lpstr>Multimodal WC &amp; Multilingual Writers</vt:lpstr>
      <vt:lpstr>Strategies for Creating a “Harbor”</vt:lpstr>
      <vt:lpstr>Support from WC</vt:lpstr>
      <vt:lpstr>Philosophy Statement Activity</vt:lpstr>
      <vt:lpstr>Reflect on Core Values</vt:lpstr>
      <vt:lpstr>Reflective Writing</vt:lpstr>
      <vt:lpstr>Discussion</vt:lpstr>
      <vt:lpstr>Q &amp; A</vt:lpstr>
      <vt:lpstr>Questions for Discussion</vt:lpstr>
      <vt:lpstr>References</vt:lpstr>
      <vt:lpstr>References (Cont.)</vt:lpstr>
      <vt:lpstr>Cite this resource: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Writing Workshop</dc:title>
  <dc:creator>OUW@auburn.edu</dc:creator>
  <cp:revision>246</cp:revision>
  <dcterms:created xsi:type="dcterms:W3CDTF">2020-03-17T20:50:33Z</dcterms:created>
  <dcterms:modified xsi:type="dcterms:W3CDTF">2023-03-31T20:19:14Z</dcterms:modified>
</cp:coreProperties>
</file>