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Verdana" panose="020B0604030504040204" pitchFamily="34" charset="0"/>
      <p:regular r:id="rId23"/>
      <p:bold r:id="rId24"/>
      <p:italic r:id="rId25"/>
      <p:boldItalic r:id="rId26"/>
    </p:embeddedFont>
    <p:embeddedFont>
      <p:font typeface="Gill Sans" panose="020B060402020202020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608" autoAdjust="0"/>
  </p:normalViewPr>
  <p:slideViewPr>
    <p:cSldViewPr snapToGrid="0">
      <p:cViewPr varScale="1">
        <p:scale>
          <a:sx n="48" d="100"/>
          <a:sy n="48" d="100"/>
        </p:scale>
        <p:origin x="1340" y="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Gill Sans"/>
                <a:ea typeface="Gill Sans"/>
                <a:cs typeface="Gill Sans"/>
                <a:sym typeface="Gill Sans"/>
              </a:rPr>
              <a:t>‹#›</a:t>
            </a:fld>
            <a:endParaRPr sz="1200" b="0" i="0" u="none" strike="noStrike" cap="none">
              <a:solidFill>
                <a:srgbClr val="000000"/>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000" dirty="0">
                <a:highlight>
                  <a:srgbClr val="FFFFFF"/>
                </a:highlight>
                <a:latin typeface="Arial"/>
                <a:ea typeface="Arial"/>
                <a:cs typeface="Arial"/>
                <a:sym typeface="Arial"/>
              </a:rPr>
              <a:t>Hi. I'm Karen Barto, from the Writing Skills Improvement Program at the University of Arizona. My pronouns are she/her. I have long, wavy, brown</a:t>
            </a:r>
            <a:endParaRPr sz="1000" dirty="0">
              <a:highlight>
                <a:srgbClr val="FFFFFF"/>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000" dirty="0">
                <a:highlight>
                  <a:srgbClr val="FFFFFF"/>
                </a:highlight>
                <a:latin typeface="Arial"/>
                <a:ea typeface="Arial"/>
                <a:cs typeface="Arial"/>
                <a:sym typeface="Arial"/>
              </a:rPr>
              <a:t>hair, glasses, white skin, and colorful clothing on today. </a:t>
            </a:r>
          </a:p>
          <a:p>
            <a:pPr marL="0" lvl="0" indent="0" algn="l" rtl="0">
              <a:spcBef>
                <a:spcPts val="0"/>
              </a:spcBef>
              <a:spcAft>
                <a:spcPts val="0"/>
              </a:spcAft>
              <a:buClr>
                <a:schemeClr val="dk1"/>
              </a:buClr>
              <a:buSzPts val="1100"/>
              <a:buFont typeface="Arial"/>
              <a:buNone/>
            </a:pPr>
            <a:endParaRPr lang="en-US" sz="1000" dirty="0">
              <a:highlight>
                <a:srgbClr val="FFFFFF"/>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000" dirty="0">
                <a:highlight>
                  <a:srgbClr val="FFFFFF"/>
                </a:highlight>
                <a:latin typeface="Arial"/>
                <a:ea typeface="Arial"/>
                <a:cs typeface="Arial"/>
                <a:sym typeface="Arial"/>
              </a:rPr>
              <a:t>Before beginning the presentation, I'd like to read you the university's land acknowledgment statement. At the University of Arizona, we respectfully acknowledge that we are on the land and territories of Indigenous peoples. Today, Arizona is home to 22 federally recognized tribes, with Tucson being home to the </a:t>
            </a:r>
            <a:r>
              <a:rPr lang="en-US" sz="1000" dirty="0" err="1">
                <a:highlight>
                  <a:srgbClr val="FFFFFF"/>
                </a:highlight>
                <a:latin typeface="Arial"/>
                <a:ea typeface="Arial"/>
                <a:cs typeface="Arial"/>
                <a:sym typeface="Arial"/>
              </a:rPr>
              <a:t>O'Odham</a:t>
            </a:r>
            <a:r>
              <a:rPr lang="en-US" sz="1000" dirty="0">
                <a:highlight>
                  <a:srgbClr val="FFFFFF"/>
                </a:highlight>
                <a:latin typeface="Arial"/>
                <a:ea typeface="Arial"/>
                <a:cs typeface="Arial"/>
                <a:sym typeface="Arial"/>
              </a:rPr>
              <a:t> and the Yaqui. Committed to diversity and inclusion, the university strives to build sustainable relationships with sovereign Native Nations and Indigenous communities through education offerings, partnerships, and community service. </a:t>
            </a:r>
          </a:p>
          <a:p>
            <a:pPr marL="0" lvl="0" indent="0" algn="l" rtl="0">
              <a:spcBef>
                <a:spcPts val="0"/>
              </a:spcBef>
              <a:spcAft>
                <a:spcPts val="0"/>
              </a:spcAft>
              <a:buClr>
                <a:schemeClr val="dk1"/>
              </a:buClr>
              <a:buSzPts val="1100"/>
              <a:buFont typeface="Arial"/>
              <a:buNone/>
            </a:pPr>
            <a:endParaRPr lang="en-US" sz="1000" dirty="0">
              <a:highlight>
                <a:srgbClr val="FFFFFF"/>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000" dirty="0">
                <a:highlight>
                  <a:srgbClr val="FFFFFF"/>
                </a:highlight>
                <a:latin typeface="Arial"/>
                <a:ea typeface="Arial"/>
                <a:cs typeface="Arial"/>
                <a:sym typeface="Arial"/>
              </a:rPr>
              <a:t>Today’s presentation also relates to diversity and inclusion. It's titled, "Translanguaging as multimodality: Encouraging multilingual students' full use of</a:t>
            </a:r>
            <a:endParaRPr sz="1000" dirty="0">
              <a:highlight>
                <a:srgbClr val="FFFFFF"/>
              </a:highlight>
              <a:latin typeface="Arial"/>
              <a:ea typeface="Arial"/>
              <a:cs typeface="Arial"/>
              <a:sym typeface="Arial"/>
            </a:endParaRPr>
          </a:p>
          <a:p>
            <a:pPr marL="0" lvl="0" indent="0" algn="l" rtl="0">
              <a:spcBef>
                <a:spcPts val="0"/>
              </a:spcBef>
              <a:spcAft>
                <a:spcPts val="0"/>
              </a:spcAft>
              <a:buNone/>
            </a:pPr>
            <a:r>
              <a:rPr lang="en-US" sz="1000" dirty="0">
                <a:highlight>
                  <a:srgbClr val="FFFFFF"/>
                </a:highlight>
                <a:latin typeface="Arial"/>
                <a:ea typeface="Arial"/>
                <a:cs typeface="Arial"/>
                <a:sym typeface="Arial"/>
              </a:rPr>
              <a:t>linguistic resources in online writing centers."</a:t>
            </a:r>
            <a:endParaRPr sz="1000" dirty="0">
              <a:highlight>
                <a:srgbClr val="FFFFFF"/>
              </a:highlight>
              <a:latin typeface="Arial"/>
              <a:ea typeface="Arial"/>
              <a:cs typeface="Arial"/>
              <a:sym typeface="Arial"/>
            </a:endParaRPr>
          </a:p>
        </p:txBody>
      </p:sp>
      <p:sp>
        <p:nvSpPr>
          <p:cNvPr id="165" name="Google Shape;16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f9bcf34f1d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So, there are some practical considerations. Of course, you may be concerned, "What if I don't speak a lot of languages? What if I don't speak the same</a:t>
            </a:r>
            <a:endParaRPr dirty="0"/>
          </a:p>
          <a:p>
            <a:pPr marL="0" lvl="0" indent="0" algn="l" rtl="0">
              <a:spcBef>
                <a:spcPts val="0"/>
              </a:spcBef>
              <a:spcAft>
                <a:spcPts val="0"/>
              </a:spcAft>
              <a:buClr>
                <a:schemeClr val="dk1"/>
              </a:buClr>
              <a:buSzPts val="1100"/>
              <a:buFont typeface="Arial"/>
              <a:buNone/>
            </a:pPr>
            <a:r>
              <a:rPr lang="en-US" dirty="0"/>
              <a:t>languages as the people I'm working with?" That doesn't matter. You don't need to speak the same languages, or even be multilingual, to support your</a:t>
            </a:r>
            <a:endParaRPr dirty="0"/>
          </a:p>
          <a:p>
            <a:pPr marL="0" lvl="0" indent="0" algn="l" rtl="0">
              <a:spcBef>
                <a:spcPts val="0"/>
              </a:spcBef>
              <a:spcAft>
                <a:spcPts val="0"/>
              </a:spcAft>
              <a:buClr>
                <a:schemeClr val="dk1"/>
              </a:buClr>
              <a:buSzPts val="1100"/>
              <a:buFont typeface="Arial"/>
              <a:buNone/>
            </a:pPr>
            <a:r>
              <a:rPr lang="en-US" dirty="0"/>
              <a:t>multilingual clients' use of translanguaging practices. </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a:t>Some training for personnel is advised, however, and can include basic understanding of language acquisition and social aspects of multilingualism, as well as introduction of translanguaging strategies and practices, and practice with tech tools’ multilingual capabilities.</a:t>
            </a:r>
            <a:endParaRPr dirty="0"/>
          </a:p>
          <a:p>
            <a:pPr marL="0" lvl="0" indent="0" algn="l" rtl="0">
              <a:spcBef>
                <a:spcPts val="0"/>
              </a:spcBef>
              <a:spcAft>
                <a:spcPts val="0"/>
              </a:spcAft>
              <a:buNone/>
            </a:pPr>
            <a:endParaRPr dirty="0"/>
          </a:p>
        </p:txBody>
      </p:sp>
      <p:sp>
        <p:nvSpPr>
          <p:cNvPr id="230" name="Google Shape;230;g1f9bcf34f1d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Affect and agency are really important considerations in translanguaging practices, too. Some clients may have a surprised or a doubtful or emotional</a:t>
            </a:r>
            <a:endParaRPr dirty="0"/>
          </a:p>
          <a:p>
            <a:pPr marL="0" lvl="0" indent="0" algn="l" rtl="0">
              <a:spcBef>
                <a:spcPts val="0"/>
              </a:spcBef>
              <a:spcAft>
                <a:spcPts val="0"/>
              </a:spcAft>
              <a:buClr>
                <a:schemeClr val="dk1"/>
              </a:buClr>
              <a:buSzPts val="1100"/>
              <a:buFont typeface="Arial"/>
              <a:buNone/>
            </a:pPr>
            <a:r>
              <a:rPr lang="en-US" dirty="0"/>
              <a:t>reaction to hearing about translanguaging practices as an option in their writing. </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a:t>This can be due to some rather overarching cultural ideas in English-speaking cultures, such as the monolingual mindset, whether in English or in foreign languages. There's a tendency to think that code mixing is not a good idea, and there is a large tendency in the US, especially, to still view multilingualism as a deficit, which is unfortunate and inaccurate. </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a:t>However, regardless of how our clients respond to translanguaging practices that we introduce, we should remember that they should be the ones making their own decisions about whether or not to employ those practices. So, if they do continue to feel doubtful or uncomfortable, because they have the sense that it's better not to mix languages, or that they think they really need to focus on English only, that is absolutely their decision, and we should not pressure in any way.</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a:t>However, there can be very positive emotional reactions to learning about translanguaging practices, such as students who I have met who were 30 years and older, had multiple degrees from Hispanic serving institutions, in fact and felt for the first time at our center that their Spanish was a valuable language and valued knowledge in their lives, in their education, and in their scholarship. </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a:t>That, to me, is very important, to emphasize and to give students the opportunity to be validated in their multilingualism.</a:t>
            </a:r>
            <a:endParaRPr dirty="0"/>
          </a:p>
        </p:txBody>
      </p:sp>
      <p:sp>
        <p:nvSpPr>
          <p:cNvPr id="237" name="Google Shape;23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In conclusion, translanguaging practices in online writing centers can validate multilingual expression and experience. They may help level the playing</a:t>
            </a:r>
            <a:endParaRPr dirty="0"/>
          </a:p>
          <a:p>
            <a:pPr marL="0" lvl="0" indent="0" algn="l" rtl="0">
              <a:spcBef>
                <a:spcPts val="0"/>
              </a:spcBef>
              <a:spcAft>
                <a:spcPts val="0"/>
              </a:spcAft>
              <a:buNone/>
            </a:pPr>
            <a:r>
              <a:rPr lang="en-US"/>
              <a:t>field by tapping into multiple knowledges for learning and writing. </a:t>
            </a:r>
            <a:r>
              <a:rPr lang="en-US" dirty="0"/>
              <a:t>They can be used with a variety of standard technology and regardless of what languages writing center personnel speak. And, finally, they address our motto at the Writing Skills Improvement Program, which is "Respect, Rapport, Relationship." We want our students to know always that we respect and acknowledge and appreciate their knowledge, their languages, and their experiences. Thank you.</a:t>
            </a:r>
            <a:endParaRPr dirty="0"/>
          </a:p>
        </p:txBody>
      </p:sp>
      <p:sp>
        <p:nvSpPr>
          <p:cNvPr id="244" name="Google Shape;24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i="1" dirty="0"/>
              <a:t>References included as a single list in accompanying transcript.</a:t>
            </a:r>
            <a:endParaRPr sz="1200" b="0" i="1" u="none" strike="noStrike" cap="none" dirty="0">
              <a:solidFill>
                <a:schemeClr val="dk1"/>
              </a:solidFill>
              <a:latin typeface="Calibri"/>
              <a:ea typeface="Calibri"/>
              <a:cs typeface="Calibri"/>
              <a:sym typeface="Calibri"/>
            </a:endParaRPr>
          </a:p>
        </p:txBody>
      </p:sp>
      <p:sp>
        <p:nvSpPr>
          <p:cNvPr id="251" name="Google Shape;25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f9bcf34f1d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i="1"/>
              <a:t>References included as a single list in accompanying transcript.</a:t>
            </a:r>
            <a:endParaRPr sz="1200" b="0" i="0" u="none" strike="noStrike" cap="none">
              <a:solidFill>
                <a:schemeClr val="dk1"/>
              </a:solidFill>
              <a:latin typeface="Calibri"/>
              <a:ea typeface="Calibri"/>
              <a:cs typeface="Calibri"/>
              <a:sym typeface="Calibri"/>
            </a:endParaRPr>
          </a:p>
        </p:txBody>
      </p:sp>
      <p:sp>
        <p:nvSpPr>
          <p:cNvPr id="259" name="Google Shape;259;g1f9bcf34f1d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f9bcf34f1d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i="1"/>
              <a:t>References included as a single list in accompanying transcript.</a:t>
            </a:r>
            <a:endParaRPr sz="1200" b="0" i="0" u="none" strike="noStrike" cap="none">
              <a:solidFill>
                <a:schemeClr val="dk1"/>
              </a:solidFill>
              <a:latin typeface="Calibri"/>
              <a:ea typeface="Calibri"/>
              <a:cs typeface="Calibri"/>
              <a:sym typeface="Calibri"/>
            </a:endParaRPr>
          </a:p>
        </p:txBody>
      </p:sp>
      <p:sp>
        <p:nvSpPr>
          <p:cNvPr id="267" name="Google Shape;267;g1f9bcf34f1d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Today we'll talk about translanguaging, a definition and some background, translanguaging as multimodality, and translanguaging practices in online writing centers.</a:t>
            </a:r>
            <a:endParaRPr/>
          </a:p>
          <a:p>
            <a:pPr marL="0" lvl="0" indent="0" algn="l" rtl="0">
              <a:spcBef>
                <a:spcPts val="0"/>
              </a:spcBef>
              <a:spcAft>
                <a:spcPts val="0"/>
              </a:spcAft>
              <a:buNone/>
            </a:pPr>
            <a:endParaRPr/>
          </a:p>
        </p:txBody>
      </p:sp>
      <p:sp>
        <p:nvSpPr>
          <p:cNvPr id="173" name="Google Shape;17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Translanguaging is a theory, approach, or set of practices that validates the full use of a multilingual person's linguistic resources. It's been applied in</a:t>
            </a:r>
            <a:endParaRPr/>
          </a:p>
          <a:p>
            <a:pPr marL="0" lvl="0" indent="0" algn="l" rtl="0">
              <a:spcBef>
                <a:spcPts val="0"/>
              </a:spcBef>
              <a:spcAft>
                <a:spcPts val="0"/>
              </a:spcAft>
              <a:buClr>
                <a:schemeClr val="dk1"/>
              </a:buClr>
              <a:buSzPts val="1100"/>
              <a:buFont typeface="Arial"/>
              <a:buNone/>
            </a:pPr>
            <a:r>
              <a:rPr lang="en-US"/>
              <a:t>many educational contexts, including writing instruction and writing centers, both brick-and-mortar and online, and it can encourage writers to use any or all of their languages in the writing process.</a:t>
            </a:r>
            <a:endParaRPr/>
          </a:p>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Learning and writing are intricately linked with each other and with translanguaging. We know that it's harder to learn in a second language, which many of our multilingual students are doing. But we also know that using all languages known can facilitate complex and deeper learning, and learning and academic writing are intimately paired. We use writing to show what we've already learned, but we also learn through writing. Thus, translanguaging and writing can facilitate and improve learning for multilinguals.</a:t>
            </a:r>
            <a:endParaRPr/>
          </a:p>
        </p:txBody>
      </p:sp>
      <p:sp>
        <p:nvSpPr>
          <p:cNvPr id="187" name="Google Shape;18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Translanguaging has been called complementary to multimodality, as it can be used in different modes, like written or audio visual, but it also may be seen as multimodal itself, where different languages may represent different modes. Choice of language or languages in the writing process becomes another element of multimodality.</a:t>
            </a:r>
            <a:endParaRPr/>
          </a:p>
          <a:p>
            <a:pPr marL="0" lvl="0" indent="0" algn="l" rtl="0">
              <a:spcBef>
                <a:spcPts val="0"/>
              </a:spcBef>
              <a:spcAft>
                <a:spcPts val="0"/>
              </a:spcAft>
              <a:buNone/>
            </a:pPr>
            <a:endParaRPr/>
          </a:p>
        </p:txBody>
      </p:sp>
      <p:sp>
        <p:nvSpPr>
          <p:cNvPr id="194" name="Google Shape;19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Online tools can facilitate translanguaging practices. They do this by replicating in-person interactions and by making certain processes possible in</a:t>
            </a:r>
            <a:endParaRPr dirty="0"/>
          </a:p>
          <a:p>
            <a:pPr marL="0" lvl="0" indent="0" algn="l" rtl="0">
              <a:spcBef>
                <a:spcPts val="0"/>
              </a:spcBef>
              <a:spcAft>
                <a:spcPts val="0"/>
              </a:spcAft>
              <a:buClr>
                <a:schemeClr val="dk1"/>
              </a:buClr>
              <a:buSzPts val="1100"/>
              <a:buFont typeface="Arial"/>
              <a:buNone/>
            </a:pPr>
            <a:r>
              <a:rPr lang="en-US" dirty="0"/>
              <a:t>multiple languages. So, specific translanguaging practices include annotating readings to identify key ideas, drafting by typing, or drafting by</a:t>
            </a:r>
            <a:endParaRPr dirty="0"/>
          </a:p>
          <a:p>
            <a:pPr marL="0" lvl="0" indent="0" algn="l" rtl="0">
              <a:spcBef>
                <a:spcPts val="0"/>
              </a:spcBef>
              <a:spcAft>
                <a:spcPts val="0"/>
              </a:spcAft>
              <a:buClr>
                <a:schemeClr val="dk1"/>
              </a:buClr>
              <a:buSzPts val="1100"/>
              <a:buFont typeface="Arial"/>
              <a:buNone/>
            </a:pPr>
            <a:r>
              <a:rPr lang="en-US" dirty="0"/>
              <a:t>dictating and for speech to be transcribed. </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a:t>Now, all of these practices can be used by monolingual speakers as well, but the fact that they can be</a:t>
            </a:r>
            <a:endParaRPr dirty="0"/>
          </a:p>
          <a:p>
            <a:pPr marL="0" lvl="0" indent="0" algn="l" rtl="0">
              <a:spcBef>
                <a:spcPts val="0"/>
              </a:spcBef>
              <a:spcAft>
                <a:spcPts val="0"/>
              </a:spcAft>
              <a:buClr>
                <a:schemeClr val="dk1"/>
              </a:buClr>
              <a:buSzPts val="1100"/>
              <a:buFont typeface="Arial"/>
              <a:buNone/>
            </a:pPr>
            <a:r>
              <a:rPr lang="en-US" dirty="0"/>
              <a:t>effectively used with multiple languages makes them translanguaging practices in those cases.</a:t>
            </a:r>
            <a:endParaRPr dirty="0"/>
          </a:p>
          <a:p>
            <a:pPr marL="0" lvl="0" indent="0" algn="l" rtl="0">
              <a:spcBef>
                <a:spcPts val="0"/>
              </a:spcBef>
              <a:spcAft>
                <a:spcPts val="0"/>
              </a:spcAft>
              <a:buNone/>
            </a:pPr>
            <a:endParaRPr dirty="0"/>
          </a:p>
        </p:txBody>
      </p:sp>
      <p:sp>
        <p:nvSpPr>
          <p:cNvPr id="201" name="Google Shape;20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Annotating readings, for example, can be done in different software, such as Adobe, or reference management software like Zotero, and it can be done in different languages. This may require multiple keyboards, but that's an easy matter of installation. </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a:t>The image on the right of the slide here shows a research article with some text highlighted, and a sticky note icon, along with a text box under this </a:t>
            </a:r>
            <a:r>
              <a:rPr lang="en-US" dirty="0" err="1"/>
              <a:t>stickynote</a:t>
            </a:r>
            <a:r>
              <a:rPr lang="en-US" dirty="0"/>
              <a:t> icon that's showing the kinds of notes you can take in different </a:t>
            </a:r>
            <a:r>
              <a:rPr lang="en-US" dirty="0" err="1"/>
              <a:t>languages.This</a:t>
            </a:r>
            <a:r>
              <a:rPr lang="en-US" dirty="0"/>
              <a:t> one shows commentary in French, idea in Turkish, and English comment. And I've </a:t>
            </a:r>
            <a:r>
              <a:rPr lang="en-US" dirty="0" err="1"/>
              <a:t>enlargened</a:t>
            </a:r>
            <a:r>
              <a:rPr lang="en-US" dirty="0"/>
              <a:t> the menu for the different keyboard languages, so that you can see it's very easy to select one, then a different one, if you want to switch between languages.</a:t>
            </a:r>
            <a:endParaRPr dirty="0"/>
          </a:p>
        </p:txBody>
      </p:sp>
      <p:sp>
        <p:nvSpPr>
          <p:cNvPr id="208" name="Google Shape;20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Drafting in multiple languages is also very helpful. You can use just standard word processing tools to do it, Word, Word Online, Google Docs, etc.</a:t>
            </a: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en-US" dirty="0"/>
              <a:t>But allowing yourself to use more than one language can let you get the ideas down more efficiently and more quickly, if you're not kind of wrestling with yourself to pick one language and stick to it.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So, you may just use one keyboard and render other languages somewhat imperfectly, that is, without the correct accents or some specific writing symbols. Or you may switch between keyboards when producing words from different languages, though this may get distracting.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Another option is to draft in one language at a time, choosing the appropriate keyboard first each time.</a:t>
            </a:r>
            <a:endParaRPr dirty="0"/>
          </a:p>
        </p:txBody>
      </p:sp>
      <p:sp>
        <p:nvSpPr>
          <p:cNvPr id="216" name="Google Shape;21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Dictating for transcription is another practice that's very helpful for both monolingual and multilingual users, as it provides remedy</a:t>
            </a:r>
            <a:endParaRPr dirty="0"/>
          </a:p>
          <a:p>
            <a:pPr marL="0" lvl="0" indent="0" algn="l" rtl="0">
              <a:spcBef>
                <a:spcPts val="0"/>
              </a:spcBef>
              <a:spcAft>
                <a:spcPts val="0"/>
              </a:spcAft>
              <a:buClr>
                <a:schemeClr val="dk1"/>
              </a:buClr>
              <a:buSzPts val="1100"/>
              <a:buFont typeface="Arial"/>
              <a:buNone/>
            </a:pPr>
            <a:r>
              <a:rPr lang="en-US" dirty="0"/>
              <a:t>against writer's block and perfectionism, and it's just a very natural way to generate ideas. </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a:t>But, it can be especially helpful, again, for multilingual students. For example, a Zoom Meeting between a Deaf student, an interpreter, and the online writing center personnel could allow for writing center personnel to transcribe the voiced speech by the interpreter and then share that transcription with the student as a draft. </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a:t>For those who speak by voice, you can enable voice typing in Google Docs or the Transcribe function in Word. There are many languages available, and the system understands accented speech. It understands my English and French well, that's not a surprise; I speak both of those well. But, it also understands my Lao, my Turkish, my Mandarin, and I'm not strong in any of those languages. </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a:t>However, the voice typing and transcribe functions are not good for code mixing. The system tries to understand in whatever language you have it set to. And so, if you speak a different language than that one, it is not able to adapt and figure out what language you're trying to speak and render that correctly. You get kind of a lot of nonsense for any words that are from a language that is not the one you have it set to.</a:t>
            </a:r>
            <a:endParaRPr dirty="0"/>
          </a:p>
        </p:txBody>
      </p:sp>
      <p:sp>
        <p:nvSpPr>
          <p:cNvPr id="223" name="Google Shape;22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hyperlink" Target="http://wsip.arizona.edu/" TargetMode="Externa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400" y="1537609"/>
            <a:ext cx="10363200" cy="1468967"/>
          </a:xfrm>
          <a:prstGeom prst="rect">
            <a:avLst/>
          </a:prstGeom>
          <a:noFill/>
          <a:ln>
            <a:noFill/>
          </a:ln>
        </p:spPr>
        <p:txBody>
          <a:bodyPr spcFirstLastPara="1" wrap="square" lIns="38100" tIns="38100" rIns="38100" bIns="381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828800" y="3241781"/>
            <a:ext cx="8534400" cy="1104883"/>
          </a:xfrm>
          <a:prstGeom prst="rect">
            <a:avLst/>
          </a:prstGeom>
          <a:noFill/>
          <a:ln>
            <a:noFill/>
          </a:ln>
        </p:spPr>
        <p:txBody>
          <a:bodyPr spcFirstLastPara="1" wrap="square" lIns="38100" tIns="38100" rIns="38100" bIns="38100" anchor="t" anchorCtr="0">
            <a:noAutofit/>
          </a:bodyPr>
          <a:lstStyle>
            <a:lvl1pPr lvl="0" algn="ctr">
              <a:spcBef>
                <a:spcPts val="1067"/>
              </a:spcBef>
              <a:spcAft>
                <a:spcPts val="0"/>
              </a:spcAft>
              <a:buSzPts val="2667"/>
              <a:buNone/>
              <a:defRPr sz="2667"/>
            </a:lvl1pPr>
            <a:lvl2pPr lvl="1" algn="ctr">
              <a:spcBef>
                <a:spcPts val="933"/>
              </a:spcBef>
              <a:spcAft>
                <a:spcPts val="0"/>
              </a:spcAft>
              <a:buSzPts val="2133"/>
              <a:buNone/>
              <a:defRPr/>
            </a:lvl2pPr>
            <a:lvl3pPr lvl="2" algn="ctr">
              <a:spcBef>
                <a:spcPts val="800"/>
              </a:spcBef>
              <a:spcAft>
                <a:spcPts val="0"/>
              </a:spcAft>
              <a:buSzPts val="1600"/>
              <a:buNone/>
              <a:defRPr/>
            </a:lvl3pPr>
            <a:lvl4pPr lvl="3" algn="ctr">
              <a:spcBef>
                <a:spcPts val="667"/>
              </a:spcBef>
              <a:spcAft>
                <a:spcPts val="0"/>
              </a:spcAft>
              <a:buSzPts val="1600"/>
              <a:buNone/>
              <a:defRPr/>
            </a:lvl4pPr>
            <a:lvl5pPr lvl="4" algn="ctr">
              <a:spcBef>
                <a:spcPts val="667"/>
              </a:spcBef>
              <a:spcAft>
                <a:spcPts val="0"/>
              </a:spcAft>
              <a:buSzPts val="1600"/>
              <a:buNone/>
              <a:defRPr/>
            </a:lvl5pPr>
            <a:lvl6pPr lvl="5" algn="ctr">
              <a:spcBef>
                <a:spcPts val="667"/>
              </a:spcBef>
              <a:spcAft>
                <a:spcPts val="0"/>
              </a:spcAft>
              <a:buClr>
                <a:srgbClr val="878787"/>
              </a:buClr>
              <a:buSzPts val="2667"/>
              <a:buFont typeface="Calibri"/>
              <a:buNone/>
              <a:defRPr/>
            </a:lvl6pPr>
            <a:lvl7pPr lvl="6" algn="ctr">
              <a:spcBef>
                <a:spcPts val="667"/>
              </a:spcBef>
              <a:spcAft>
                <a:spcPts val="0"/>
              </a:spcAft>
              <a:buClr>
                <a:srgbClr val="878787"/>
              </a:buClr>
              <a:buSzPts val="2667"/>
              <a:buFont typeface="Calibri"/>
              <a:buNone/>
              <a:defRPr/>
            </a:lvl7pPr>
            <a:lvl8pPr lvl="7" algn="ctr">
              <a:spcBef>
                <a:spcPts val="667"/>
              </a:spcBef>
              <a:spcAft>
                <a:spcPts val="0"/>
              </a:spcAft>
              <a:buClr>
                <a:srgbClr val="878787"/>
              </a:buClr>
              <a:buSzPts val="2667"/>
              <a:buFont typeface="Calibri"/>
              <a:buNone/>
              <a:defRPr/>
            </a:lvl8pPr>
            <a:lvl9pPr lvl="8" algn="ctr">
              <a:spcBef>
                <a:spcPts val="667"/>
              </a:spcBef>
              <a:spcAft>
                <a:spcPts val="0"/>
              </a:spcAft>
              <a:buClr>
                <a:srgbClr val="878787"/>
              </a:buClr>
              <a:buSzPts val="2667"/>
              <a:buFont typeface="Calibri"/>
              <a:buNone/>
              <a:defRPr/>
            </a:lvl9pPr>
          </a:lstStyle>
          <a:p>
            <a:endParaRPr/>
          </a:p>
        </p:txBody>
      </p:sp>
      <p:sp>
        <p:nvSpPr>
          <p:cNvPr id="18" name="Google Shape;18;p2"/>
          <p:cNvSpPr txBox="1">
            <a:spLocks noGrp="1"/>
          </p:cNvSpPr>
          <p:nvPr>
            <p:ph type="sldNum" idx="12"/>
          </p:nvPr>
        </p:nvSpPr>
        <p:spPr>
          <a:xfrm>
            <a:off x="5753852" y="6509603"/>
            <a:ext cx="674021" cy="348397"/>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600" b="0" i="0" u="none" strike="noStrike" cap="none">
                <a:solidFill>
                  <a:srgbClr val="FFFFFF"/>
                </a:solidFill>
                <a:latin typeface="Calibri"/>
                <a:ea typeface="Calibri"/>
                <a:cs typeface="Calibri"/>
                <a:sym typeface="Calibri"/>
              </a:defRPr>
            </a:lvl1pPr>
            <a:lvl2pPr marL="0" lvl="1" indent="0" algn="ctr">
              <a:spcBef>
                <a:spcPts val="0"/>
              </a:spcBef>
              <a:spcAft>
                <a:spcPts val="0"/>
              </a:spcAft>
              <a:buNone/>
              <a:defRPr sz="1600" b="0" i="0" u="none" strike="noStrike" cap="none">
                <a:solidFill>
                  <a:srgbClr val="FFFFFF"/>
                </a:solidFill>
                <a:latin typeface="Calibri"/>
                <a:ea typeface="Calibri"/>
                <a:cs typeface="Calibri"/>
                <a:sym typeface="Calibri"/>
              </a:defRPr>
            </a:lvl2pPr>
            <a:lvl3pPr marL="0" lvl="2" indent="0" algn="ctr">
              <a:spcBef>
                <a:spcPts val="0"/>
              </a:spcBef>
              <a:spcAft>
                <a:spcPts val="0"/>
              </a:spcAft>
              <a:buNone/>
              <a:defRPr sz="1600" b="0" i="0" u="none" strike="noStrike" cap="none">
                <a:solidFill>
                  <a:srgbClr val="FFFFFF"/>
                </a:solidFill>
                <a:latin typeface="Calibri"/>
                <a:ea typeface="Calibri"/>
                <a:cs typeface="Calibri"/>
                <a:sym typeface="Calibri"/>
              </a:defRPr>
            </a:lvl3pPr>
            <a:lvl4pPr marL="0" lvl="3" indent="0" algn="ctr">
              <a:spcBef>
                <a:spcPts val="0"/>
              </a:spcBef>
              <a:spcAft>
                <a:spcPts val="0"/>
              </a:spcAft>
              <a:buNone/>
              <a:defRPr sz="1600" b="0" i="0" u="none" strike="noStrike" cap="none">
                <a:solidFill>
                  <a:srgbClr val="FFFFFF"/>
                </a:solidFill>
                <a:latin typeface="Calibri"/>
                <a:ea typeface="Calibri"/>
                <a:cs typeface="Calibri"/>
                <a:sym typeface="Calibri"/>
              </a:defRPr>
            </a:lvl4pPr>
            <a:lvl5pPr marL="0" lvl="4" indent="0" algn="ctr">
              <a:spcBef>
                <a:spcPts val="0"/>
              </a:spcBef>
              <a:spcAft>
                <a:spcPts val="0"/>
              </a:spcAft>
              <a:buNone/>
              <a:defRPr sz="1600" b="0" i="0" u="none" strike="noStrike" cap="none">
                <a:solidFill>
                  <a:srgbClr val="FFFFFF"/>
                </a:solidFill>
                <a:latin typeface="Calibri"/>
                <a:ea typeface="Calibri"/>
                <a:cs typeface="Calibri"/>
                <a:sym typeface="Calibri"/>
              </a:defRPr>
            </a:lvl5pPr>
            <a:lvl6pPr marL="0" lvl="5" indent="0" algn="ctr">
              <a:spcBef>
                <a:spcPts val="0"/>
              </a:spcBef>
              <a:spcAft>
                <a:spcPts val="0"/>
              </a:spcAft>
              <a:buNone/>
              <a:defRPr sz="1600" b="0" i="0" u="none" strike="noStrike" cap="none">
                <a:solidFill>
                  <a:srgbClr val="FFFFFF"/>
                </a:solidFill>
                <a:latin typeface="Calibri"/>
                <a:ea typeface="Calibri"/>
                <a:cs typeface="Calibri"/>
                <a:sym typeface="Calibri"/>
              </a:defRPr>
            </a:lvl6pPr>
            <a:lvl7pPr marL="0" lvl="6" indent="0" algn="ctr">
              <a:spcBef>
                <a:spcPts val="0"/>
              </a:spcBef>
              <a:spcAft>
                <a:spcPts val="0"/>
              </a:spcAft>
              <a:buNone/>
              <a:defRPr sz="1600" b="0" i="0" u="none" strike="noStrike" cap="none">
                <a:solidFill>
                  <a:srgbClr val="FFFFFF"/>
                </a:solidFill>
                <a:latin typeface="Calibri"/>
                <a:ea typeface="Calibri"/>
                <a:cs typeface="Calibri"/>
                <a:sym typeface="Calibri"/>
              </a:defRPr>
            </a:lvl7pPr>
            <a:lvl8pPr marL="0" lvl="7" indent="0" algn="ctr">
              <a:spcBef>
                <a:spcPts val="0"/>
              </a:spcBef>
              <a:spcAft>
                <a:spcPts val="0"/>
              </a:spcAft>
              <a:buNone/>
              <a:defRPr sz="1600" b="0" i="0" u="none" strike="noStrike" cap="none">
                <a:solidFill>
                  <a:srgbClr val="FFFFFF"/>
                </a:solidFill>
                <a:latin typeface="Calibri"/>
                <a:ea typeface="Calibri"/>
                <a:cs typeface="Calibri"/>
                <a:sym typeface="Calibri"/>
              </a:defRPr>
            </a:lvl8pPr>
            <a:lvl9pPr marL="0" lvl="8" indent="0" algn="ctr">
              <a:spcBef>
                <a:spcPts val="0"/>
              </a:spcBef>
              <a:spcAft>
                <a:spcPts val="0"/>
              </a:spcAft>
              <a:buNone/>
              <a:defRPr sz="16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19" name="Google Shape;19;p2"/>
          <p:cNvPicPr preferRelativeResize="0"/>
          <p:nvPr/>
        </p:nvPicPr>
        <p:blipFill rotWithShape="1">
          <a:blip r:embed="rId2">
            <a:alphaModFix/>
          </a:blip>
          <a:srcRect/>
          <a:stretch/>
        </p:blipFill>
        <p:spPr>
          <a:xfrm>
            <a:off x="4595751" y="5353352"/>
            <a:ext cx="3009296" cy="1504648"/>
          </a:xfrm>
          <a:prstGeom prst="rect">
            <a:avLst/>
          </a:prstGeom>
          <a:noFill/>
          <a:ln>
            <a:noFill/>
          </a:ln>
        </p:spPr>
      </p:pic>
      <p:pic>
        <p:nvPicPr>
          <p:cNvPr id="20" name="Google Shape;20;p2" descr="triangles_red.png"/>
          <p:cNvPicPr preferRelativeResize="0"/>
          <p:nvPr/>
        </p:nvPicPr>
        <p:blipFill rotWithShape="1">
          <a:blip r:embed="rId3">
            <a:alphaModFix/>
          </a:blip>
          <a:srcRect/>
          <a:stretch/>
        </p:blipFill>
        <p:spPr>
          <a:xfrm>
            <a:off x="5689599" y="1331036"/>
            <a:ext cx="808736" cy="10972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ulleted Slide">
  <p:cSld name="Bulleted Slide">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5753852" y="6509604"/>
            <a:ext cx="674021" cy="348397"/>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en-US"/>
              <a:t>‹#›</a:t>
            </a:fld>
            <a:endParaRPr/>
          </a:p>
        </p:txBody>
      </p:sp>
      <p:sp>
        <p:nvSpPr>
          <p:cNvPr id="68" name="Google Shape;68;p12"/>
          <p:cNvSpPr txBox="1">
            <a:spLocks noGrp="1"/>
          </p:cNvSpPr>
          <p:nvPr>
            <p:ph type="title"/>
          </p:nvPr>
        </p:nvSpPr>
        <p:spPr>
          <a:xfrm>
            <a:off x="913721" y="2"/>
            <a:ext cx="10363200" cy="1471084"/>
          </a:xfrm>
          <a:prstGeom prst="rect">
            <a:avLst/>
          </a:prstGeom>
          <a:noFill/>
          <a:ln>
            <a:noFill/>
          </a:ln>
        </p:spPr>
        <p:txBody>
          <a:bodyPr spcFirstLastPara="1" wrap="square" lIns="38100" tIns="38100" rIns="38100" bIns="38100" anchor="ctr" anchorCtr="0">
            <a:noAutofit/>
          </a:bodyPr>
          <a:lstStyle>
            <a:lvl1pPr lvl="0" algn="ctr">
              <a:spcBef>
                <a:spcPts val="0"/>
              </a:spcBef>
              <a:spcAft>
                <a:spcPts val="0"/>
              </a:spcAft>
              <a:buSzPts val="1400"/>
              <a:buNone/>
              <a:defRPr sz="2667">
                <a:solidFill>
                  <a:srgbClr val="0C234B"/>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9" name="Google Shape;69;p12"/>
          <p:cNvSpPr txBox="1">
            <a:spLocks noGrp="1"/>
          </p:cNvSpPr>
          <p:nvPr>
            <p:ph type="body" idx="1"/>
          </p:nvPr>
        </p:nvSpPr>
        <p:spPr>
          <a:xfrm>
            <a:off x="1020590" y="2285316"/>
            <a:ext cx="4799019" cy="3962309"/>
          </a:xfrm>
          <a:prstGeom prst="rect">
            <a:avLst/>
          </a:prstGeom>
          <a:noFill/>
          <a:ln>
            <a:noFill/>
          </a:ln>
        </p:spPr>
        <p:txBody>
          <a:bodyPr spcFirstLastPara="1" wrap="square" lIns="91425" tIns="45700" rIns="91425" bIns="45700" anchor="t" anchorCtr="0">
            <a:normAutofit/>
          </a:bodyPr>
          <a:lstStyle>
            <a:lvl1pPr marL="457200" lvl="0" indent="-397954" algn="l">
              <a:spcBef>
                <a:spcPts val="1067"/>
              </a:spcBef>
              <a:spcAft>
                <a:spcPts val="0"/>
              </a:spcAft>
              <a:buSzPts val="2667"/>
              <a:buChar char="•"/>
              <a:defRPr/>
            </a:lvl1pPr>
            <a:lvl2pPr marL="914400" lvl="1" indent="-364045" algn="l">
              <a:spcBef>
                <a:spcPts val="933"/>
              </a:spcBef>
              <a:spcAft>
                <a:spcPts val="0"/>
              </a:spcAft>
              <a:buSzPts val="2133"/>
              <a:buChar char="•"/>
              <a:defRPr/>
            </a:lvl2pPr>
            <a:lvl3pPr marL="1371600" lvl="2" indent="-330200" algn="l">
              <a:spcBef>
                <a:spcPts val="800"/>
              </a:spcBef>
              <a:spcAft>
                <a:spcPts val="0"/>
              </a:spcAft>
              <a:buSzPts val="1600"/>
              <a:buChar char="•"/>
              <a:defRPr/>
            </a:lvl3pPr>
            <a:lvl4pPr marL="1828800" lvl="3" indent="-330200" algn="l">
              <a:spcBef>
                <a:spcPts val="667"/>
              </a:spcBef>
              <a:spcAft>
                <a:spcPts val="0"/>
              </a:spcAft>
              <a:buSzPts val="1600"/>
              <a:buChar char="•"/>
              <a:defRPr/>
            </a:lvl4pPr>
            <a:lvl5pPr marL="2286000" lvl="4" indent="-330200" algn="l">
              <a:spcBef>
                <a:spcPts val="667"/>
              </a:spcBef>
              <a:spcAft>
                <a:spcPts val="0"/>
              </a:spcAft>
              <a:buSzPts val="1600"/>
              <a:buChar char="•"/>
              <a:defRPr/>
            </a:lvl5pPr>
            <a:lvl6pPr marL="2743200" lvl="5" indent="-228600" algn="ctr">
              <a:spcBef>
                <a:spcPts val="667"/>
              </a:spcBef>
              <a:spcAft>
                <a:spcPts val="0"/>
              </a:spcAft>
              <a:buSzPts val="1400"/>
              <a:buNone/>
              <a:defRPr/>
            </a:lvl6pPr>
            <a:lvl7pPr marL="3200400" lvl="6" indent="-228600" algn="ctr">
              <a:spcBef>
                <a:spcPts val="667"/>
              </a:spcBef>
              <a:spcAft>
                <a:spcPts val="0"/>
              </a:spcAft>
              <a:buSzPts val="1400"/>
              <a:buNone/>
              <a:defRPr/>
            </a:lvl7pPr>
            <a:lvl8pPr marL="3657600" lvl="7" indent="-228600" algn="ctr">
              <a:spcBef>
                <a:spcPts val="667"/>
              </a:spcBef>
              <a:spcAft>
                <a:spcPts val="0"/>
              </a:spcAft>
              <a:buSzPts val="1400"/>
              <a:buNone/>
              <a:defRPr/>
            </a:lvl8pPr>
            <a:lvl9pPr marL="4114800" lvl="8" indent="-228600" algn="ctr">
              <a:spcBef>
                <a:spcPts val="667"/>
              </a:spcBef>
              <a:spcAft>
                <a:spcPts val="0"/>
              </a:spcAft>
              <a:buSzPts val="1400"/>
              <a:buNone/>
              <a:defRPr/>
            </a:lvl9pPr>
          </a:lstStyle>
          <a:p>
            <a:endParaRPr/>
          </a:p>
        </p:txBody>
      </p:sp>
      <p:sp>
        <p:nvSpPr>
          <p:cNvPr id="70" name="Google Shape;70;p12"/>
          <p:cNvSpPr txBox="1">
            <a:spLocks noGrp="1"/>
          </p:cNvSpPr>
          <p:nvPr>
            <p:ph type="body" idx="2"/>
          </p:nvPr>
        </p:nvSpPr>
        <p:spPr>
          <a:xfrm>
            <a:off x="6297696" y="2285316"/>
            <a:ext cx="4799019" cy="3962309"/>
          </a:xfrm>
          <a:prstGeom prst="rect">
            <a:avLst/>
          </a:prstGeom>
          <a:noFill/>
          <a:ln>
            <a:noFill/>
          </a:ln>
        </p:spPr>
        <p:txBody>
          <a:bodyPr spcFirstLastPara="1" wrap="square" lIns="91425" tIns="45700" rIns="91425" bIns="45700" anchor="t" anchorCtr="0">
            <a:normAutofit/>
          </a:bodyPr>
          <a:lstStyle>
            <a:lvl1pPr marL="457200" lvl="0" indent="-397954" algn="l">
              <a:spcBef>
                <a:spcPts val="1067"/>
              </a:spcBef>
              <a:spcAft>
                <a:spcPts val="0"/>
              </a:spcAft>
              <a:buSzPts val="2667"/>
              <a:buChar char="•"/>
              <a:defRPr/>
            </a:lvl1pPr>
            <a:lvl2pPr marL="914400" lvl="1" indent="-364045" algn="l">
              <a:spcBef>
                <a:spcPts val="933"/>
              </a:spcBef>
              <a:spcAft>
                <a:spcPts val="0"/>
              </a:spcAft>
              <a:buSzPts val="2133"/>
              <a:buChar char="•"/>
              <a:defRPr/>
            </a:lvl2pPr>
            <a:lvl3pPr marL="1371600" lvl="2" indent="-330200" algn="l">
              <a:spcBef>
                <a:spcPts val="800"/>
              </a:spcBef>
              <a:spcAft>
                <a:spcPts val="0"/>
              </a:spcAft>
              <a:buSzPts val="1600"/>
              <a:buChar char="•"/>
              <a:defRPr/>
            </a:lvl3pPr>
            <a:lvl4pPr marL="1828800" lvl="3" indent="-330200" algn="l">
              <a:spcBef>
                <a:spcPts val="667"/>
              </a:spcBef>
              <a:spcAft>
                <a:spcPts val="0"/>
              </a:spcAft>
              <a:buSzPts val="1600"/>
              <a:buChar char="•"/>
              <a:defRPr/>
            </a:lvl4pPr>
            <a:lvl5pPr marL="2286000" lvl="4" indent="-330200" algn="l">
              <a:spcBef>
                <a:spcPts val="667"/>
              </a:spcBef>
              <a:spcAft>
                <a:spcPts val="0"/>
              </a:spcAft>
              <a:buSzPts val="1600"/>
              <a:buChar char="•"/>
              <a:defRPr/>
            </a:lvl5pPr>
            <a:lvl6pPr marL="2743200" lvl="5" indent="-228600" algn="ctr">
              <a:spcBef>
                <a:spcPts val="667"/>
              </a:spcBef>
              <a:spcAft>
                <a:spcPts val="0"/>
              </a:spcAft>
              <a:buSzPts val="1400"/>
              <a:buNone/>
              <a:defRPr/>
            </a:lvl6pPr>
            <a:lvl7pPr marL="3200400" lvl="6" indent="-228600" algn="ctr">
              <a:spcBef>
                <a:spcPts val="667"/>
              </a:spcBef>
              <a:spcAft>
                <a:spcPts val="0"/>
              </a:spcAft>
              <a:buSzPts val="1400"/>
              <a:buNone/>
              <a:defRPr/>
            </a:lvl7pPr>
            <a:lvl8pPr marL="3657600" lvl="7" indent="-228600" algn="ctr">
              <a:spcBef>
                <a:spcPts val="667"/>
              </a:spcBef>
              <a:spcAft>
                <a:spcPts val="0"/>
              </a:spcAft>
              <a:buSzPts val="1400"/>
              <a:buNone/>
              <a:defRPr/>
            </a:lvl8pPr>
            <a:lvl9pPr marL="4114800" lvl="8" indent="-228600" algn="ctr">
              <a:spcBef>
                <a:spcPts val="667"/>
              </a:spcBef>
              <a:spcAft>
                <a:spcPts val="0"/>
              </a:spcAft>
              <a:buSzPts val="1400"/>
              <a:buNone/>
              <a:defRPr/>
            </a:lvl9pPr>
          </a:lstStyle>
          <a:p>
            <a:endParaRPr/>
          </a:p>
        </p:txBody>
      </p:sp>
      <p:pic>
        <p:nvPicPr>
          <p:cNvPr id="71" name="Google Shape;71;p12" descr="triangles_2.png"/>
          <p:cNvPicPr preferRelativeResize="0"/>
          <p:nvPr/>
        </p:nvPicPr>
        <p:blipFill rotWithShape="1">
          <a:blip r:embed="rId2">
            <a:alphaModFix/>
          </a:blip>
          <a:srcRect/>
          <a:stretch/>
        </p:blipFill>
        <p:spPr>
          <a:xfrm rot="10800000">
            <a:off x="5763187" y="1195463"/>
            <a:ext cx="586739" cy="79608"/>
          </a:xfrm>
          <a:prstGeom prst="rect">
            <a:avLst/>
          </a:prstGeom>
          <a:noFill/>
          <a:ln>
            <a:noFill/>
          </a:ln>
        </p:spPr>
      </p:pic>
      <p:pic>
        <p:nvPicPr>
          <p:cNvPr id="72" name="Google Shape;72;p12" descr="triangles_2.png"/>
          <p:cNvPicPr preferRelativeResize="0"/>
          <p:nvPr/>
        </p:nvPicPr>
        <p:blipFill rotWithShape="1">
          <a:blip r:embed="rId2">
            <a:alphaModFix/>
          </a:blip>
          <a:srcRect/>
          <a:stretch/>
        </p:blipFill>
        <p:spPr>
          <a:xfrm>
            <a:off x="5763187" y="261455"/>
            <a:ext cx="586739" cy="7960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Paragraph Content">
  <p:cSld name="3_Paragraph Content">
    <p:spTree>
      <p:nvGrpSpPr>
        <p:cNvPr id="1" name="Shape 73"/>
        <p:cNvGrpSpPr/>
        <p:nvPr/>
      </p:nvGrpSpPr>
      <p:grpSpPr>
        <a:xfrm>
          <a:off x="0" y="0"/>
          <a:ext cx="0" cy="0"/>
          <a:chOff x="0" y="0"/>
          <a:chExt cx="0" cy="0"/>
        </a:xfrm>
      </p:grpSpPr>
      <p:sp>
        <p:nvSpPr>
          <p:cNvPr id="74" name="Google Shape;74;p13"/>
          <p:cNvSpPr txBox="1">
            <a:spLocks noGrp="1"/>
          </p:cNvSpPr>
          <p:nvPr>
            <p:ph type="title"/>
          </p:nvPr>
        </p:nvSpPr>
        <p:spPr>
          <a:xfrm>
            <a:off x="913721" y="1"/>
            <a:ext cx="10363200" cy="1471084"/>
          </a:xfrm>
          <a:prstGeom prst="rect">
            <a:avLst/>
          </a:prstGeom>
          <a:noFill/>
          <a:ln>
            <a:noFill/>
          </a:ln>
        </p:spPr>
        <p:txBody>
          <a:bodyPr spcFirstLastPara="1" wrap="square" lIns="38100" tIns="38100" rIns="38100" bIns="38100" anchor="ctr" anchorCtr="0">
            <a:noAutofit/>
          </a:bodyPr>
          <a:lstStyle>
            <a:lvl1pPr lvl="0" algn="ctr">
              <a:spcBef>
                <a:spcPts val="0"/>
              </a:spcBef>
              <a:spcAft>
                <a:spcPts val="0"/>
              </a:spcAft>
              <a:buSzPts val="1400"/>
              <a:buNone/>
              <a:defRPr sz="2667">
                <a:solidFill>
                  <a:srgbClr val="C8D9D8"/>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5" name="Google Shape;75;p13"/>
          <p:cNvSpPr txBox="1">
            <a:spLocks noGrp="1"/>
          </p:cNvSpPr>
          <p:nvPr>
            <p:ph type="sldNum" idx="12"/>
          </p:nvPr>
        </p:nvSpPr>
        <p:spPr>
          <a:xfrm>
            <a:off x="5753852" y="6509604"/>
            <a:ext cx="674021" cy="348397"/>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600" b="0" i="0" u="none" strike="noStrike" cap="none">
                <a:solidFill>
                  <a:srgbClr val="FFFFFF"/>
                </a:solidFill>
                <a:latin typeface="Calibri"/>
                <a:ea typeface="Calibri"/>
                <a:cs typeface="Calibri"/>
                <a:sym typeface="Calibri"/>
              </a:defRPr>
            </a:lvl1pPr>
            <a:lvl2pPr marL="0" marR="0" lvl="1" indent="0" algn="ctr">
              <a:spcBef>
                <a:spcPts val="0"/>
              </a:spcBef>
              <a:spcAft>
                <a:spcPts val="0"/>
              </a:spcAft>
              <a:buNone/>
              <a:defRPr sz="1600" b="0" i="0" u="none" strike="noStrike" cap="none">
                <a:solidFill>
                  <a:srgbClr val="FFFFFF"/>
                </a:solidFill>
                <a:latin typeface="Calibri"/>
                <a:ea typeface="Calibri"/>
                <a:cs typeface="Calibri"/>
                <a:sym typeface="Calibri"/>
              </a:defRPr>
            </a:lvl2pPr>
            <a:lvl3pPr marL="0" marR="0" lvl="2" indent="0" algn="ctr">
              <a:spcBef>
                <a:spcPts val="0"/>
              </a:spcBef>
              <a:spcAft>
                <a:spcPts val="0"/>
              </a:spcAft>
              <a:buNone/>
              <a:defRPr sz="1600" b="0" i="0" u="none" strike="noStrike" cap="none">
                <a:solidFill>
                  <a:srgbClr val="FFFFFF"/>
                </a:solidFill>
                <a:latin typeface="Calibri"/>
                <a:ea typeface="Calibri"/>
                <a:cs typeface="Calibri"/>
                <a:sym typeface="Calibri"/>
              </a:defRPr>
            </a:lvl3pPr>
            <a:lvl4pPr marL="0" marR="0" lvl="3" indent="0" algn="ctr">
              <a:spcBef>
                <a:spcPts val="0"/>
              </a:spcBef>
              <a:spcAft>
                <a:spcPts val="0"/>
              </a:spcAft>
              <a:buNone/>
              <a:defRPr sz="1600" b="0" i="0" u="none" strike="noStrike" cap="none">
                <a:solidFill>
                  <a:srgbClr val="FFFFFF"/>
                </a:solidFill>
                <a:latin typeface="Calibri"/>
                <a:ea typeface="Calibri"/>
                <a:cs typeface="Calibri"/>
                <a:sym typeface="Calibri"/>
              </a:defRPr>
            </a:lvl4pPr>
            <a:lvl5pPr marL="0" marR="0" lvl="4" indent="0" algn="ctr">
              <a:spcBef>
                <a:spcPts val="0"/>
              </a:spcBef>
              <a:spcAft>
                <a:spcPts val="0"/>
              </a:spcAft>
              <a:buNone/>
              <a:defRPr sz="1600" b="0" i="0" u="none" strike="noStrike" cap="none">
                <a:solidFill>
                  <a:srgbClr val="FFFFFF"/>
                </a:solidFill>
                <a:latin typeface="Calibri"/>
                <a:ea typeface="Calibri"/>
                <a:cs typeface="Calibri"/>
                <a:sym typeface="Calibri"/>
              </a:defRPr>
            </a:lvl5pPr>
            <a:lvl6pPr marL="0" marR="0" lvl="5" indent="0" algn="ctr">
              <a:spcBef>
                <a:spcPts val="0"/>
              </a:spcBef>
              <a:spcAft>
                <a:spcPts val="0"/>
              </a:spcAft>
              <a:buNone/>
              <a:defRPr sz="1600" b="0" i="0" u="none" strike="noStrike" cap="none">
                <a:solidFill>
                  <a:srgbClr val="FFFFFF"/>
                </a:solidFill>
                <a:latin typeface="Calibri"/>
                <a:ea typeface="Calibri"/>
                <a:cs typeface="Calibri"/>
                <a:sym typeface="Calibri"/>
              </a:defRPr>
            </a:lvl6pPr>
            <a:lvl7pPr marL="0" marR="0" lvl="6" indent="0" algn="ctr">
              <a:spcBef>
                <a:spcPts val="0"/>
              </a:spcBef>
              <a:spcAft>
                <a:spcPts val="0"/>
              </a:spcAft>
              <a:buNone/>
              <a:defRPr sz="1600" b="0" i="0" u="none" strike="noStrike" cap="none">
                <a:solidFill>
                  <a:srgbClr val="FFFFFF"/>
                </a:solidFill>
                <a:latin typeface="Calibri"/>
                <a:ea typeface="Calibri"/>
                <a:cs typeface="Calibri"/>
                <a:sym typeface="Calibri"/>
              </a:defRPr>
            </a:lvl7pPr>
            <a:lvl8pPr marL="0" marR="0" lvl="7" indent="0" algn="ctr">
              <a:spcBef>
                <a:spcPts val="0"/>
              </a:spcBef>
              <a:spcAft>
                <a:spcPts val="0"/>
              </a:spcAft>
              <a:buNone/>
              <a:defRPr sz="1600" b="0" i="0" u="none" strike="noStrike" cap="none">
                <a:solidFill>
                  <a:srgbClr val="FFFFFF"/>
                </a:solidFill>
                <a:latin typeface="Calibri"/>
                <a:ea typeface="Calibri"/>
                <a:cs typeface="Calibri"/>
                <a:sym typeface="Calibri"/>
              </a:defRPr>
            </a:lvl8pPr>
            <a:lvl9pPr marL="0" marR="0" lvl="8" indent="0" algn="ctr">
              <a:spcBef>
                <a:spcPts val="0"/>
              </a:spcBef>
              <a:spcAft>
                <a:spcPts val="0"/>
              </a:spcAft>
              <a:buNone/>
              <a:defRPr sz="16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76" name="Google Shape;76;p13" descr="triangles_2.png"/>
          <p:cNvPicPr preferRelativeResize="0"/>
          <p:nvPr/>
        </p:nvPicPr>
        <p:blipFill rotWithShape="1">
          <a:blip r:embed="rId2">
            <a:alphaModFix/>
          </a:blip>
          <a:srcRect/>
          <a:stretch/>
        </p:blipFill>
        <p:spPr>
          <a:xfrm rot="10800000">
            <a:off x="5763187" y="1195463"/>
            <a:ext cx="586739" cy="79608"/>
          </a:xfrm>
          <a:prstGeom prst="rect">
            <a:avLst/>
          </a:prstGeom>
          <a:noFill/>
          <a:ln>
            <a:noFill/>
          </a:ln>
        </p:spPr>
      </p:pic>
      <p:pic>
        <p:nvPicPr>
          <p:cNvPr id="77" name="Google Shape;77;p13" descr="triangles_2.png"/>
          <p:cNvPicPr preferRelativeResize="0"/>
          <p:nvPr/>
        </p:nvPicPr>
        <p:blipFill rotWithShape="1">
          <a:blip r:embed="rId2">
            <a:alphaModFix/>
          </a:blip>
          <a:srcRect/>
          <a:stretch/>
        </p:blipFill>
        <p:spPr>
          <a:xfrm>
            <a:off x="5763187" y="261455"/>
            <a:ext cx="586739" cy="79608"/>
          </a:xfrm>
          <a:prstGeom prst="rect">
            <a:avLst/>
          </a:prstGeom>
          <a:noFill/>
          <a:ln>
            <a:noFill/>
          </a:ln>
        </p:spPr>
      </p:pic>
      <p:sp>
        <p:nvSpPr>
          <p:cNvPr id="78" name="Google Shape;78;p13"/>
          <p:cNvSpPr txBox="1">
            <a:spLocks noGrp="1"/>
          </p:cNvSpPr>
          <p:nvPr>
            <p:ph type="body" idx="1"/>
          </p:nvPr>
        </p:nvSpPr>
        <p:spPr>
          <a:xfrm>
            <a:off x="1267183" y="2877196"/>
            <a:ext cx="5127812" cy="1890728"/>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1067"/>
              </a:spcBef>
              <a:spcAft>
                <a:spcPts val="0"/>
              </a:spcAft>
              <a:buClr>
                <a:srgbClr val="6F868D"/>
              </a:buClr>
              <a:buSzPts val="1867"/>
              <a:buFont typeface="Verdana"/>
              <a:buNone/>
              <a:defRPr sz="1867" b="0" i="0"/>
            </a:lvl1pPr>
            <a:lvl2pPr marL="914400" lvl="1" indent="-342900" algn="ctr">
              <a:spcBef>
                <a:spcPts val="933"/>
              </a:spcBef>
              <a:spcAft>
                <a:spcPts val="0"/>
              </a:spcAft>
              <a:buSzPts val="1800"/>
              <a:buChar char="•"/>
              <a:defRPr/>
            </a:lvl2pPr>
            <a:lvl3pPr marL="1371600" lvl="2" indent="-342900" algn="ctr">
              <a:spcBef>
                <a:spcPts val="800"/>
              </a:spcBef>
              <a:spcAft>
                <a:spcPts val="0"/>
              </a:spcAft>
              <a:buSzPts val="1800"/>
              <a:buChar char="•"/>
              <a:defRPr/>
            </a:lvl3pPr>
            <a:lvl4pPr marL="1828800" lvl="3" indent="-342900" algn="ctr">
              <a:spcBef>
                <a:spcPts val="667"/>
              </a:spcBef>
              <a:spcAft>
                <a:spcPts val="0"/>
              </a:spcAft>
              <a:buSzPts val="1800"/>
              <a:buChar char="•"/>
              <a:defRPr/>
            </a:lvl4pPr>
            <a:lvl5pPr marL="2286000" lvl="4" indent="-342900" algn="ctr">
              <a:spcBef>
                <a:spcPts val="667"/>
              </a:spcBef>
              <a:spcAft>
                <a:spcPts val="0"/>
              </a:spcAft>
              <a:buSzPts val="1800"/>
              <a:buChar char="•"/>
              <a:defRPr/>
            </a:lvl5pPr>
            <a:lvl6pPr marL="2743200" lvl="5" indent="-228600" algn="ctr">
              <a:spcBef>
                <a:spcPts val="667"/>
              </a:spcBef>
              <a:spcAft>
                <a:spcPts val="0"/>
              </a:spcAft>
              <a:buSzPts val="1400"/>
              <a:buNone/>
              <a:defRPr/>
            </a:lvl6pPr>
            <a:lvl7pPr marL="3200400" lvl="6" indent="-228600" algn="ctr">
              <a:spcBef>
                <a:spcPts val="667"/>
              </a:spcBef>
              <a:spcAft>
                <a:spcPts val="0"/>
              </a:spcAft>
              <a:buSzPts val="1400"/>
              <a:buNone/>
              <a:defRPr/>
            </a:lvl7pPr>
            <a:lvl8pPr marL="3657600" lvl="7" indent="-228600" algn="ctr">
              <a:spcBef>
                <a:spcPts val="667"/>
              </a:spcBef>
              <a:spcAft>
                <a:spcPts val="0"/>
              </a:spcAft>
              <a:buSzPts val="1400"/>
              <a:buNone/>
              <a:defRPr/>
            </a:lvl8pPr>
            <a:lvl9pPr marL="4114800" lvl="8" indent="-228600" algn="ctr">
              <a:spcBef>
                <a:spcPts val="667"/>
              </a:spcBef>
              <a:spcAft>
                <a:spcPts val="0"/>
              </a:spcAft>
              <a:buSzPts val="1400"/>
              <a:buNone/>
              <a:defRPr/>
            </a:lvl9pPr>
          </a:lstStyle>
          <a:p>
            <a:endParaRPr/>
          </a:p>
        </p:txBody>
      </p:sp>
      <p:sp>
        <p:nvSpPr>
          <p:cNvPr id="79" name="Google Shape;79;p13"/>
          <p:cNvSpPr txBox="1">
            <a:spLocks noGrp="1"/>
          </p:cNvSpPr>
          <p:nvPr>
            <p:ph type="body" idx="2"/>
          </p:nvPr>
        </p:nvSpPr>
        <p:spPr>
          <a:xfrm>
            <a:off x="1240230" y="2422753"/>
            <a:ext cx="5127812" cy="470884"/>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1067"/>
              </a:spcBef>
              <a:spcAft>
                <a:spcPts val="0"/>
              </a:spcAft>
              <a:buClr>
                <a:srgbClr val="C8D9D8"/>
              </a:buClr>
              <a:buSzPts val="2400"/>
              <a:buFont typeface="Verdana"/>
              <a:buNone/>
              <a:defRPr sz="2400" b="0" i="0">
                <a:solidFill>
                  <a:srgbClr val="C8D9D8"/>
                </a:solidFill>
              </a:defRPr>
            </a:lvl1pPr>
            <a:lvl2pPr marL="914400" lvl="1" indent="-342900" algn="ctr">
              <a:spcBef>
                <a:spcPts val="933"/>
              </a:spcBef>
              <a:spcAft>
                <a:spcPts val="0"/>
              </a:spcAft>
              <a:buSzPts val="1800"/>
              <a:buChar char="•"/>
              <a:defRPr/>
            </a:lvl2pPr>
            <a:lvl3pPr marL="1371600" lvl="2" indent="-342900" algn="ctr">
              <a:spcBef>
                <a:spcPts val="800"/>
              </a:spcBef>
              <a:spcAft>
                <a:spcPts val="0"/>
              </a:spcAft>
              <a:buSzPts val="1800"/>
              <a:buChar char="•"/>
              <a:defRPr/>
            </a:lvl3pPr>
            <a:lvl4pPr marL="1828800" lvl="3" indent="-342900" algn="ctr">
              <a:spcBef>
                <a:spcPts val="667"/>
              </a:spcBef>
              <a:spcAft>
                <a:spcPts val="0"/>
              </a:spcAft>
              <a:buSzPts val="1800"/>
              <a:buChar char="•"/>
              <a:defRPr/>
            </a:lvl4pPr>
            <a:lvl5pPr marL="2286000" lvl="4" indent="-342900" algn="ctr">
              <a:spcBef>
                <a:spcPts val="667"/>
              </a:spcBef>
              <a:spcAft>
                <a:spcPts val="0"/>
              </a:spcAft>
              <a:buSzPts val="1800"/>
              <a:buChar char="•"/>
              <a:defRPr/>
            </a:lvl5pPr>
            <a:lvl6pPr marL="2743200" lvl="5" indent="-228600" algn="ctr">
              <a:spcBef>
                <a:spcPts val="667"/>
              </a:spcBef>
              <a:spcAft>
                <a:spcPts val="0"/>
              </a:spcAft>
              <a:buSzPts val="1400"/>
              <a:buNone/>
              <a:defRPr/>
            </a:lvl6pPr>
            <a:lvl7pPr marL="3200400" lvl="6" indent="-228600" algn="ctr">
              <a:spcBef>
                <a:spcPts val="667"/>
              </a:spcBef>
              <a:spcAft>
                <a:spcPts val="0"/>
              </a:spcAft>
              <a:buSzPts val="1400"/>
              <a:buNone/>
              <a:defRPr/>
            </a:lvl7pPr>
            <a:lvl8pPr marL="3657600" lvl="7" indent="-228600" algn="ctr">
              <a:spcBef>
                <a:spcPts val="667"/>
              </a:spcBef>
              <a:spcAft>
                <a:spcPts val="0"/>
              </a:spcAft>
              <a:buSzPts val="1400"/>
              <a:buNone/>
              <a:defRPr/>
            </a:lvl8pPr>
            <a:lvl9pPr marL="4114800" lvl="8" indent="-228600" algn="ctr">
              <a:spcBef>
                <a:spcPts val="667"/>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914400" y="1537610"/>
            <a:ext cx="10363200" cy="1468967"/>
          </a:xfrm>
          <a:prstGeom prst="rect">
            <a:avLst/>
          </a:prstGeom>
          <a:noFill/>
          <a:ln>
            <a:noFill/>
          </a:ln>
        </p:spPr>
        <p:txBody>
          <a:bodyPr spcFirstLastPara="1" wrap="square" lIns="38100" tIns="38100" rIns="38100" bIns="381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2" name="Google Shape;82;p14"/>
          <p:cNvSpPr txBox="1">
            <a:spLocks noGrp="1"/>
          </p:cNvSpPr>
          <p:nvPr>
            <p:ph type="subTitle" idx="1"/>
          </p:nvPr>
        </p:nvSpPr>
        <p:spPr>
          <a:xfrm>
            <a:off x="1828800" y="3241781"/>
            <a:ext cx="8534400" cy="1104883"/>
          </a:xfrm>
          <a:prstGeom prst="rect">
            <a:avLst/>
          </a:prstGeom>
          <a:noFill/>
          <a:ln>
            <a:noFill/>
          </a:ln>
        </p:spPr>
        <p:txBody>
          <a:bodyPr spcFirstLastPara="1" wrap="square" lIns="38100" tIns="38100" rIns="38100" bIns="38100" anchor="t" anchorCtr="0">
            <a:noAutofit/>
          </a:bodyPr>
          <a:lstStyle>
            <a:lvl1pPr lvl="0" algn="ctr">
              <a:spcBef>
                <a:spcPts val="1067"/>
              </a:spcBef>
              <a:spcAft>
                <a:spcPts val="0"/>
              </a:spcAft>
              <a:buSzPts val="2667"/>
              <a:buNone/>
              <a:defRPr sz="2667"/>
            </a:lvl1pPr>
            <a:lvl2pPr lvl="1" algn="ctr">
              <a:spcBef>
                <a:spcPts val="933"/>
              </a:spcBef>
              <a:spcAft>
                <a:spcPts val="0"/>
              </a:spcAft>
              <a:buSzPts val="2133"/>
              <a:buNone/>
              <a:defRPr/>
            </a:lvl2pPr>
            <a:lvl3pPr lvl="2" algn="ctr">
              <a:spcBef>
                <a:spcPts val="800"/>
              </a:spcBef>
              <a:spcAft>
                <a:spcPts val="0"/>
              </a:spcAft>
              <a:buSzPts val="1600"/>
              <a:buNone/>
              <a:defRPr/>
            </a:lvl3pPr>
            <a:lvl4pPr lvl="3" algn="ctr">
              <a:spcBef>
                <a:spcPts val="667"/>
              </a:spcBef>
              <a:spcAft>
                <a:spcPts val="0"/>
              </a:spcAft>
              <a:buSzPts val="1600"/>
              <a:buNone/>
              <a:defRPr/>
            </a:lvl4pPr>
            <a:lvl5pPr lvl="4" algn="ctr">
              <a:spcBef>
                <a:spcPts val="667"/>
              </a:spcBef>
              <a:spcAft>
                <a:spcPts val="0"/>
              </a:spcAft>
              <a:buSzPts val="1600"/>
              <a:buNone/>
              <a:defRPr/>
            </a:lvl5pPr>
            <a:lvl6pPr lvl="5" algn="ctr">
              <a:spcBef>
                <a:spcPts val="667"/>
              </a:spcBef>
              <a:spcAft>
                <a:spcPts val="0"/>
              </a:spcAft>
              <a:buClr>
                <a:srgbClr val="878787"/>
              </a:buClr>
              <a:buSzPts val="2667"/>
              <a:buFont typeface="Calibri"/>
              <a:buNone/>
              <a:defRPr/>
            </a:lvl6pPr>
            <a:lvl7pPr lvl="6" algn="ctr">
              <a:spcBef>
                <a:spcPts val="667"/>
              </a:spcBef>
              <a:spcAft>
                <a:spcPts val="0"/>
              </a:spcAft>
              <a:buClr>
                <a:srgbClr val="878787"/>
              </a:buClr>
              <a:buSzPts val="2667"/>
              <a:buFont typeface="Calibri"/>
              <a:buNone/>
              <a:defRPr/>
            </a:lvl7pPr>
            <a:lvl8pPr lvl="7" algn="ctr">
              <a:spcBef>
                <a:spcPts val="667"/>
              </a:spcBef>
              <a:spcAft>
                <a:spcPts val="0"/>
              </a:spcAft>
              <a:buClr>
                <a:srgbClr val="878787"/>
              </a:buClr>
              <a:buSzPts val="2667"/>
              <a:buFont typeface="Calibri"/>
              <a:buNone/>
              <a:defRPr/>
            </a:lvl8pPr>
            <a:lvl9pPr lvl="8" algn="ctr">
              <a:spcBef>
                <a:spcPts val="667"/>
              </a:spcBef>
              <a:spcAft>
                <a:spcPts val="0"/>
              </a:spcAft>
              <a:buClr>
                <a:srgbClr val="878787"/>
              </a:buClr>
              <a:buSzPts val="2667"/>
              <a:buFont typeface="Calibri"/>
              <a:buNone/>
              <a:defRPr/>
            </a:lvl9pPr>
          </a:lstStyle>
          <a:p>
            <a:endParaRPr/>
          </a:p>
        </p:txBody>
      </p:sp>
      <p:sp>
        <p:nvSpPr>
          <p:cNvPr id="83" name="Google Shape;83;p14"/>
          <p:cNvSpPr txBox="1">
            <a:spLocks noGrp="1"/>
          </p:cNvSpPr>
          <p:nvPr>
            <p:ph type="sldNum" idx="12"/>
          </p:nvPr>
        </p:nvSpPr>
        <p:spPr>
          <a:xfrm>
            <a:off x="5753852" y="6509604"/>
            <a:ext cx="674021" cy="348397"/>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600" b="0" i="0" u="none" strike="noStrike" cap="none">
                <a:solidFill>
                  <a:srgbClr val="FFFFFF"/>
                </a:solidFill>
                <a:latin typeface="Calibri"/>
                <a:ea typeface="Calibri"/>
                <a:cs typeface="Calibri"/>
                <a:sym typeface="Calibri"/>
              </a:defRPr>
            </a:lvl1pPr>
            <a:lvl2pPr marL="0" marR="0" lvl="1" indent="0" algn="ctr">
              <a:spcBef>
                <a:spcPts val="0"/>
              </a:spcBef>
              <a:spcAft>
                <a:spcPts val="0"/>
              </a:spcAft>
              <a:buNone/>
              <a:defRPr sz="1600" b="0" i="0" u="none" strike="noStrike" cap="none">
                <a:solidFill>
                  <a:srgbClr val="FFFFFF"/>
                </a:solidFill>
                <a:latin typeface="Calibri"/>
                <a:ea typeface="Calibri"/>
                <a:cs typeface="Calibri"/>
                <a:sym typeface="Calibri"/>
              </a:defRPr>
            </a:lvl2pPr>
            <a:lvl3pPr marL="0" marR="0" lvl="2" indent="0" algn="ctr">
              <a:spcBef>
                <a:spcPts val="0"/>
              </a:spcBef>
              <a:spcAft>
                <a:spcPts val="0"/>
              </a:spcAft>
              <a:buNone/>
              <a:defRPr sz="1600" b="0" i="0" u="none" strike="noStrike" cap="none">
                <a:solidFill>
                  <a:srgbClr val="FFFFFF"/>
                </a:solidFill>
                <a:latin typeface="Calibri"/>
                <a:ea typeface="Calibri"/>
                <a:cs typeface="Calibri"/>
                <a:sym typeface="Calibri"/>
              </a:defRPr>
            </a:lvl3pPr>
            <a:lvl4pPr marL="0" marR="0" lvl="3" indent="0" algn="ctr">
              <a:spcBef>
                <a:spcPts val="0"/>
              </a:spcBef>
              <a:spcAft>
                <a:spcPts val="0"/>
              </a:spcAft>
              <a:buNone/>
              <a:defRPr sz="1600" b="0" i="0" u="none" strike="noStrike" cap="none">
                <a:solidFill>
                  <a:srgbClr val="FFFFFF"/>
                </a:solidFill>
                <a:latin typeface="Calibri"/>
                <a:ea typeface="Calibri"/>
                <a:cs typeface="Calibri"/>
                <a:sym typeface="Calibri"/>
              </a:defRPr>
            </a:lvl4pPr>
            <a:lvl5pPr marL="0" marR="0" lvl="4" indent="0" algn="ctr">
              <a:spcBef>
                <a:spcPts val="0"/>
              </a:spcBef>
              <a:spcAft>
                <a:spcPts val="0"/>
              </a:spcAft>
              <a:buNone/>
              <a:defRPr sz="1600" b="0" i="0" u="none" strike="noStrike" cap="none">
                <a:solidFill>
                  <a:srgbClr val="FFFFFF"/>
                </a:solidFill>
                <a:latin typeface="Calibri"/>
                <a:ea typeface="Calibri"/>
                <a:cs typeface="Calibri"/>
                <a:sym typeface="Calibri"/>
              </a:defRPr>
            </a:lvl5pPr>
            <a:lvl6pPr marL="0" marR="0" lvl="5" indent="0" algn="ctr">
              <a:spcBef>
                <a:spcPts val="0"/>
              </a:spcBef>
              <a:spcAft>
                <a:spcPts val="0"/>
              </a:spcAft>
              <a:buNone/>
              <a:defRPr sz="1600" b="0" i="0" u="none" strike="noStrike" cap="none">
                <a:solidFill>
                  <a:srgbClr val="FFFFFF"/>
                </a:solidFill>
                <a:latin typeface="Calibri"/>
                <a:ea typeface="Calibri"/>
                <a:cs typeface="Calibri"/>
                <a:sym typeface="Calibri"/>
              </a:defRPr>
            </a:lvl6pPr>
            <a:lvl7pPr marL="0" marR="0" lvl="6" indent="0" algn="ctr">
              <a:spcBef>
                <a:spcPts val="0"/>
              </a:spcBef>
              <a:spcAft>
                <a:spcPts val="0"/>
              </a:spcAft>
              <a:buNone/>
              <a:defRPr sz="1600" b="0" i="0" u="none" strike="noStrike" cap="none">
                <a:solidFill>
                  <a:srgbClr val="FFFFFF"/>
                </a:solidFill>
                <a:latin typeface="Calibri"/>
                <a:ea typeface="Calibri"/>
                <a:cs typeface="Calibri"/>
                <a:sym typeface="Calibri"/>
              </a:defRPr>
            </a:lvl7pPr>
            <a:lvl8pPr marL="0" marR="0" lvl="7" indent="0" algn="ctr">
              <a:spcBef>
                <a:spcPts val="0"/>
              </a:spcBef>
              <a:spcAft>
                <a:spcPts val="0"/>
              </a:spcAft>
              <a:buNone/>
              <a:defRPr sz="1600" b="0" i="0" u="none" strike="noStrike" cap="none">
                <a:solidFill>
                  <a:srgbClr val="FFFFFF"/>
                </a:solidFill>
                <a:latin typeface="Calibri"/>
                <a:ea typeface="Calibri"/>
                <a:cs typeface="Calibri"/>
                <a:sym typeface="Calibri"/>
              </a:defRPr>
            </a:lvl8pPr>
            <a:lvl9pPr marL="0" marR="0" lvl="8" indent="0" algn="ctr">
              <a:spcBef>
                <a:spcPts val="0"/>
              </a:spcBef>
              <a:spcAft>
                <a:spcPts val="0"/>
              </a:spcAft>
              <a:buNone/>
              <a:defRPr sz="16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84" name="Google Shape;84;p14"/>
          <p:cNvPicPr preferRelativeResize="0"/>
          <p:nvPr/>
        </p:nvPicPr>
        <p:blipFill rotWithShape="1">
          <a:blip r:embed="rId2">
            <a:alphaModFix/>
          </a:blip>
          <a:srcRect/>
          <a:stretch/>
        </p:blipFill>
        <p:spPr>
          <a:xfrm>
            <a:off x="4595751" y="5353352"/>
            <a:ext cx="3009296" cy="1504648"/>
          </a:xfrm>
          <a:prstGeom prst="rect">
            <a:avLst/>
          </a:prstGeom>
          <a:noFill/>
          <a:ln>
            <a:noFill/>
          </a:ln>
        </p:spPr>
      </p:pic>
      <p:pic>
        <p:nvPicPr>
          <p:cNvPr id="85" name="Google Shape;85;p14" descr="triangles_red.png"/>
          <p:cNvPicPr preferRelativeResize="0"/>
          <p:nvPr/>
        </p:nvPicPr>
        <p:blipFill rotWithShape="1">
          <a:blip r:embed="rId3">
            <a:alphaModFix/>
          </a:blip>
          <a:srcRect/>
          <a:stretch/>
        </p:blipFill>
        <p:spPr>
          <a:xfrm>
            <a:off x="5689599" y="1331036"/>
            <a:ext cx="808736" cy="109728"/>
          </a:xfrm>
          <a:prstGeom prst="rect">
            <a:avLst/>
          </a:prstGeom>
          <a:noFill/>
          <a:ln>
            <a:noFill/>
          </a:ln>
        </p:spPr>
      </p:pic>
      <p:pic>
        <p:nvPicPr>
          <p:cNvPr id="86" name="Google Shape;86;p14"/>
          <p:cNvPicPr preferRelativeResize="0"/>
          <p:nvPr/>
        </p:nvPicPr>
        <p:blipFill rotWithShape="1">
          <a:blip r:embed="rId4">
            <a:alphaModFix/>
          </a:blip>
          <a:srcRect/>
          <a:stretch/>
        </p:blipFill>
        <p:spPr>
          <a:xfrm>
            <a:off x="197225" y="186175"/>
            <a:ext cx="3276600" cy="767204"/>
          </a:xfrm>
          <a:prstGeom prst="rect">
            <a:avLst/>
          </a:prstGeom>
          <a:noFill/>
          <a:ln>
            <a:noFill/>
          </a:ln>
        </p:spPr>
      </p:pic>
      <p:sp>
        <p:nvSpPr>
          <p:cNvPr id="87" name="Google Shape;87;p14"/>
          <p:cNvSpPr txBox="1"/>
          <p:nvPr/>
        </p:nvSpPr>
        <p:spPr>
          <a:xfrm>
            <a:off x="540507" y="6357638"/>
            <a:ext cx="3253843" cy="303929"/>
          </a:xfrm>
          <a:prstGeom prst="rect">
            <a:avLst/>
          </a:prstGeom>
          <a:noFill/>
          <a:ln>
            <a:noFill/>
          </a:ln>
        </p:spPr>
        <p:txBody>
          <a:bodyPr spcFirstLastPara="1" wrap="square" lIns="28575" tIns="28575" rIns="28575" bIns="28575" anchor="ctr" anchorCtr="0">
            <a:spAutoFit/>
          </a:bodyPr>
          <a:lstStyle/>
          <a:p>
            <a:pPr marL="0" marR="0" lvl="0" indent="0" algn="l" rtl="0">
              <a:spcBef>
                <a:spcPts val="0"/>
              </a:spcBef>
              <a:spcAft>
                <a:spcPts val="0"/>
              </a:spcAft>
              <a:buNone/>
            </a:pPr>
            <a:r>
              <a:rPr lang="en-US" sz="800" b="0" i="0" u="none" strike="noStrike" cap="none">
                <a:solidFill>
                  <a:srgbClr val="0C234B"/>
                </a:solidFill>
                <a:latin typeface="Calibri"/>
                <a:ea typeface="Calibri"/>
                <a:cs typeface="Calibri"/>
                <a:sym typeface="Calibri"/>
              </a:rPr>
              <a:t>© 2019 Arizona Board of Regents on behalf of the University of Arizona</a:t>
            </a:r>
            <a:endParaRPr/>
          </a:p>
          <a:p>
            <a:pPr marL="0" marR="0" lvl="0" indent="0" algn="l" rtl="0">
              <a:spcBef>
                <a:spcPts val="0"/>
              </a:spcBef>
              <a:spcAft>
                <a:spcPts val="0"/>
              </a:spcAft>
              <a:buNone/>
            </a:pPr>
            <a:r>
              <a:rPr lang="en-US" sz="800" b="0" i="0" u="none" strike="noStrike" cap="none">
                <a:solidFill>
                  <a:srgbClr val="0C234B"/>
                </a:solidFill>
                <a:latin typeface="Calibri"/>
                <a:ea typeface="Calibri"/>
                <a:cs typeface="Calibri"/>
                <a:sym typeface="Calibri"/>
              </a:rPr>
              <a:t>Writing Skills Improvement Program, </a:t>
            </a:r>
            <a:r>
              <a:rPr lang="en-US" sz="800" b="0" i="0" u="sng" strike="noStrike" cap="none">
                <a:solidFill>
                  <a:schemeClr val="hlink"/>
                </a:solidFill>
                <a:latin typeface="Calibri"/>
                <a:ea typeface="Calibri"/>
                <a:cs typeface="Calibri"/>
                <a:sym typeface="Calibri"/>
                <a:hlinkClick r:id="rId5"/>
              </a:rPr>
              <a:t>wsip.arizona.edu</a:t>
            </a:r>
            <a:r>
              <a:rPr lang="en-US" sz="800" b="0" i="0" u="none" strike="noStrike" cap="none">
                <a:solidFill>
                  <a:srgbClr val="0C234B"/>
                </a:solidFill>
                <a:latin typeface="Calibri"/>
                <a:ea typeface="Calibri"/>
                <a:cs typeface="Calibri"/>
                <a:sym typeface="Calibri"/>
              </a:rPr>
              <a:t> </a:t>
            </a:r>
            <a:endParaRPr/>
          </a:p>
        </p:txBody>
      </p:sp>
      <p:pic>
        <p:nvPicPr>
          <p:cNvPr id="88" name="Google Shape;88;p14"/>
          <p:cNvPicPr preferRelativeResize="0"/>
          <p:nvPr/>
        </p:nvPicPr>
        <p:blipFill rotWithShape="1">
          <a:blip r:embed="rId2">
            <a:alphaModFix/>
          </a:blip>
          <a:srcRect/>
          <a:stretch/>
        </p:blipFill>
        <p:spPr>
          <a:xfrm>
            <a:off x="4595751" y="5353352"/>
            <a:ext cx="3009296" cy="1504648"/>
          </a:xfrm>
          <a:prstGeom prst="rect">
            <a:avLst/>
          </a:prstGeom>
          <a:noFill/>
          <a:ln>
            <a:noFill/>
          </a:ln>
        </p:spPr>
      </p:pic>
      <p:pic>
        <p:nvPicPr>
          <p:cNvPr id="89" name="Google Shape;89;p14" descr="triangles_2.png"/>
          <p:cNvPicPr preferRelativeResize="0"/>
          <p:nvPr/>
        </p:nvPicPr>
        <p:blipFill rotWithShape="1">
          <a:blip r:embed="rId6">
            <a:alphaModFix/>
          </a:blip>
          <a:srcRect/>
          <a:stretch/>
        </p:blipFill>
        <p:spPr>
          <a:xfrm>
            <a:off x="5691632" y="1319396"/>
            <a:ext cx="808736" cy="10972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aragraph Content">
  <p:cSld name="Paragraph Content">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913721" y="2"/>
            <a:ext cx="10363200" cy="1471084"/>
          </a:xfrm>
          <a:prstGeom prst="rect">
            <a:avLst/>
          </a:prstGeom>
          <a:noFill/>
          <a:ln>
            <a:noFill/>
          </a:ln>
        </p:spPr>
        <p:txBody>
          <a:bodyPr spcFirstLastPara="1" wrap="square" lIns="38100" tIns="38100" rIns="38100" bIns="38100" anchor="ctr" anchorCtr="0">
            <a:noAutofit/>
          </a:bodyPr>
          <a:lstStyle>
            <a:lvl1pPr lvl="0" algn="ctr">
              <a:spcBef>
                <a:spcPts val="0"/>
              </a:spcBef>
              <a:spcAft>
                <a:spcPts val="0"/>
              </a:spcAft>
              <a:buSzPts val="1400"/>
              <a:buNone/>
              <a:defRPr sz="2667">
                <a:solidFill>
                  <a:srgbClr val="0C234B"/>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2" name="Google Shape;92;p15"/>
          <p:cNvSpPr txBox="1">
            <a:spLocks noGrp="1"/>
          </p:cNvSpPr>
          <p:nvPr>
            <p:ph type="sldNum" idx="12"/>
          </p:nvPr>
        </p:nvSpPr>
        <p:spPr>
          <a:xfrm>
            <a:off x="5753852" y="6509604"/>
            <a:ext cx="674021" cy="348397"/>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600" b="0" i="0" u="none" strike="noStrike" cap="none">
                <a:solidFill>
                  <a:srgbClr val="FFFFFF"/>
                </a:solidFill>
                <a:latin typeface="Calibri"/>
                <a:ea typeface="Calibri"/>
                <a:cs typeface="Calibri"/>
                <a:sym typeface="Calibri"/>
              </a:defRPr>
            </a:lvl1pPr>
            <a:lvl2pPr marL="0" marR="0" lvl="1" indent="0" algn="ctr">
              <a:spcBef>
                <a:spcPts val="0"/>
              </a:spcBef>
              <a:spcAft>
                <a:spcPts val="0"/>
              </a:spcAft>
              <a:buNone/>
              <a:defRPr sz="1600" b="0" i="0" u="none" strike="noStrike" cap="none">
                <a:solidFill>
                  <a:srgbClr val="FFFFFF"/>
                </a:solidFill>
                <a:latin typeface="Calibri"/>
                <a:ea typeface="Calibri"/>
                <a:cs typeface="Calibri"/>
                <a:sym typeface="Calibri"/>
              </a:defRPr>
            </a:lvl2pPr>
            <a:lvl3pPr marL="0" marR="0" lvl="2" indent="0" algn="ctr">
              <a:spcBef>
                <a:spcPts val="0"/>
              </a:spcBef>
              <a:spcAft>
                <a:spcPts val="0"/>
              </a:spcAft>
              <a:buNone/>
              <a:defRPr sz="1600" b="0" i="0" u="none" strike="noStrike" cap="none">
                <a:solidFill>
                  <a:srgbClr val="FFFFFF"/>
                </a:solidFill>
                <a:latin typeface="Calibri"/>
                <a:ea typeface="Calibri"/>
                <a:cs typeface="Calibri"/>
                <a:sym typeface="Calibri"/>
              </a:defRPr>
            </a:lvl3pPr>
            <a:lvl4pPr marL="0" marR="0" lvl="3" indent="0" algn="ctr">
              <a:spcBef>
                <a:spcPts val="0"/>
              </a:spcBef>
              <a:spcAft>
                <a:spcPts val="0"/>
              </a:spcAft>
              <a:buNone/>
              <a:defRPr sz="1600" b="0" i="0" u="none" strike="noStrike" cap="none">
                <a:solidFill>
                  <a:srgbClr val="FFFFFF"/>
                </a:solidFill>
                <a:latin typeface="Calibri"/>
                <a:ea typeface="Calibri"/>
                <a:cs typeface="Calibri"/>
                <a:sym typeface="Calibri"/>
              </a:defRPr>
            </a:lvl4pPr>
            <a:lvl5pPr marL="0" marR="0" lvl="4" indent="0" algn="ctr">
              <a:spcBef>
                <a:spcPts val="0"/>
              </a:spcBef>
              <a:spcAft>
                <a:spcPts val="0"/>
              </a:spcAft>
              <a:buNone/>
              <a:defRPr sz="1600" b="0" i="0" u="none" strike="noStrike" cap="none">
                <a:solidFill>
                  <a:srgbClr val="FFFFFF"/>
                </a:solidFill>
                <a:latin typeface="Calibri"/>
                <a:ea typeface="Calibri"/>
                <a:cs typeface="Calibri"/>
                <a:sym typeface="Calibri"/>
              </a:defRPr>
            </a:lvl5pPr>
            <a:lvl6pPr marL="0" marR="0" lvl="5" indent="0" algn="ctr">
              <a:spcBef>
                <a:spcPts val="0"/>
              </a:spcBef>
              <a:spcAft>
                <a:spcPts val="0"/>
              </a:spcAft>
              <a:buNone/>
              <a:defRPr sz="1600" b="0" i="0" u="none" strike="noStrike" cap="none">
                <a:solidFill>
                  <a:srgbClr val="FFFFFF"/>
                </a:solidFill>
                <a:latin typeface="Calibri"/>
                <a:ea typeface="Calibri"/>
                <a:cs typeface="Calibri"/>
                <a:sym typeface="Calibri"/>
              </a:defRPr>
            </a:lvl6pPr>
            <a:lvl7pPr marL="0" marR="0" lvl="6" indent="0" algn="ctr">
              <a:spcBef>
                <a:spcPts val="0"/>
              </a:spcBef>
              <a:spcAft>
                <a:spcPts val="0"/>
              </a:spcAft>
              <a:buNone/>
              <a:defRPr sz="1600" b="0" i="0" u="none" strike="noStrike" cap="none">
                <a:solidFill>
                  <a:srgbClr val="FFFFFF"/>
                </a:solidFill>
                <a:latin typeface="Calibri"/>
                <a:ea typeface="Calibri"/>
                <a:cs typeface="Calibri"/>
                <a:sym typeface="Calibri"/>
              </a:defRPr>
            </a:lvl7pPr>
            <a:lvl8pPr marL="0" marR="0" lvl="7" indent="0" algn="ctr">
              <a:spcBef>
                <a:spcPts val="0"/>
              </a:spcBef>
              <a:spcAft>
                <a:spcPts val="0"/>
              </a:spcAft>
              <a:buNone/>
              <a:defRPr sz="1600" b="0" i="0" u="none" strike="noStrike" cap="none">
                <a:solidFill>
                  <a:srgbClr val="FFFFFF"/>
                </a:solidFill>
                <a:latin typeface="Calibri"/>
                <a:ea typeface="Calibri"/>
                <a:cs typeface="Calibri"/>
                <a:sym typeface="Calibri"/>
              </a:defRPr>
            </a:lvl8pPr>
            <a:lvl9pPr marL="0" marR="0" lvl="8" indent="0" algn="ctr">
              <a:spcBef>
                <a:spcPts val="0"/>
              </a:spcBef>
              <a:spcAft>
                <a:spcPts val="0"/>
              </a:spcAft>
              <a:buNone/>
              <a:defRPr sz="16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93" name="Google Shape;93;p15"/>
          <p:cNvSpPr txBox="1">
            <a:spLocks noGrp="1"/>
          </p:cNvSpPr>
          <p:nvPr>
            <p:ph type="body" idx="1"/>
          </p:nvPr>
        </p:nvSpPr>
        <p:spPr>
          <a:xfrm>
            <a:off x="1267183" y="2877196"/>
            <a:ext cx="5127812" cy="1890728"/>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1067"/>
              </a:spcBef>
              <a:spcAft>
                <a:spcPts val="0"/>
              </a:spcAft>
              <a:buClr>
                <a:srgbClr val="6F868D"/>
              </a:buClr>
              <a:buSzPts val="1867"/>
              <a:buFont typeface="Verdana"/>
              <a:buNone/>
              <a:defRPr sz="1867" b="0" i="0"/>
            </a:lvl1pPr>
            <a:lvl2pPr marL="914400" lvl="1" indent="-342900" algn="ctr">
              <a:spcBef>
                <a:spcPts val="933"/>
              </a:spcBef>
              <a:spcAft>
                <a:spcPts val="0"/>
              </a:spcAft>
              <a:buSzPts val="1800"/>
              <a:buChar char="•"/>
              <a:defRPr/>
            </a:lvl2pPr>
            <a:lvl3pPr marL="1371600" lvl="2" indent="-342900" algn="ctr">
              <a:spcBef>
                <a:spcPts val="800"/>
              </a:spcBef>
              <a:spcAft>
                <a:spcPts val="0"/>
              </a:spcAft>
              <a:buSzPts val="1800"/>
              <a:buChar char="•"/>
              <a:defRPr/>
            </a:lvl3pPr>
            <a:lvl4pPr marL="1828800" lvl="3" indent="-342900" algn="ctr">
              <a:spcBef>
                <a:spcPts val="667"/>
              </a:spcBef>
              <a:spcAft>
                <a:spcPts val="0"/>
              </a:spcAft>
              <a:buSzPts val="1800"/>
              <a:buChar char="•"/>
              <a:defRPr/>
            </a:lvl4pPr>
            <a:lvl5pPr marL="2286000" lvl="4" indent="-342900" algn="ctr">
              <a:spcBef>
                <a:spcPts val="667"/>
              </a:spcBef>
              <a:spcAft>
                <a:spcPts val="0"/>
              </a:spcAft>
              <a:buSzPts val="1800"/>
              <a:buChar char="•"/>
              <a:defRPr/>
            </a:lvl5pPr>
            <a:lvl6pPr marL="2743200" lvl="5" indent="-228600" algn="ctr">
              <a:spcBef>
                <a:spcPts val="667"/>
              </a:spcBef>
              <a:spcAft>
                <a:spcPts val="0"/>
              </a:spcAft>
              <a:buSzPts val="1400"/>
              <a:buNone/>
              <a:defRPr/>
            </a:lvl6pPr>
            <a:lvl7pPr marL="3200400" lvl="6" indent="-228600" algn="ctr">
              <a:spcBef>
                <a:spcPts val="667"/>
              </a:spcBef>
              <a:spcAft>
                <a:spcPts val="0"/>
              </a:spcAft>
              <a:buSzPts val="1400"/>
              <a:buNone/>
              <a:defRPr/>
            </a:lvl7pPr>
            <a:lvl8pPr marL="3657600" lvl="7" indent="-228600" algn="ctr">
              <a:spcBef>
                <a:spcPts val="667"/>
              </a:spcBef>
              <a:spcAft>
                <a:spcPts val="0"/>
              </a:spcAft>
              <a:buSzPts val="1400"/>
              <a:buNone/>
              <a:defRPr/>
            </a:lvl8pPr>
            <a:lvl9pPr marL="4114800" lvl="8" indent="-228600" algn="ctr">
              <a:spcBef>
                <a:spcPts val="667"/>
              </a:spcBef>
              <a:spcAft>
                <a:spcPts val="0"/>
              </a:spcAft>
              <a:buSzPts val="1400"/>
              <a:buNone/>
              <a:defRPr/>
            </a:lvl9pPr>
          </a:lstStyle>
          <a:p>
            <a:endParaRPr/>
          </a:p>
        </p:txBody>
      </p:sp>
      <p:sp>
        <p:nvSpPr>
          <p:cNvPr id="94" name="Google Shape;94;p15"/>
          <p:cNvSpPr txBox="1">
            <a:spLocks noGrp="1"/>
          </p:cNvSpPr>
          <p:nvPr>
            <p:ph type="body" idx="2"/>
          </p:nvPr>
        </p:nvSpPr>
        <p:spPr>
          <a:xfrm>
            <a:off x="1240231" y="2422754"/>
            <a:ext cx="5127812" cy="470884"/>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1067"/>
              </a:spcBef>
              <a:spcAft>
                <a:spcPts val="0"/>
              </a:spcAft>
              <a:buClr>
                <a:srgbClr val="AB0520"/>
              </a:buClr>
              <a:buSzPts val="2400"/>
              <a:buFont typeface="Verdana"/>
              <a:buNone/>
              <a:defRPr sz="2400" b="0" i="0">
                <a:solidFill>
                  <a:srgbClr val="AB0520"/>
                </a:solidFill>
              </a:defRPr>
            </a:lvl1pPr>
            <a:lvl2pPr marL="914400" lvl="1" indent="-342900" algn="ctr">
              <a:spcBef>
                <a:spcPts val="933"/>
              </a:spcBef>
              <a:spcAft>
                <a:spcPts val="0"/>
              </a:spcAft>
              <a:buSzPts val="1800"/>
              <a:buChar char="•"/>
              <a:defRPr/>
            </a:lvl2pPr>
            <a:lvl3pPr marL="1371600" lvl="2" indent="-342900" algn="ctr">
              <a:spcBef>
                <a:spcPts val="800"/>
              </a:spcBef>
              <a:spcAft>
                <a:spcPts val="0"/>
              </a:spcAft>
              <a:buSzPts val="1800"/>
              <a:buChar char="•"/>
              <a:defRPr/>
            </a:lvl3pPr>
            <a:lvl4pPr marL="1828800" lvl="3" indent="-342900" algn="ctr">
              <a:spcBef>
                <a:spcPts val="667"/>
              </a:spcBef>
              <a:spcAft>
                <a:spcPts val="0"/>
              </a:spcAft>
              <a:buSzPts val="1800"/>
              <a:buChar char="•"/>
              <a:defRPr/>
            </a:lvl4pPr>
            <a:lvl5pPr marL="2286000" lvl="4" indent="-342900" algn="ctr">
              <a:spcBef>
                <a:spcPts val="667"/>
              </a:spcBef>
              <a:spcAft>
                <a:spcPts val="0"/>
              </a:spcAft>
              <a:buSzPts val="1800"/>
              <a:buChar char="•"/>
              <a:defRPr/>
            </a:lvl5pPr>
            <a:lvl6pPr marL="2743200" lvl="5" indent="-228600" algn="ctr">
              <a:spcBef>
                <a:spcPts val="667"/>
              </a:spcBef>
              <a:spcAft>
                <a:spcPts val="0"/>
              </a:spcAft>
              <a:buSzPts val="1400"/>
              <a:buNone/>
              <a:defRPr/>
            </a:lvl6pPr>
            <a:lvl7pPr marL="3200400" lvl="6" indent="-228600" algn="ctr">
              <a:spcBef>
                <a:spcPts val="667"/>
              </a:spcBef>
              <a:spcAft>
                <a:spcPts val="0"/>
              </a:spcAft>
              <a:buSzPts val="1400"/>
              <a:buNone/>
              <a:defRPr/>
            </a:lvl7pPr>
            <a:lvl8pPr marL="3657600" lvl="7" indent="-228600" algn="ctr">
              <a:spcBef>
                <a:spcPts val="667"/>
              </a:spcBef>
              <a:spcAft>
                <a:spcPts val="0"/>
              </a:spcAft>
              <a:buSzPts val="1400"/>
              <a:buNone/>
              <a:defRPr/>
            </a:lvl8pPr>
            <a:lvl9pPr marL="4114800" lvl="8" indent="-228600" algn="ctr">
              <a:spcBef>
                <a:spcPts val="667"/>
              </a:spcBef>
              <a:spcAft>
                <a:spcPts val="0"/>
              </a:spcAft>
              <a:buSzPts val="1400"/>
              <a:buNone/>
              <a:defRPr/>
            </a:lvl9pPr>
          </a:lstStyle>
          <a:p>
            <a:endParaRPr/>
          </a:p>
        </p:txBody>
      </p:sp>
      <p:pic>
        <p:nvPicPr>
          <p:cNvPr id="95" name="Google Shape;95;p15" descr="triangles_2.png"/>
          <p:cNvPicPr preferRelativeResize="0"/>
          <p:nvPr/>
        </p:nvPicPr>
        <p:blipFill rotWithShape="1">
          <a:blip r:embed="rId2">
            <a:alphaModFix/>
          </a:blip>
          <a:srcRect/>
          <a:stretch/>
        </p:blipFill>
        <p:spPr>
          <a:xfrm rot="10800000">
            <a:off x="5763187" y="1195463"/>
            <a:ext cx="586739" cy="79608"/>
          </a:xfrm>
          <a:prstGeom prst="rect">
            <a:avLst/>
          </a:prstGeom>
          <a:noFill/>
          <a:ln>
            <a:noFill/>
          </a:ln>
        </p:spPr>
      </p:pic>
      <p:pic>
        <p:nvPicPr>
          <p:cNvPr id="96" name="Google Shape;96;p15" descr="triangles_2.png"/>
          <p:cNvPicPr preferRelativeResize="0"/>
          <p:nvPr/>
        </p:nvPicPr>
        <p:blipFill rotWithShape="1">
          <a:blip r:embed="rId2">
            <a:alphaModFix/>
          </a:blip>
          <a:srcRect/>
          <a:stretch/>
        </p:blipFill>
        <p:spPr>
          <a:xfrm>
            <a:off x="5763187" y="261455"/>
            <a:ext cx="586739" cy="7960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Paragraph Content">
  <p:cSld name="Two Paragraph Content">
    <p:spTree>
      <p:nvGrpSpPr>
        <p:cNvPr id="1" name="Shape 97"/>
        <p:cNvGrpSpPr/>
        <p:nvPr/>
      </p:nvGrpSpPr>
      <p:grpSpPr>
        <a:xfrm>
          <a:off x="0" y="0"/>
          <a:ext cx="0" cy="0"/>
          <a:chOff x="0" y="0"/>
          <a:chExt cx="0" cy="0"/>
        </a:xfrm>
      </p:grpSpPr>
      <p:sp>
        <p:nvSpPr>
          <p:cNvPr id="98" name="Google Shape;98;p16"/>
          <p:cNvSpPr txBox="1">
            <a:spLocks noGrp="1"/>
          </p:cNvSpPr>
          <p:nvPr>
            <p:ph type="sldNum" idx="12"/>
          </p:nvPr>
        </p:nvSpPr>
        <p:spPr>
          <a:xfrm>
            <a:off x="5753852" y="6509604"/>
            <a:ext cx="674021" cy="348397"/>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en-US"/>
              <a:t>‹#›</a:t>
            </a:fld>
            <a:endParaRPr/>
          </a:p>
        </p:txBody>
      </p:sp>
      <p:sp>
        <p:nvSpPr>
          <p:cNvPr id="99" name="Google Shape;99;p16"/>
          <p:cNvSpPr txBox="1">
            <a:spLocks noGrp="1"/>
          </p:cNvSpPr>
          <p:nvPr>
            <p:ph type="title"/>
          </p:nvPr>
        </p:nvSpPr>
        <p:spPr>
          <a:xfrm>
            <a:off x="913721" y="2"/>
            <a:ext cx="10363200" cy="1471084"/>
          </a:xfrm>
          <a:prstGeom prst="rect">
            <a:avLst/>
          </a:prstGeom>
          <a:noFill/>
          <a:ln>
            <a:noFill/>
          </a:ln>
        </p:spPr>
        <p:txBody>
          <a:bodyPr spcFirstLastPara="1" wrap="square" lIns="38100" tIns="38100" rIns="38100" bIns="38100" anchor="ctr" anchorCtr="0">
            <a:noAutofit/>
          </a:bodyPr>
          <a:lstStyle>
            <a:lvl1pPr lvl="0" algn="ctr">
              <a:spcBef>
                <a:spcPts val="0"/>
              </a:spcBef>
              <a:spcAft>
                <a:spcPts val="0"/>
              </a:spcAft>
              <a:buSzPts val="1400"/>
              <a:buNone/>
              <a:defRPr sz="2667">
                <a:solidFill>
                  <a:srgbClr val="0C234B"/>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0" name="Google Shape;100;p16"/>
          <p:cNvSpPr txBox="1">
            <a:spLocks noGrp="1"/>
          </p:cNvSpPr>
          <p:nvPr>
            <p:ph type="body" idx="1"/>
          </p:nvPr>
        </p:nvSpPr>
        <p:spPr>
          <a:xfrm>
            <a:off x="1316503" y="2219552"/>
            <a:ext cx="4503108" cy="3906083"/>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1067"/>
              </a:spcBef>
              <a:spcAft>
                <a:spcPts val="0"/>
              </a:spcAft>
              <a:buClr>
                <a:srgbClr val="6F868D"/>
              </a:buClr>
              <a:buSzPts val="2667"/>
              <a:buFont typeface="Verdana"/>
              <a:buNone/>
              <a:defRPr/>
            </a:lvl1pPr>
            <a:lvl2pPr marL="914400" lvl="1" indent="-342900" algn="ctr">
              <a:spcBef>
                <a:spcPts val="933"/>
              </a:spcBef>
              <a:spcAft>
                <a:spcPts val="0"/>
              </a:spcAft>
              <a:buSzPts val="1800"/>
              <a:buChar char="•"/>
              <a:defRPr/>
            </a:lvl2pPr>
            <a:lvl3pPr marL="1371600" lvl="2" indent="-342900" algn="ctr">
              <a:spcBef>
                <a:spcPts val="800"/>
              </a:spcBef>
              <a:spcAft>
                <a:spcPts val="0"/>
              </a:spcAft>
              <a:buSzPts val="1800"/>
              <a:buChar char="•"/>
              <a:defRPr/>
            </a:lvl3pPr>
            <a:lvl4pPr marL="1828800" lvl="3" indent="-342900" algn="ctr">
              <a:spcBef>
                <a:spcPts val="667"/>
              </a:spcBef>
              <a:spcAft>
                <a:spcPts val="0"/>
              </a:spcAft>
              <a:buSzPts val="1800"/>
              <a:buChar char="•"/>
              <a:defRPr/>
            </a:lvl4pPr>
            <a:lvl5pPr marL="2286000" lvl="4" indent="-342900" algn="ctr">
              <a:spcBef>
                <a:spcPts val="667"/>
              </a:spcBef>
              <a:spcAft>
                <a:spcPts val="0"/>
              </a:spcAft>
              <a:buSzPts val="1800"/>
              <a:buChar char="•"/>
              <a:defRPr/>
            </a:lvl5pPr>
            <a:lvl6pPr marL="2743200" lvl="5" indent="-228600" algn="ctr">
              <a:spcBef>
                <a:spcPts val="667"/>
              </a:spcBef>
              <a:spcAft>
                <a:spcPts val="0"/>
              </a:spcAft>
              <a:buSzPts val="1400"/>
              <a:buNone/>
              <a:defRPr/>
            </a:lvl6pPr>
            <a:lvl7pPr marL="3200400" lvl="6" indent="-228600" algn="ctr">
              <a:spcBef>
                <a:spcPts val="667"/>
              </a:spcBef>
              <a:spcAft>
                <a:spcPts val="0"/>
              </a:spcAft>
              <a:buSzPts val="1400"/>
              <a:buNone/>
              <a:defRPr/>
            </a:lvl7pPr>
            <a:lvl8pPr marL="3657600" lvl="7" indent="-228600" algn="ctr">
              <a:spcBef>
                <a:spcPts val="667"/>
              </a:spcBef>
              <a:spcAft>
                <a:spcPts val="0"/>
              </a:spcAft>
              <a:buSzPts val="1400"/>
              <a:buNone/>
              <a:defRPr/>
            </a:lvl8pPr>
            <a:lvl9pPr marL="4114800" lvl="8" indent="-228600" algn="ctr">
              <a:spcBef>
                <a:spcPts val="667"/>
              </a:spcBef>
              <a:spcAft>
                <a:spcPts val="0"/>
              </a:spcAft>
              <a:buSzPts val="1400"/>
              <a:buNone/>
              <a:defRPr/>
            </a:lvl9pPr>
          </a:lstStyle>
          <a:p>
            <a:endParaRPr/>
          </a:p>
        </p:txBody>
      </p:sp>
      <p:sp>
        <p:nvSpPr>
          <p:cNvPr id="101" name="Google Shape;101;p16"/>
          <p:cNvSpPr txBox="1">
            <a:spLocks noGrp="1"/>
          </p:cNvSpPr>
          <p:nvPr>
            <p:ph type="body" idx="2"/>
          </p:nvPr>
        </p:nvSpPr>
        <p:spPr>
          <a:xfrm>
            <a:off x="6363454" y="2219552"/>
            <a:ext cx="4503108" cy="3906083"/>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1067"/>
              </a:spcBef>
              <a:spcAft>
                <a:spcPts val="0"/>
              </a:spcAft>
              <a:buClr>
                <a:srgbClr val="6F868D"/>
              </a:buClr>
              <a:buSzPts val="2667"/>
              <a:buFont typeface="Verdana"/>
              <a:buNone/>
              <a:defRPr/>
            </a:lvl1pPr>
            <a:lvl2pPr marL="914400" lvl="1" indent="-342900" algn="ctr">
              <a:spcBef>
                <a:spcPts val="933"/>
              </a:spcBef>
              <a:spcAft>
                <a:spcPts val="0"/>
              </a:spcAft>
              <a:buSzPts val="1800"/>
              <a:buChar char="•"/>
              <a:defRPr/>
            </a:lvl2pPr>
            <a:lvl3pPr marL="1371600" lvl="2" indent="-342900" algn="ctr">
              <a:spcBef>
                <a:spcPts val="800"/>
              </a:spcBef>
              <a:spcAft>
                <a:spcPts val="0"/>
              </a:spcAft>
              <a:buSzPts val="1800"/>
              <a:buChar char="•"/>
              <a:defRPr/>
            </a:lvl3pPr>
            <a:lvl4pPr marL="1828800" lvl="3" indent="-342900" algn="ctr">
              <a:spcBef>
                <a:spcPts val="667"/>
              </a:spcBef>
              <a:spcAft>
                <a:spcPts val="0"/>
              </a:spcAft>
              <a:buSzPts val="1800"/>
              <a:buChar char="•"/>
              <a:defRPr/>
            </a:lvl4pPr>
            <a:lvl5pPr marL="2286000" lvl="4" indent="-342900" algn="ctr">
              <a:spcBef>
                <a:spcPts val="667"/>
              </a:spcBef>
              <a:spcAft>
                <a:spcPts val="0"/>
              </a:spcAft>
              <a:buSzPts val="1800"/>
              <a:buChar char="•"/>
              <a:defRPr/>
            </a:lvl5pPr>
            <a:lvl6pPr marL="2743200" lvl="5" indent="-228600" algn="ctr">
              <a:spcBef>
                <a:spcPts val="667"/>
              </a:spcBef>
              <a:spcAft>
                <a:spcPts val="0"/>
              </a:spcAft>
              <a:buSzPts val="1400"/>
              <a:buNone/>
              <a:defRPr/>
            </a:lvl6pPr>
            <a:lvl7pPr marL="3200400" lvl="6" indent="-228600" algn="ctr">
              <a:spcBef>
                <a:spcPts val="667"/>
              </a:spcBef>
              <a:spcAft>
                <a:spcPts val="0"/>
              </a:spcAft>
              <a:buSzPts val="1400"/>
              <a:buNone/>
              <a:defRPr/>
            </a:lvl7pPr>
            <a:lvl8pPr marL="3657600" lvl="7" indent="-228600" algn="ctr">
              <a:spcBef>
                <a:spcPts val="667"/>
              </a:spcBef>
              <a:spcAft>
                <a:spcPts val="0"/>
              </a:spcAft>
              <a:buSzPts val="1400"/>
              <a:buNone/>
              <a:defRPr/>
            </a:lvl8pPr>
            <a:lvl9pPr marL="4114800" lvl="8" indent="-228600" algn="ctr">
              <a:spcBef>
                <a:spcPts val="667"/>
              </a:spcBef>
              <a:spcAft>
                <a:spcPts val="0"/>
              </a:spcAft>
              <a:buSzPts val="1400"/>
              <a:buNone/>
              <a:defRPr/>
            </a:lvl9pPr>
          </a:lstStyle>
          <a:p>
            <a:endParaRPr/>
          </a:p>
        </p:txBody>
      </p:sp>
      <p:pic>
        <p:nvPicPr>
          <p:cNvPr id="102" name="Google Shape;102;p16" descr="triangles_2.png"/>
          <p:cNvPicPr preferRelativeResize="0"/>
          <p:nvPr/>
        </p:nvPicPr>
        <p:blipFill rotWithShape="1">
          <a:blip r:embed="rId2">
            <a:alphaModFix/>
          </a:blip>
          <a:srcRect/>
          <a:stretch/>
        </p:blipFill>
        <p:spPr>
          <a:xfrm rot="10800000">
            <a:off x="5763187" y="1195463"/>
            <a:ext cx="586739" cy="79608"/>
          </a:xfrm>
          <a:prstGeom prst="rect">
            <a:avLst/>
          </a:prstGeom>
          <a:noFill/>
          <a:ln>
            <a:noFill/>
          </a:ln>
        </p:spPr>
      </p:pic>
      <p:pic>
        <p:nvPicPr>
          <p:cNvPr id="103" name="Google Shape;103;p16" descr="triangles_2.png"/>
          <p:cNvPicPr preferRelativeResize="0"/>
          <p:nvPr/>
        </p:nvPicPr>
        <p:blipFill rotWithShape="1">
          <a:blip r:embed="rId2">
            <a:alphaModFix/>
          </a:blip>
          <a:srcRect/>
          <a:stretch/>
        </p:blipFill>
        <p:spPr>
          <a:xfrm>
            <a:off x="5763187" y="261455"/>
            <a:ext cx="586739" cy="7960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bject Slide">
  <p:cSld name="Object Slide">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913721" y="2"/>
            <a:ext cx="10363200" cy="1471084"/>
          </a:xfrm>
          <a:prstGeom prst="rect">
            <a:avLst/>
          </a:prstGeom>
          <a:noFill/>
          <a:ln>
            <a:noFill/>
          </a:ln>
        </p:spPr>
        <p:txBody>
          <a:bodyPr spcFirstLastPara="1" wrap="square" lIns="38100" tIns="38100" rIns="38100" bIns="38100" anchor="ctr" anchorCtr="0">
            <a:noAutofit/>
          </a:bodyPr>
          <a:lstStyle>
            <a:lvl1pPr lvl="0" algn="ctr">
              <a:spcBef>
                <a:spcPts val="0"/>
              </a:spcBef>
              <a:spcAft>
                <a:spcPts val="0"/>
              </a:spcAft>
              <a:buSzPts val="1400"/>
              <a:buNone/>
              <a:defRPr sz="2667">
                <a:solidFill>
                  <a:srgbClr val="0C234B"/>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6" name="Google Shape;106;p17"/>
          <p:cNvSpPr txBox="1">
            <a:spLocks noGrp="1"/>
          </p:cNvSpPr>
          <p:nvPr>
            <p:ph type="sldNum" idx="12"/>
          </p:nvPr>
        </p:nvSpPr>
        <p:spPr>
          <a:xfrm>
            <a:off x="5753852" y="6509604"/>
            <a:ext cx="674021" cy="348397"/>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600" b="0" i="0" u="none" strike="noStrike" cap="none">
                <a:solidFill>
                  <a:srgbClr val="FFFFFF"/>
                </a:solidFill>
                <a:latin typeface="Calibri"/>
                <a:ea typeface="Calibri"/>
                <a:cs typeface="Calibri"/>
                <a:sym typeface="Calibri"/>
              </a:defRPr>
            </a:lvl1pPr>
            <a:lvl2pPr marL="0" marR="0" lvl="1" indent="0" algn="ctr">
              <a:spcBef>
                <a:spcPts val="0"/>
              </a:spcBef>
              <a:spcAft>
                <a:spcPts val="0"/>
              </a:spcAft>
              <a:buNone/>
              <a:defRPr sz="1600" b="0" i="0" u="none" strike="noStrike" cap="none">
                <a:solidFill>
                  <a:srgbClr val="FFFFFF"/>
                </a:solidFill>
                <a:latin typeface="Calibri"/>
                <a:ea typeface="Calibri"/>
                <a:cs typeface="Calibri"/>
                <a:sym typeface="Calibri"/>
              </a:defRPr>
            </a:lvl2pPr>
            <a:lvl3pPr marL="0" marR="0" lvl="2" indent="0" algn="ctr">
              <a:spcBef>
                <a:spcPts val="0"/>
              </a:spcBef>
              <a:spcAft>
                <a:spcPts val="0"/>
              </a:spcAft>
              <a:buNone/>
              <a:defRPr sz="1600" b="0" i="0" u="none" strike="noStrike" cap="none">
                <a:solidFill>
                  <a:srgbClr val="FFFFFF"/>
                </a:solidFill>
                <a:latin typeface="Calibri"/>
                <a:ea typeface="Calibri"/>
                <a:cs typeface="Calibri"/>
                <a:sym typeface="Calibri"/>
              </a:defRPr>
            </a:lvl3pPr>
            <a:lvl4pPr marL="0" marR="0" lvl="3" indent="0" algn="ctr">
              <a:spcBef>
                <a:spcPts val="0"/>
              </a:spcBef>
              <a:spcAft>
                <a:spcPts val="0"/>
              </a:spcAft>
              <a:buNone/>
              <a:defRPr sz="1600" b="0" i="0" u="none" strike="noStrike" cap="none">
                <a:solidFill>
                  <a:srgbClr val="FFFFFF"/>
                </a:solidFill>
                <a:latin typeface="Calibri"/>
                <a:ea typeface="Calibri"/>
                <a:cs typeface="Calibri"/>
                <a:sym typeface="Calibri"/>
              </a:defRPr>
            </a:lvl4pPr>
            <a:lvl5pPr marL="0" marR="0" lvl="4" indent="0" algn="ctr">
              <a:spcBef>
                <a:spcPts val="0"/>
              </a:spcBef>
              <a:spcAft>
                <a:spcPts val="0"/>
              </a:spcAft>
              <a:buNone/>
              <a:defRPr sz="1600" b="0" i="0" u="none" strike="noStrike" cap="none">
                <a:solidFill>
                  <a:srgbClr val="FFFFFF"/>
                </a:solidFill>
                <a:latin typeface="Calibri"/>
                <a:ea typeface="Calibri"/>
                <a:cs typeface="Calibri"/>
                <a:sym typeface="Calibri"/>
              </a:defRPr>
            </a:lvl5pPr>
            <a:lvl6pPr marL="0" marR="0" lvl="5" indent="0" algn="ctr">
              <a:spcBef>
                <a:spcPts val="0"/>
              </a:spcBef>
              <a:spcAft>
                <a:spcPts val="0"/>
              </a:spcAft>
              <a:buNone/>
              <a:defRPr sz="1600" b="0" i="0" u="none" strike="noStrike" cap="none">
                <a:solidFill>
                  <a:srgbClr val="FFFFFF"/>
                </a:solidFill>
                <a:latin typeface="Calibri"/>
                <a:ea typeface="Calibri"/>
                <a:cs typeface="Calibri"/>
                <a:sym typeface="Calibri"/>
              </a:defRPr>
            </a:lvl6pPr>
            <a:lvl7pPr marL="0" marR="0" lvl="6" indent="0" algn="ctr">
              <a:spcBef>
                <a:spcPts val="0"/>
              </a:spcBef>
              <a:spcAft>
                <a:spcPts val="0"/>
              </a:spcAft>
              <a:buNone/>
              <a:defRPr sz="1600" b="0" i="0" u="none" strike="noStrike" cap="none">
                <a:solidFill>
                  <a:srgbClr val="FFFFFF"/>
                </a:solidFill>
                <a:latin typeface="Calibri"/>
                <a:ea typeface="Calibri"/>
                <a:cs typeface="Calibri"/>
                <a:sym typeface="Calibri"/>
              </a:defRPr>
            </a:lvl7pPr>
            <a:lvl8pPr marL="0" marR="0" lvl="7" indent="0" algn="ctr">
              <a:spcBef>
                <a:spcPts val="0"/>
              </a:spcBef>
              <a:spcAft>
                <a:spcPts val="0"/>
              </a:spcAft>
              <a:buNone/>
              <a:defRPr sz="1600" b="0" i="0" u="none" strike="noStrike" cap="none">
                <a:solidFill>
                  <a:srgbClr val="FFFFFF"/>
                </a:solidFill>
                <a:latin typeface="Calibri"/>
                <a:ea typeface="Calibri"/>
                <a:cs typeface="Calibri"/>
                <a:sym typeface="Calibri"/>
              </a:defRPr>
            </a:lvl8pPr>
            <a:lvl9pPr marL="0" marR="0" lvl="8" indent="0" algn="ctr">
              <a:spcBef>
                <a:spcPts val="0"/>
              </a:spcBef>
              <a:spcAft>
                <a:spcPts val="0"/>
              </a:spcAft>
              <a:buNone/>
              <a:defRPr sz="16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07" name="Google Shape;107;p17"/>
          <p:cNvSpPr txBox="1"/>
          <p:nvPr/>
        </p:nvSpPr>
        <p:spPr>
          <a:xfrm>
            <a:off x="6188729" y="1801318"/>
            <a:ext cx="4388835" cy="2772788"/>
          </a:xfrm>
          <a:prstGeom prst="rect">
            <a:avLst/>
          </a:prstGeom>
          <a:noFill/>
          <a:ln>
            <a:noFill/>
          </a:ln>
        </p:spPr>
        <p:txBody>
          <a:bodyPr spcFirstLastPara="1" wrap="square" lIns="50800" tIns="50800" rIns="50800" bIns="50800" anchor="t" anchorCtr="0">
            <a:noAutofit/>
          </a:bodyPr>
          <a:lstStyle/>
          <a:p>
            <a:pPr marL="0" marR="0" lvl="0" indent="0" algn="l" rtl="0">
              <a:spcBef>
                <a:spcPts val="0"/>
              </a:spcBef>
              <a:spcAft>
                <a:spcPts val="0"/>
              </a:spcAft>
              <a:buClr>
                <a:srgbClr val="FFFFFF"/>
              </a:buClr>
              <a:buSzPts val="2667"/>
              <a:buFont typeface="Calibri"/>
              <a:buNone/>
            </a:pPr>
            <a:endParaRPr sz="2667" b="0" i="0" u="none" strike="noStrike" cap="none">
              <a:solidFill>
                <a:srgbClr val="FFFFFF"/>
              </a:solidFill>
              <a:latin typeface="Calibri"/>
              <a:ea typeface="Calibri"/>
              <a:cs typeface="Calibri"/>
              <a:sym typeface="Calibri"/>
            </a:endParaRPr>
          </a:p>
        </p:txBody>
      </p:sp>
      <p:sp>
        <p:nvSpPr>
          <p:cNvPr id="108" name="Google Shape;108;p17"/>
          <p:cNvSpPr txBox="1">
            <a:spLocks noGrp="1"/>
          </p:cNvSpPr>
          <p:nvPr>
            <p:ph type="body" idx="1"/>
          </p:nvPr>
        </p:nvSpPr>
        <p:spPr>
          <a:xfrm>
            <a:off x="1613286" y="2100503"/>
            <a:ext cx="8623684" cy="1752600"/>
          </a:xfrm>
          <a:prstGeom prst="rect">
            <a:avLst/>
          </a:prstGeom>
          <a:noFill/>
          <a:ln>
            <a:noFill/>
          </a:ln>
        </p:spPr>
        <p:txBody>
          <a:bodyPr spcFirstLastPara="1" wrap="square" lIns="38100" tIns="38100" rIns="38100" bIns="38100" anchor="t" anchorCtr="0">
            <a:noAutofit/>
          </a:bodyPr>
          <a:lstStyle>
            <a:lvl1pPr marL="457200" lvl="0" indent="-465645" algn="ctr">
              <a:spcBef>
                <a:spcPts val="1067"/>
              </a:spcBef>
              <a:spcAft>
                <a:spcPts val="0"/>
              </a:spcAft>
              <a:buSzPts val="3733"/>
              <a:buChar char="•"/>
              <a:defRPr sz="3733"/>
            </a:lvl1pPr>
            <a:lvl2pPr marL="914400" lvl="1" indent="-431800" algn="ctr">
              <a:spcBef>
                <a:spcPts val="933"/>
              </a:spcBef>
              <a:spcAft>
                <a:spcPts val="0"/>
              </a:spcAft>
              <a:buSzPts val="3200"/>
              <a:buChar char="•"/>
              <a:defRPr sz="3200"/>
            </a:lvl2pPr>
            <a:lvl3pPr marL="1371600" lvl="2" indent="-397954" algn="ctr">
              <a:spcBef>
                <a:spcPts val="800"/>
              </a:spcBef>
              <a:spcAft>
                <a:spcPts val="0"/>
              </a:spcAft>
              <a:buSzPts val="2667"/>
              <a:buChar char="•"/>
              <a:defRPr sz="2667"/>
            </a:lvl3pPr>
            <a:lvl4pPr marL="1828800" lvl="3" indent="-381000" algn="ctr">
              <a:spcBef>
                <a:spcPts val="667"/>
              </a:spcBef>
              <a:spcAft>
                <a:spcPts val="0"/>
              </a:spcAft>
              <a:buSzPts val="2400"/>
              <a:buChar char="•"/>
              <a:defRPr sz="2400"/>
            </a:lvl4pPr>
            <a:lvl5pPr marL="2286000" lvl="4" indent="-381000" algn="ctr">
              <a:spcBef>
                <a:spcPts val="667"/>
              </a:spcBef>
              <a:spcAft>
                <a:spcPts val="0"/>
              </a:spcAft>
              <a:buSzPts val="2400"/>
              <a:buChar char="•"/>
              <a:defRPr sz="2400"/>
            </a:lvl5pPr>
            <a:lvl6pPr marL="2743200" lvl="5" indent="-228600" algn="ctr">
              <a:spcBef>
                <a:spcPts val="667"/>
              </a:spcBef>
              <a:spcAft>
                <a:spcPts val="0"/>
              </a:spcAft>
              <a:buSzPts val="1400"/>
              <a:buNone/>
              <a:defRPr sz="2400"/>
            </a:lvl6pPr>
            <a:lvl7pPr marL="3200400" lvl="6" indent="-228600" algn="ctr">
              <a:spcBef>
                <a:spcPts val="667"/>
              </a:spcBef>
              <a:spcAft>
                <a:spcPts val="0"/>
              </a:spcAft>
              <a:buSzPts val="1400"/>
              <a:buNone/>
              <a:defRPr sz="2400"/>
            </a:lvl7pPr>
            <a:lvl8pPr marL="3657600" lvl="7" indent="-228600" algn="ctr">
              <a:spcBef>
                <a:spcPts val="667"/>
              </a:spcBef>
              <a:spcAft>
                <a:spcPts val="0"/>
              </a:spcAft>
              <a:buSzPts val="1400"/>
              <a:buNone/>
              <a:defRPr sz="2400"/>
            </a:lvl8pPr>
            <a:lvl9pPr marL="4114800" lvl="8" indent="-228600" algn="ctr">
              <a:spcBef>
                <a:spcPts val="667"/>
              </a:spcBef>
              <a:spcAft>
                <a:spcPts val="0"/>
              </a:spcAft>
              <a:buSzPts val="1400"/>
              <a:buNone/>
              <a:defRPr sz="2400"/>
            </a:lvl9pPr>
          </a:lstStyle>
          <a:p>
            <a:endParaRPr/>
          </a:p>
        </p:txBody>
      </p:sp>
      <p:sp>
        <p:nvSpPr>
          <p:cNvPr id="109" name="Google Shape;109;p17"/>
          <p:cNvSpPr txBox="1"/>
          <p:nvPr/>
        </p:nvSpPr>
        <p:spPr>
          <a:xfrm>
            <a:off x="6188729" y="1801317"/>
            <a:ext cx="4388835" cy="2772788"/>
          </a:xfrm>
          <a:prstGeom prst="rect">
            <a:avLst/>
          </a:prstGeom>
          <a:noFill/>
          <a:ln>
            <a:noFill/>
          </a:ln>
        </p:spPr>
        <p:txBody>
          <a:bodyPr spcFirstLastPara="1" wrap="square" lIns="50800" tIns="50800" rIns="50800" bIns="50800" anchor="t" anchorCtr="0">
            <a:noAutofit/>
          </a:bodyPr>
          <a:lstStyle/>
          <a:p>
            <a:pPr marL="0" marR="0" lvl="0" indent="0" algn="l" rtl="0">
              <a:spcBef>
                <a:spcPts val="0"/>
              </a:spcBef>
              <a:spcAft>
                <a:spcPts val="0"/>
              </a:spcAft>
              <a:buClr>
                <a:srgbClr val="FFFFFF"/>
              </a:buClr>
              <a:buSzPts val="2667"/>
              <a:buFont typeface="Calibri"/>
              <a:buNone/>
            </a:pPr>
            <a:endParaRPr sz="2667" b="0" i="0" u="none" strike="noStrike" cap="none">
              <a:solidFill>
                <a:srgbClr val="FFFFFF"/>
              </a:solidFill>
              <a:latin typeface="Calibri"/>
              <a:ea typeface="Calibri"/>
              <a:cs typeface="Calibri"/>
              <a:sym typeface="Calibri"/>
            </a:endParaRPr>
          </a:p>
        </p:txBody>
      </p:sp>
      <p:pic>
        <p:nvPicPr>
          <p:cNvPr id="110" name="Google Shape;110;p17" descr="triangles_2.png"/>
          <p:cNvPicPr preferRelativeResize="0"/>
          <p:nvPr/>
        </p:nvPicPr>
        <p:blipFill rotWithShape="1">
          <a:blip r:embed="rId2">
            <a:alphaModFix/>
          </a:blip>
          <a:srcRect/>
          <a:stretch/>
        </p:blipFill>
        <p:spPr>
          <a:xfrm rot="10800000">
            <a:off x="5763187" y="1195463"/>
            <a:ext cx="586739" cy="79608"/>
          </a:xfrm>
          <a:prstGeom prst="rect">
            <a:avLst/>
          </a:prstGeom>
          <a:noFill/>
          <a:ln>
            <a:noFill/>
          </a:ln>
        </p:spPr>
      </p:pic>
      <p:pic>
        <p:nvPicPr>
          <p:cNvPr id="111" name="Google Shape;111;p17" descr="triangles_2.png"/>
          <p:cNvPicPr preferRelativeResize="0"/>
          <p:nvPr/>
        </p:nvPicPr>
        <p:blipFill rotWithShape="1">
          <a:blip r:embed="rId2">
            <a:alphaModFix/>
          </a:blip>
          <a:srcRect/>
          <a:stretch/>
        </p:blipFill>
        <p:spPr>
          <a:xfrm>
            <a:off x="5763187" y="261455"/>
            <a:ext cx="586739" cy="7960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12"/>
        <p:cNvGrpSpPr/>
        <p:nvPr/>
      </p:nvGrpSpPr>
      <p:grpSpPr>
        <a:xfrm>
          <a:off x="0" y="0"/>
          <a:ext cx="0" cy="0"/>
          <a:chOff x="0" y="0"/>
          <a:chExt cx="0" cy="0"/>
        </a:xfrm>
      </p:grpSpPr>
      <p:sp>
        <p:nvSpPr>
          <p:cNvPr id="113" name="Google Shape;113;p18"/>
          <p:cNvSpPr>
            <a:spLocks noGrp="1"/>
          </p:cNvSpPr>
          <p:nvPr>
            <p:ph type="pic" idx="2"/>
          </p:nvPr>
        </p:nvSpPr>
        <p:spPr>
          <a:xfrm>
            <a:off x="2389717" y="1583860"/>
            <a:ext cx="7315200" cy="4114800"/>
          </a:xfrm>
          <a:prstGeom prst="rect">
            <a:avLst/>
          </a:prstGeom>
          <a:noFill/>
          <a:ln>
            <a:noFill/>
          </a:ln>
        </p:spPr>
      </p:sp>
      <p:sp>
        <p:nvSpPr>
          <p:cNvPr id="114" name="Google Shape;114;p18"/>
          <p:cNvSpPr txBox="1">
            <a:spLocks noGrp="1"/>
          </p:cNvSpPr>
          <p:nvPr>
            <p:ph type="body" idx="1"/>
          </p:nvPr>
        </p:nvSpPr>
        <p:spPr>
          <a:xfrm>
            <a:off x="2389717" y="5729572"/>
            <a:ext cx="7315200" cy="534493"/>
          </a:xfrm>
          <a:prstGeom prst="rect">
            <a:avLst/>
          </a:prstGeom>
          <a:noFill/>
          <a:ln>
            <a:noFill/>
          </a:ln>
        </p:spPr>
        <p:txBody>
          <a:bodyPr spcFirstLastPara="1" wrap="square" lIns="38100" tIns="38100" rIns="38100" bIns="38100" anchor="t" anchorCtr="0">
            <a:noAutofit/>
          </a:bodyPr>
          <a:lstStyle>
            <a:lvl1pPr marL="457200" lvl="0" indent="-228600" algn="ctr">
              <a:spcBef>
                <a:spcPts val="1067"/>
              </a:spcBef>
              <a:spcAft>
                <a:spcPts val="0"/>
              </a:spcAft>
              <a:buSzPts val="1600"/>
              <a:buNone/>
              <a:defRPr sz="1600">
                <a:solidFill>
                  <a:srgbClr val="6F868D"/>
                </a:solidFill>
              </a:defRPr>
            </a:lvl1pPr>
            <a:lvl2pPr marL="914400" lvl="1" indent="-228600" algn="ctr">
              <a:spcBef>
                <a:spcPts val="933"/>
              </a:spcBef>
              <a:spcAft>
                <a:spcPts val="0"/>
              </a:spcAft>
              <a:buSzPts val="1600"/>
              <a:buNone/>
              <a:defRPr sz="1600"/>
            </a:lvl2pPr>
            <a:lvl3pPr marL="1371600" lvl="2" indent="-228600" algn="ctr">
              <a:spcBef>
                <a:spcPts val="800"/>
              </a:spcBef>
              <a:spcAft>
                <a:spcPts val="0"/>
              </a:spcAft>
              <a:buSzPts val="1333"/>
              <a:buNone/>
              <a:defRPr sz="1333"/>
            </a:lvl3pPr>
            <a:lvl4pPr marL="1828800" lvl="3" indent="-228600" algn="ctr">
              <a:spcBef>
                <a:spcPts val="667"/>
              </a:spcBef>
              <a:spcAft>
                <a:spcPts val="0"/>
              </a:spcAft>
              <a:buSzPts val="1200"/>
              <a:buNone/>
              <a:defRPr sz="1200"/>
            </a:lvl4pPr>
            <a:lvl5pPr marL="2286000" lvl="4" indent="-228600" algn="ctr">
              <a:spcBef>
                <a:spcPts val="667"/>
              </a:spcBef>
              <a:spcAft>
                <a:spcPts val="0"/>
              </a:spcAft>
              <a:buSzPts val="1200"/>
              <a:buNone/>
              <a:defRPr sz="1200"/>
            </a:lvl5pPr>
            <a:lvl6pPr marL="2743200" lvl="5" indent="-228600" algn="ctr">
              <a:spcBef>
                <a:spcPts val="667"/>
              </a:spcBef>
              <a:spcAft>
                <a:spcPts val="0"/>
              </a:spcAft>
              <a:buClr>
                <a:srgbClr val="878787"/>
              </a:buClr>
              <a:buSzPts val="1200"/>
              <a:buFont typeface="Calibri"/>
              <a:buNone/>
              <a:defRPr sz="1200"/>
            </a:lvl6pPr>
            <a:lvl7pPr marL="3200400" lvl="6" indent="-228600" algn="ctr">
              <a:spcBef>
                <a:spcPts val="667"/>
              </a:spcBef>
              <a:spcAft>
                <a:spcPts val="0"/>
              </a:spcAft>
              <a:buClr>
                <a:srgbClr val="878787"/>
              </a:buClr>
              <a:buSzPts val="1200"/>
              <a:buFont typeface="Calibri"/>
              <a:buNone/>
              <a:defRPr sz="1200"/>
            </a:lvl7pPr>
            <a:lvl8pPr marL="3657600" lvl="7" indent="-228600" algn="ctr">
              <a:spcBef>
                <a:spcPts val="667"/>
              </a:spcBef>
              <a:spcAft>
                <a:spcPts val="0"/>
              </a:spcAft>
              <a:buClr>
                <a:srgbClr val="878787"/>
              </a:buClr>
              <a:buSzPts val="1200"/>
              <a:buFont typeface="Calibri"/>
              <a:buNone/>
              <a:defRPr sz="1200"/>
            </a:lvl8pPr>
            <a:lvl9pPr marL="4114800" lvl="8" indent="-228600" algn="ctr">
              <a:spcBef>
                <a:spcPts val="667"/>
              </a:spcBef>
              <a:spcAft>
                <a:spcPts val="0"/>
              </a:spcAft>
              <a:buClr>
                <a:srgbClr val="878787"/>
              </a:buClr>
              <a:buSzPts val="1200"/>
              <a:buFont typeface="Calibri"/>
              <a:buNone/>
              <a:defRPr sz="1200"/>
            </a:lvl9pPr>
          </a:lstStyle>
          <a:p>
            <a:endParaRPr/>
          </a:p>
        </p:txBody>
      </p:sp>
      <p:sp>
        <p:nvSpPr>
          <p:cNvPr id="115" name="Google Shape;115;p18"/>
          <p:cNvSpPr txBox="1">
            <a:spLocks noGrp="1"/>
          </p:cNvSpPr>
          <p:nvPr>
            <p:ph type="sldNum" idx="12"/>
          </p:nvPr>
        </p:nvSpPr>
        <p:spPr>
          <a:xfrm>
            <a:off x="5753852" y="6509604"/>
            <a:ext cx="674021" cy="348397"/>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en-US"/>
              <a:t>‹#›</a:t>
            </a:fld>
            <a:endParaRPr/>
          </a:p>
        </p:txBody>
      </p:sp>
      <p:sp>
        <p:nvSpPr>
          <p:cNvPr id="116" name="Google Shape;116;p18"/>
          <p:cNvSpPr txBox="1">
            <a:spLocks noGrp="1"/>
          </p:cNvSpPr>
          <p:nvPr>
            <p:ph type="title"/>
          </p:nvPr>
        </p:nvSpPr>
        <p:spPr>
          <a:xfrm>
            <a:off x="913721" y="2"/>
            <a:ext cx="10363200" cy="1471084"/>
          </a:xfrm>
          <a:prstGeom prst="rect">
            <a:avLst/>
          </a:prstGeom>
          <a:noFill/>
          <a:ln>
            <a:noFill/>
          </a:ln>
        </p:spPr>
        <p:txBody>
          <a:bodyPr spcFirstLastPara="1" wrap="square" lIns="38100" tIns="38100" rIns="38100" bIns="38100" anchor="ctr" anchorCtr="0">
            <a:noAutofit/>
          </a:bodyPr>
          <a:lstStyle>
            <a:lvl1pPr lvl="0" algn="ctr">
              <a:spcBef>
                <a:spcPts val="0"/>
              </a:spcBef>
              <a:spcAft>
                <a:spcPts val="0"/>
              </a:spcAft>
              <a:buSzPts val="1400"/>
              <a:buNone/>
              <a:defRPr sz="2667">
                <a:solidFill>
                  <a:srgbClr val="0C234B"/>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pic>
        <p:nvPicPr>
          <p:cNvPr id="117" name="Google Shape;117;p18" descr="triangles_2.png"/>
          <p:cNvPicPr preferRelativeResize="0"/>
          <p:nvPr/>
        </p:nvPicPr>
        <p:blipFill rotWithShape="1">
          <a:blip r:embed="rId2">
            <a:alphaModFix/>
          </a:blip>
          <a:srcRect/>
          <a:stretch/>
        </p:blipFill>
        <p:spPr>
          <a:xfrm rot="10800000">
            <a:off x="5763187" y="1195463"/>
            <a:ext cx="586739" cy="79608"/>
          </a:xfrm>
          <a:prstGeom prst="rect">
            <a:avLst/>
          </a:prstGeom>
          <a:noFill/>
          <a:ln>
            <a:noFill/>
          </a:ln>
        </p:spPr>
      </p:pic>
      <p:pic>
        <p:nvPicPr>
          <p:cNvPr id="118" name="Google Shape;118;p18" descr="triangles_2.png"/>
          <p:cNvPicPr preferRelativeResize="0"/>
          <p:nvPr/>
        </p:nvPicPr>
        <p:blipFill rotWithShape="1">
          <a:blip r:embed="rId2">
            <a:alphaModFix/>
          </a:blip>
          <a:srcRect/>
          <a:stretch/>
        </p:blipFill>
        <p:spPr>
          <a:xfrm>
            <a:off x="5763187" y="261455"/>
            <a:ext cx="586739" cy="7960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eft Aligned Slide">
  <p:cSld name="Left Aligned Slide">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913721" y="2"/>
            <a:ext cx="10363200" cy="1471084"/>
          </a:xfrm>
          <a:prstGeom prst="rect">
            <a:avLst/>
          </a:prstGeom>
          <a:noFill/>
          <a:ln>
            <a:noFill/>
          </a:ln>
        </p:spPr>
        <p:txBody>
          <a:bodyPr spcFirstLastPara="1" wrap="square" lIns="38100" tIns="38100" rIns="38100" bIns="38100" anchor="ctr" anchorCtr="0">
            <a:noAutofit/>
          </a:bodyPr>
          <a:lstStyle>
            <a:lvl1pPr lvl="0" algn="ctr">
              <a:spcBef>
                <a:spcPts val="0"/>
              </a:spcBef>
              <a:spcAft>
                <a:spcPts val="0"/>
              </a:spcAft>
              <a:buSzPts val="1400"/>
              <a:buNone/>
              <a:defRPr sz="2667">
                <a:solidFill>
                  <a:srgbClr val="0C234B"/>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1" name="Google Shape;121;p19"/>
          <p:cNvSpPr txBox="1">
            <a:spLocks noGrp="1"/>
          </p:cNvSpPr>
          <p:nvPr>
            <p:ph type="sldNum" idx="12"/>
          </p:nvPr>
        </p:nvSpPr>
        <p:spPr>
          <a:xfrm>
            <a:off x="5753852" y="6509604"/>
            <a:ext cx="674021" cy="348397"/>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600" b="0" i="0" u="none" strike="noStrike" cap="none">
                <a:solidFill>
                  <a:srgbClr val="FFFFFF"/>
                </a:solidFill>
                <a:latin typeface="Calibri"/>
                <a:ea typeface="Calibri"/>
                <a:cs typeface="Calibri"/>
                <a:sym typeface="Calibri"/>
              </a:defRPr>
            </a:lvl1pPr>
            <a:lvl2pPr marL="0" marR="0" lvl="1" indent="0" algn="ctr">
              <a:spcBef>
                <a:spcPts val="0"/>
              </a:spcBef>
              <a:spcAft>
                <a:spcPts val="0"/>
              </a:spcAft>
              <a:buNone/>
              <a:defRPr sz="1600" b="0" i="0" u="none" strike="noStrike" cap="none">
                <a:solidFill>
                  <a:srgbClr val="FFFFFF"/>
                </a:solidFill>
                <a:latin typeface="Calibri"/>
                <a:ea typeface="Calibri"/>
                <a:cs typeface="Calibri"/>
                <a:sym typeface="Calibri"/>
              </a:defRPr>
            </a:lvl2pPr>
            <a:lvl3pPr marL="0" marR="0" lvl="2" indent="0" algn="ctr">
              <a:spcBef>
                <a:spcPts val="0"/>
              </a:spcBef>
              <a:spcAft>
                <a:spcPts val="0"/>
              </a:spcAft>
              <a:buNone/>
              <a:defRPr sz="1600" b="0" i="0" u="none" strike="noStrike" cap="none">
                <a:solidFill>
                  <a:srgbClr val="FFFFFF"/>
                </a:solidFill>
                <a:latin typeface="Calibri"/>
                <a:ea typeface="Calibri"/>
                <a:cs typeface="Calibri"/>
                <a:sym typeface="Calibri"/>
              </a:defRPr>
            </a:lvl3pPr>
            <a:lvl4pPr marL="0" marR="0" lvl="3" indent="0" algn="ctr">
              <a:spcBef>
                <a:spcPts val="0"/>
              </a:spcBef>
              <a:spcAft>
                <a:spcPts val="0"/>
              </a:spcAft>
              <a:buNone/>
              <a:defRPr sz="1600" b="0" i="0" u="none" strike="noStrike" cap="none">
                <a:solidFill>
                  <a:srgbClr val="FFFFFF"/>
                </a:solidFill>
                <a:latin typeface="Calibri"/>
                <a:ea typeface="Calibri"/>
                <a:cs typeface="Calibri"/>
                <a:sym typeface="Calibri"/>
              </a:defRPr>
            </a:lvl4pPr>
            <a:lvl5pPr marL="0" marR="0" lvl="4" indent="0" algn="ctr">
              <a:spcBef>
                <a:spcPts val="0"/>
              </a:spcBef>
              <a:spcAft>
                <a:spcPts val="0"/>
              </a:spcAft>
              <a:buNone/>
              <a:defRPr sz="1600" b="0" i="0" u="none" strike="noStrike" cap="none">
                <a:solidFill>
                  <a:srgbClr val="FFFFFF"/>
                </a:solidFill>
                <a:latin typeface="Calibri"/>
                <a:ea typeface="Calibri"/>
                <a:cs typeface="Calibri"/>
                <a:sym typeface="Calibri"/>
              </a:defRPr>
            </a:lvl5pPr>
            <a:lvl6pPr marL="0" marR="0" lvl="5" indent="0" algn="ctr">
              <a:spcBef>
                <a:spcPts val="0"/>
              </a:spcBef>
              <a:spcAft>
                <a:spcPts val="0"/>
              </a:spcAft>
              <a:buNone/>
              <a:defRPr sz="1600" b="0" i="0" u="none" strike="noStrike" cap="none">
                <a:solidFill>
                  <a:srgbClr val="FFFFFF"/>
                </a:solidFill>
                <a:latin typeface="Calibri"/>
                <a:ea typeface="Calibri"/>
                <a:cs typeface="Calibri"/>
                <a:sym typeface="Calibri"/>
              </a:defRPr>
            </a:lvl6pPr>
            <a:lvl7pPr marL="0" marR="0" lvl="6" indent="0" algn="ctr">
              <a:spcBef>
                <a:spcPts val="0"/>
              </a:spcBef>
              <a:spcAft>
                <a:spcPts val="0"/>
              </a:spcAft>
              <a:buNone/>
              <a:defRPr sz="1600" b="0" i="0" u="none" strike="noStrike" cap="none">
                <a:solidFill>
                  <a:srgbClr val="FFFFFF"/>
                </a:solidFill>
                <a:latin typeface="Calibri"/>
                <a:ea typeface="Calibri"/>
                <a:cs typeface="Calibri"/>
                <a:sym typeface="Calibri"/>
              </a:defRPr>
            </a:lvl7pPr>
            <a:lvl8pPr marL="0" marR="0" lvl="7" indent="0" algn="ctr">
              <a:spcBef>
                <a:spcPts val="0"/>
              </a:spcBef>
              <a:spcAft>
                <a:spcPts val="0"/>
              </a:spcAft>
              <a:buNone/>
              <a:defRPr sz="1600" b="0" i="0" u="none" strike="noStrike" cap="none">
                <a:solidFill>
                  <a:srgbClr val="FFFFFF"/>
                </a:solidFill>
                <a:latin typeface="Calibri"/>
                <a:ea typeface="Calibri"/>
                <a:cs typeface="Calibri"/>
                <a:sym typeface="Calibri"/>
              </a:defRPr>
            </a:lvl8pPr>
            <a:lvl9pPr marL="0" marR="0" lvl="8" indent="0" algn="ctr">
              <a:spcBef>
                <a:spcPts val="0"/>
              </a:spcBef>
              <a:spcAft>
                <a:spcPts val="0"/>
              </a:spcAft>
              <a:buNone/>
              <a:defRPr sz="16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22" name="Google Shape;122;p19"/>
          <p:cNvSpPr txBox="1">
            <a:spLocks noGrp="1"/>
          </p:cNvSpPr>
          <p:nvPr>
            <p:ph type="body" idx="1"/>
          </p:nvPr>
        </p:nvSpPr>
        <p:spPr>
          <a:xfrm>
            <a:off x="905513" y="1479700"/>
            <a:ext cx="3007107" cy="2959400"/>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1067"/>
              </a:spcBef>
              <a:spcAft>
                <a:spcPts val="0"/>
              </a:spcAft>
              <a:buClr>
                <a:srgbClr val="6F868D"/>
              </a:buClr>
              <a:buSzPts val="1867"/>
              <a:buFont typeface="Verdana"/>
              <a:buNone/>
              <a:defRPr sz="1867" b="0" i="0"/>
            </a:lvl1pPr>
            <a:lvl2pPr marL="914400" lvl="1" indent="-342900" algn="ctr">
              <a:spcBef>
                <a:spcPts val="933"/>
              </a:spcBef>
              <a:spcAft>
                <a:spcPts val="0"/>
              </a:spcAft>
              <a:buSzPts val="1800"/>
              <a:buChar char="•"/>
              <a:defRPr/>
            </a:lvl2pPr>
            <a:lvl3pPr marL="1371600" lvl="2" indent="-342900" algn="ctr">
              <a:spcBef>
                <a:spcPts val="800"/>
              </a:spcBef>
              <a:spcAft>
                <a:spcPts val="0"/>
              </a:spcAft>
              <a:buSzPts val="1800"/>
              <a:buChar char="•"/>
              <a:defRPr/>
            </a:lvl3pPr>
            <a:lvl4pPr marL="1828800" lvl="3" indent="-342900" algn="ctr">
              <a:spcBef>
                <a:spcPts val="667"/>
              </a:spcBef>
              <a:spcAft>
                <a:spcPts val="0"/>
              </a:spcAft>
              <a:buSzPts val="1800"/>
              <a:buChar char="•"/>
              <a:defRPr/>
            </a:lvl4pPr>
            <a:lvl5pPr marL="2286000" lvl="4" indent="-342900" algn="ctr">
              <a:spcBef>
                <a:spcPts val="667"/>
              </a:spcBef>
              <a:spcAft>
                <a:spcPts val="0"/>
              </a:spcAft>
              <a:buSzPts val="1800"/>
              <a:buChar char="•"/>
              <a:defRPr/>
            </a:lvl5pPr>
            <a:lvl6pPr marL="2743200" lvl="5" indent="-228600" algn="ctr">
              <a:spcBef>
                <a:spcPts val="667"/>
              </a:spcBef>
              <a:spcAft>
                <a:spcPts val="0"/>
              </a:spcAft>
              <a:buSzPts val="1400"/>
              <a:buNone/>
              <a:defRPr/>
            </a:lvl6pPr>
            <a:lvl7pPr marL="3200400" lvl="6" indent="-228600" algn="ctr">
              <a:spcBef>
                <a:spcPts val="667"/>
              </a:spcBef>
              <a:spcAft>
                <a:spcPts val="0"/>
              </a:spcAft>
              <a:buSzPts val="1400"/>
              <a:buNone/>
              <a:defRPr/>
            </a:lvl7pPr>
            <a:lvl8pPr marL="3657600" lvl="7" indent="-228600" algn="ctr">
              <a:spcBef>
                <a:spcPts val="667"/>
              </a:spcBef>
              <a:spcAft>
                <a:spcPts val="0"/>
              </a:spcAft>
              <a:buSzPts val="1400"/>
              <a:buNone/>
              <a:defRPr/>
            </a:lvl8pPr>
            <a:lvl9pPr marL="4114800" lvl="8" indent="-228600" algn="ctr">
              <a:spcBef>
                <a:spcPts val="667"/>
              </a:spcBef>
              <a:spcAft>
                <a:spcPts val="0"/>
              </a:spcAft>
              <a:buSzPts val="1400"/>
              <a:buNone/>
              <a:defRPr/>
            </a:lvl9pPr>
          </a:lstStyle>
          <a:p>
            <a:endParaRPr/>
          </a:p>
        </p:txBody>
      </p:sp>
      <p:sp>
        <p:nvSpPr>
          <p:cNvPr id="123" name="Google Shape;123;p19"/>
          <p:cNvSpPr>
            <a:spLocks noGrp="1"/>
          </p:cNvSpPr>
          <p:nvPr>
            <p:ph type="pic" idx="2"/>
          </p:nvPr>
        </p:nvSpPr>
        <p:spPr>
          <a:xfrm>
            <a:off x="4066553" y="1583860"/>
            <a:ext cx="7315200" cy="4114800"/>
          </a:xfrm>
          <a:prstGeom prst="rect">
            <a:avLst/>
          </a:prstGeom>
          <a:noFill/>
          <a:ln>
            <a:noFill/>
          </a:ln>
        </p:spPr>
      </p:sp>
      <p:sp>
        <p:nvSpPr>
          <p:cNvPr id="124" name="Google Shape;124;p19"/>
          <p:cNvSpPr txBox="1">
            <a:spLocks noGrp="1"/>
          </p:cNvSpPr>
          <p:nvPr>
            <p:ph type="body" idx="3"/>
          </p:nvPr>
        </p:nvSpPr>
        <p:spPr>
          <a:xfrm>
            <a:off x="4066553" y="5729572"/>
            <a:ext cx="7315200" cy="534493"/>
          </a:xfrm>
          <a:prstGeom prst="rect">
            <a:avLst/>
          </a:prstGeom>
          <a:noFill/>
          <a:ln>
            <a:noFill/>
          </a:ln>
        </p:spPr>
        <p:txBody>
          <a:bodyPr spcFirstLastPara="1" wrap="square" lIns="38100" tIns="38100" rIns="38100" bIns="38100" anchor="t" anchorCtr="0">
            <a:noAutofit/>
          </a:bodyPr>
          <a:lstStyle>
            <a:lvl1pPr marL="457200" lvl="0" indent="-228600" algn="ctr">
              <a:spcBef>
                <a:spcPts val="1067"/>
              </a:spcBef>
              <a:spcAft>
                <a:spcPts val="0"/>
              </a:spcAft>
              <a:buSzPts val="1600"/>
              <a:buNone/>
              <a:defRPr sz="1600">
                <a:solidFill>
                  <a:srgbClr val="6F868D"/>
                </a:solidFill>
              </a:defRPr>
            </a:lvl1pPr>
            <a:lvl2pPr marL="914400" lvl="1" indent="-228600" algn="ctr">
              <a:spcBef>
                <a:spcPts val="933"/>
              </a:spcBef>
              <a:spcAft>
                <a:spcPts val="0"/>
              </a:spcAft>
              <a:buSzPts val="1600"/>
              <a:buNone/>
              <a:defRPr sz="1600"/>
            </a:lvl2pPr>
            <a:lvl3pPr marL="1371600" lvl="2" indent="-228600" algn="ctr">
              <a:spcBef>
                <a:spcPts val="800"/>
              </a:spcBef>
              <a:spcAft>
                <a:spcPts val="0"/>
              </a:spcAft>
              <a:buSzPts val="1333"/>
              <a:buNone/>
              <a:defRPr sz="1333"/>
            </a:lvl3pPr>
            <a:lvl4pPr marL="1828800" lvl="3" indent="-228600" algn="ctr">
              <a:spcBef>
                <a:spcPts val="667"/>
              </a:spcBef>
              <a:spcAft>
                <a:spcPts val="0"/>
              </a:spcAft>
              <a:buSzPts val="1200"/>
              <a:buNone/>
              <a:defRPr sz="1200"/>
            </a:lvl4pPr>
            <a:lvl5pPr marL="2286000" lvl="4" indent="-228600" algn="ctr">
              <a:spcBef>
                <a:spcPts val="667"/>
              </a:spcBef>
              <a:spcAft>
                <a:spcPts val="0"/>
              </a:spcAft>
              <a:buSzPts val="1200"/>
              <a:buNone/>
              <a:defRPr sz="1200"/>
            </a:lvl5pPr>
            <a:lvl6pPr marL="2743200" lvl="5" indent="-228600" algn="ctr">
              <a:spcBef>
                <a:spcPts val="667"/>
              </a:spcBef>
              <a:spcAft>
                <a:spcPts val="0"/>
              </a:spcAft>
              <a:buClr>
                <a:srgbClr val="878787"/>
              </a:buClr>
              <a:buSzPts val="1200"/>
              <a:buFont typeface="Calibri"/>
              <a:buNone/>
              <a:defRPr sz="1200"/>
            </a:lvl6pPr>
            <a:lvl7pPr marL="3200400" lvl="6" indent="-228600" algn="ctr">
              <a:spcBef>
                <a:spcPts val="667"/>
              </a:spcBef>
              <a:spcAft>
                <a:spcPts val="0"/>
              </a:spcAft>
              <a:buClr>
                <a:srgbClr val="878787"/>
              </a:buClr>
              <a:buSzPts val="1200"/>
              <a:buFont typeface="Calibri"/>
              <a:buNone/>
              <a:defRPr sz="1200"/>
            </a:lvl7pPr>
            <a:lvl8pPr marL="3657600" lvl="7" indent="-228600" algn="ctr">
              <a:spcBef>
                <a:spcPts val="667"/>
              </a:spcBef>
              <a:spcAft>
                <a:spcPts val="0"/>
              </a:spcAft>
              <a:buClr>
                <a:srgbClr val="878787"/>
              </a:buClr>
              <a:buSzPts val="1200"/>
              <a:buFont typeface="Calibri"/>
              <a:buNone/>
              <a:defRPr sz="1200"/>
            </a:lvl8pPr>
            <a:lvl9pPr marL="4114800" lvl="8" indent="-228600" algn="ctr">
              <a:spcBef>
                <a:spcPts val="667"/>
              </a:spcBef>
              <a:spcAft>
                <a:spcPts val="0"/>
              </a:spcAft>
              <a:buClr>
                <a:srgbClr val="878787"/>
              </a:buClr>
              <a:buSzPts val="1200"/>
              <a:buFont typeface="Calibri"/>
              <a:buNone/>
              <a:defRPr sz="12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125"/>
        <p:cNvGrpSpPr/>
        <p:nvPr/>
      </p:nvGrpSpPr>
      <p:grpSpPr>
        <a:xfrm>
          <a:off x="0" y="0"/>
          <a:ext cx="0" cy="0"/>
          <a:chOff x="0" y="0"/>
          <a:chExt cx="0" cy="0"/>
        </a:xfrm>
      </p:grpSpPr>
      <p:sp>
        <p:nvSpPr>
          <p:cNvPr id="126" name="Google Shape;126;p20"/>
          <p:cNvSpPr txBox="1">
            <a:spLocks noGrp="1"/>
          </p:cNvSpPr>
          <p:nvPr>
            <p:ph type="sldNum" idx="12"/>
          </p:nvPr>
        </p:nvSpPr>
        <p:spPr>
          <a:xfrm>
            <a:off x="5753852" y="6509604"/>
            <a:ext cx="674021" cy="348397"/>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Bulleted Slide">
  <p:cSld name="3_Bulleted Slide">
    <p:spTree>
      <p:nvGrpSpPr>
        <p:cNvPr id="1" name="Shape 127"/>
        <p:cNvGrpSpPr/>
        <p:nvPr/>
      </p:nvGrpSpPr>
      <p:grpSpPr>
        <a:xfrm>
          <a:off x="0" y="0"/>
          <a:ext cx="0" cy="0"/>
          <a:chOff x="0" y="0"/>
          <a:chExt cx="0" cy="0"/>
        </a:xfrm>
      </p:grpSpPr>
      <p:sp>
        <p:nvSpPr>
          <p:cNvPr id="128" name="Google Shape;128;p21"/>
          <p:cNvSpPr txBox="1">
            <a:spLocks noGrp="1"/>
          </p:cNvSpPr>
          <p:nvPr>
            <p:ph type="sldNum" idx="12"/>
          </p:nvPr>
        </p:nvSpPr>
        <p:spPr>
          <a:xfrm>
            <a:off x="5753852" y="6509604"/>
            <a:ext cx="674021" cy="348397"/>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en-US"/>
              <a:t>‹#›</a:t>
            </a:fld>
            <a:endParaRPr/>
          </a:p>
        </p:txBody>
      </p:sp>
      <p:sp>
        <p:nvSpPr>
          <p:cNvPr id="129" name="Google Shape;129;p21"/>
          <p:cNvSpPr txBox="1">
            <a:spLocks noGrp="1"/>
          </p:cNvSpPr>
          <p:nvPr>
            <p:ph type="title"/>
          </p:nvPr>
        </p:nvSpPr>
        <p:spPr>
          <a:xfrm>
            <a:off x="913721" y="1"/>
            <a:ext cx="10363200" cy="1471084"/>
          </a:xfrm>
          <a:prstGeom prst="rect">
            <a:avLst/>
          </a:prstGeom>
          <a:noFill/>
          <a:ln>
            <a:noFill/>
          </a:ln>
        </p:spPr>
        <p:txBody>
          <a:bodyPr spcFirstLastPara="1" wrap="square" lIns="38100" tIns="38100" rIns="38100" bIns="38100" anchor="ctr" anchorCtr="0">
            <a:noAutofit/>
          </a:bodyPr>
          <a:lstStyle>
            <a:lvl1pPr lvl="0" algn="ctr">
              <a:spcBef>
                <a:spcPts val="0"/>
              </a:spcBef>
              <a:spcAft>
                <a:spcPts val="0"/>
              </a:spcAft>
              <a:buSzPts val="1400"/>
              <a:buNone/>
              <a:defRPr sz="2667">
                <a:solidFill>
                  <a:srgbClr val="C8D9D8"/>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pic>
        <p:nvPicPr>
          <p:cNvPr id="130" name="Google Shape;130;p21" descr="triangles_2.png"/>
          <p:cNvPicPr preferRelativeResize="0"/>
          <p:nvPr/>
        </p:nvPicPr>
        <p:blipFill rotWithShape="1">
          <a:blip r:embed="rId2">
            <a:alphaModFix/>
          </a:blip>
          <a:srcRect/>
          <a:stretch/>
        </p:blipFill>
        <p:spPr>
          <a:xfrm rot="10800000">
            <a:off x="5763187" y="1195463"/>
            <a:ext cx="586739" cy="79608"/>
          </a:xfrm>
          <a:prstGeom prst="rect">
            <a:avLst/>
          </a:prstGeom>
          <a:noFill/>
          <a:ln>
            <a:noFill/>
          </a:ln>
        </p:spPr>
      </p:pic>
      <p:pic>
        <p:nvPicPr>
          <p:cNvPr id="131" name="Google Shape;131;p21" descr="triangles_2.png"/>
          <p:cNvPicPr preferRelativeResize="0"/>
          <p:nvPr/>
        </p:nvPicPr>
        <p:blipFill rotWithShape="1">
          <a:blip r:embed="rId2">
            <a:alphaModFix/>
          </a:blip>
          <a:srcRect/>
          <a:stretch/>
        </p:blipFill>
        <p:spPr>
          <a:xfrm>
            <a:off x="5763187" y="261455"/>
            <a:ext cx="586739" cy="79608"/>
          </a:xfrm>
          <a:prstGeom prst="rect">
            <a:avLst/>
          </a:prstGeom>
          <a:noFill/>
          <a:ln>
            <a:noFill/>
          </a:ln>
        </p:spPr>
      </p:pic>
      <p:sp>
        <p:nvSpPr>
          <p:cNvPr id="132" name="Google Shape;132;p21"/>
          <p:cNvSpPr txBox="1">
            <a:spLocks noGrp="1"/>
          </p:cNvSpPr>
          <p:nvPr>
            <p:ph type="body" idx="1"/>
          </p:nvPr>
        </p:nvSpPr>
        <p:spPr>
          <a:xfrm>
            <a:off x="1020590" y="2285315"/>
            <a:ext cx="4799019" cy="3962309"/>
          </a:xfrm>
          <a:prstGeom prst="rect">
            <a:avLst/>
          </a:prstGeom>
          <a:noFill/>
          <a:ln>
            <a:noFill/>
          </a:ln>
        </p:spPr>
        <p:txBody>
          <a:bodyPr spcFirstLastPara="1" wrap="square" lIns="91425" tIns="45700" rIns="91425" bIns="45700" anchor="t" anchorCtr="0">
            <a:normAutofit/>
          </a:bodyPr>
          <a:lstStyle>
            <a:lvl1pPr marL="457200" lvl="0" indent="-397954" algn="l">
              <a:spcBef>
                <a:spcPts val="1067"/>
              </a:spcBef>
              <a:spcAft>
                <a:spcPts val="0"/>
              </a:spcAft>
              <a:buSzPts val="2667"/>
              <a:buChar char="•"/>
              <a:defRPr/>
            </a:lvl1pPr>
            <a:lvl2pPr marL="914400" lvl="1" indent="-364045" algn="l">
              <a:spcBef>
                <a:spcPts val="933"/>
              </a:spcBef>
              <a:spcAft>
                <a:spcPts val="0"/>
              </a:spcAft>
              <a:buSzPts val="2133"/>
              <a:buChar char="•"/>
              <a:defRPr/>
            </a:lvl2pPr>
            <a:lvl3pPr marL="1371600" lvl="2" indent="-330200" algn="l">
              <a:spcBef>
                <a:spcPts val="800"/>
              </a:spcBef>
              <a:spcAft>
                <a:spcPts val="0"/>
              </a:spcAft>
              <a:buSzPts val="1600"/>
              <a:buChar char="•"/>
              <a:defRPr/>
            </a:lvl3pPr>
            <a:lvl4pPr marL="1828800" lvl="3" indent="-330200" algn="l">
              <a:spcBef>
                <a:spcPts val="667"/>
              </a:spcBef>
              <a:spcAft>
                <a:spcPts val="0"/>
              </a:spcAft>
              <a:buSzPts val="1600"/>
              <a:buChar char="•"/>
              <a:defRPr/>
            </a:lvl4pPr>
            <a:lvl5pPr marL="2286000" lvl="4" indent="-330200" algn="l">
              <a:spcBef>
                <a:spcPts val="667"/>
              </a:spcBef>
              <a:spcAft>
                <a:spcPts val="0"/>
              </a:spcAft>
              <a:buSzPts val="1600"/>
              <a:buChar char="•"/>
              <a:defRPr/>
            </a:lvl5pPr>
            <a:lvl6pPr marL="2743200" lvl="5" indent="-228600" algn="ctr">
              <a:spcBef>
                <a:spcPts val="667"/>
              </a:spcBef>
              <a:spcAft>
                <a:spcPts val="0"/>
              </a:spcAft>
              <a:buSzPts val="1400"/>
              <a:buNone/>
              <a:defRPr/>
            </a:lvl6pPr>
            <a:lvl7pPr marL="3200400" lvl="6" indent="-228600" algn="ctr">
              <a:spcBef>
                <a:spcPts val="667"/>
              </a:spcBef>
              <a:spcAft>
                <a:spcPts val="0"/>
              </a:spcAft>
              <a:buSzPts val="1400"/>
              <a:buNone/>
              <a:defRPr/>
            </a:lvl7pPr>
            <a:lvl8pPr marL="3657600" lvl="7" indent="-228600" algn="ctr">
              <a:spcBef>
                <a:spcPts val="667"/>
              </a:spcBef>
              <a:spcAft>
                <a:spcPts val="0"/>
              </a:spcAft>
              <a:buSzPts val="1400"/>
              <a:buNone/>
              <a:defRPr/>
            </a:lvl8pPr>
            <a:lvl9pPr marL="4114800" lvl="8" indent="-228600" algn="ctr">
              <a:spcBef>
                <a:spcPts val="667"/>
              </a:spcBef>
              <a:spcAft>
                <a:spcPts val="0"/>
              </a:spcAft>
              <a:buSzPts val="1400"/>
              <a:buNone/>
              <a:defRPr/>
            </a:lvl9pPr>
          </a:lstStyle>
          <a:p>
            <a:endParaRPr/>
          </a:p>
        </p:txBody>
      </p:sp>
      <p:sp>
        <p:nvSpPr>
          <p:cNvPr id="133" name="Google Shape;133;p21"/>
          <p:cNvSpPr txBox="1">
            <a:spLocks noGrp="1"/>
          </p:cNvSpPr>
          <p:nvPr>
            <p:ph type="body" idx="2"/>
          </p:nvPr>
        </p:nvSpPr>
        <p:spPr>
          <a:xfrm>
            <a:off x="6297695" y="2285315"/>
            <a:ext cx="4799019" cy="3962309"/>
          </a:xfrm>
          <a:prstGeom prst="rect">
            <a:avLst/>
          </a:prstGeom>
          <a:noFill/>
          <a:ln>
            <a:noFill/>
          </a:ln>
        </p:spPr>
        <p:txBody>
          <a:bodyPr spcFirstLastPara="1" wrap="square" lIns="91425" tIns="45700" rIns="91425" bIns="45700" anchor="t" anchorCtr="0">
            <a:normAutofit/>
          </a:bodyPr>
          <a:lstStyle>
            <a:lvl1pPr marL="457200" lvl="0" indent="-397954" algn="l">
              <a:spcBef>
                <a:spcPts val="1067"/>
              </a:spcBef>
              <a:spcAft>
                <a:spcPts val="0"/>
              </a:spcAft>
              <a:buSzPts val="2667"/>
              <a:buChar char="•"/>
              <a:defRPr/>
            </a:lvl1pPr>
            <a:lvl2pPr marL="914400" lvl="1" indent="-364045" algn="l">
              <a:spcBef>
                <a:spcPts val="933"/>
              </a:spcBef>
              <a:spcAft>
                <a:spcPts val="0"/>
              </a:spcAft>
              <a:buSzPts val="2133"/>
              <a:buChar char="•"/>
              <a:defRPr/>
            </a:lvl2pPr>
            <a:lvl3pPr marL="1371600" lvl="2" indent="-330200" algn="l">
              <a:spcBef>
                <a:spcPts val="800"/>
              </a:spcBef>
              <a:spcAft>
                <a:spcPts val="0"/>
              </a:spcAft>
              <a:buSzPts val="1600"/>
              <a:buChar char="•"/>
              <a:defRPr/>
            </a:lvl3pPr>
            <a:lvl4pPr marL="1828800" lvl="3" indent="-330200" algn="l">
              <a:spcBef>
                <a:spcPts val="667"/>
              </a:spcBef>
              <a:spcAft>
                <a:spcPts val="0"/>
              </a:spcAft>
              <a:buSzPts val="1600"/>
              <a:buChar char="•"/>
              <a:defRPr/>
            </a:lvl4pPr>
            <a:lvl5pPr marL="2286000" lvl="4" indent="-330200" algn="l">
              <a:spcBef>
                <a:spcPts val="667"/>
              </a:spcBef>
              <a:spcAft>
                <a:spcPts val="0"/>
              </a:spcAft>
              <a:buSzPts val="1600"/>
              <a:buChar char="•"/>
              <a:defRPr/>
            </a:lvl5pPr>
            <a:lvl6pPr marL="2743200" lvl="5" indent="-228600" algn="ctr">
              <a:spcBef>
                <a:spcPts val="667"/>
              </a:spcBef>
              <a:spcAft>
                <a:spcPts val="0"/>
              </a:spcAft>
              <a:buSzPts val="1400"/>
              <a:buNone/>
              <a:defRPr/>
            </a:lvl6pPr>
            <a:lvl7pPr marL="3200400" lvl="6" indent="-228600" algn="ctr">
              <a:spcBef>
                <a:spcPts val="667"/>
              </a:spcBef>
              <a:spcAft>
                <a:spcPts val="0"/>
              </a:spcAft>
              <a:buSzPts val="1400"/>
              <a:buNone/>
              <a:defRPr/>
            </a:lvl7pPr>
            <a:lvl8pPr marL="3657600" lvl="7" indent="-228600" algn="ctr">
              <a:spcBef>
                <a:spcPts val="667"/>
              </a:spcBef>
              <a:spcAft>
                <a:spcPts val="0"/>
              </a:spcAft>
              <a:buSzPts val="1400"/>
              <a:buNone/>
              <a:defRPr/>
            </a:lvl8pPr>
            <a:lvl9pPr marL="4114800" lvl="8" indent="-228600" algn="ctr">
              <a:spcBef>
                <a:spcPts val="667"/>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ulleted Slide">
  <p:cSld name="Bulleted Slide">
    <p:spTree>
      <p:nvGrpSpPr>
        <p:cNvPr id="1" name="Shape 21"/>
        <p:cNvGrpSpPr/>
        <p:nvPr/>
      </p:nvGrpSpPr>
      <p:grpSpPr>
        <a:xfrm>
          <a:off x="0" y="0"/>
          <a:ext cx="0" cy="0"/>
          <a:chOff x="0" y="0"/>
          <a:chExt cx="0" cy="0"/>
        </a:xfrm>
      </p:grpSpPr>
      <p:sp>
        <p:nvSpPr>
          <p:cNvPr id="22" name="Google Shape;22;p3"/>
          <p:cNvSpPr txBox="1">
            <a:spLocks noGrp="1"/>
          </p:cNvSpPr>
          <p:nvPr>
            <p:ph type="sldNum" idx="12"/>
          </p:nvPr>
        </p:nvSpPr>
        <p:spPr>
          <a:xfrm>
            <a:off x="5753852" y="6509603"/>
            <a:ext cx="674021" cy="348397"/>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en-US"/>
              <a:t>‹#›</a:t>
            </a:fld>
            <a:endParaRPr/>
          </a:p>
        </p:txBody>
      </p:sp>
      <p:sp>
        <p:nvSpPr>
          <p:cNvPr id="23" name="Google Shape;23;p3"/>
          <p:cNvSpPr txBox="1">
            <a:spLocks noGrp="1"/>
          </p:cNvSpPr>
          <p:nvPr>
            <p:ph type="title"/>
          </p:nvPr>
        </p:nvSpPr>
        <p:spPr>
          <a:xfrm>
            <a:off x="913721" y="1"/>
            <a:ext cx="10363200" cy="1471084"/>
          </a:xfrm>
          <a:prstGeom prst="rect">
            <a:avLst/>
          </a:prstGeom>
          <a:noFill/>
          <a:ln>
            <a:noFill/>
          </a:ln>
        </p:spPr>
        <p:txBody>
          <a:bodyPr spcFirstLastPara="1" wrap="square" lIns="38100" tIns="38100" rIns="38100" bIns="38100" anchor="ctr" anchorCtr="0">
            <a:noAutofit/>
          </a:bodyPr>
          <a:lstStyle>
            <a:lvl1pPr lvl="0" algn="ctr">
              <a:spcBef>
                <a:spcPts val="0"/>
              </a:spcBef>
              <a:spcAft>
                <a:spcPts val="0"/>
              </a:spcAft>
              <a:buSzPts val="1400"/>
              <a:buNone/>
              <a:defRPr sz="2667">
                <a:solidFill>
                  <a:srgbClr val="0C234B"/>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1020590" y="2285315"/>
            <a:ext cx="4799019" cy="3962309"/>
          </a:xfrm>
          <a:prstGeom prst="rect">
            <a:avLst/>
          </a:prstGeom>
          <a:noFill/>
          <a:ln>
            <a:noFill/>
          </a:ln>
        </p:spPr>
        <p:txBody>
          <a:bodyPr spcFirstLastPara="1" wrap="square" lIns="91425" tIns="45700" rIns="91425" bIns="45700" anchor="t" anchorCtr="0">
            <a:normAutofit/>
          </a:bodyPr>
          <a:lstStyle>
            <a:lvl1pPr marL="457200" lvl="0" indent="-397954" algn="l">
              <a:spcBef>
                <a:spcPts val="1067"/>
              </a:spcBef>
              <a:spcAft>
                <a:spcPts val="0"/>
              </a:spcAft>
              <a:buSzPts val="2667"/>
              <a:buChar char="•"/>
              <a:defRPr/>
            </a:lvl1pPr>
            <a:lvl2pPr marL="914400" lvl="1" indent="-364045" algn="l">
              <a:spcBef>
                <a:spcPts val="933"/>
              </a:spcBef>
              <a:spcAft>
                <a:spcPts val="0"/>
              </a:spcAft>
              <a:buSzPts val="2133"/>
              <a:buChar char="•"/>
              <a:defRPr/>
            </a:lvl2pPr>
            <a:lvl3pPr marL="1371600" lvl="2" indent="-330200" algn="l">
              <a:spcBef>
                <a:spcPts val="800"/>
              </a:spcBef>
              <a:spcAft>
                <a:spcPts val="0"/>
              </a:spcAft>
              <a:buSzPts val="1600"/>
              <a:buChar char="•"/>
              <a:defRPr/>
            </a:lvl3pPr>
            <a:lvl4pPr marL="1828800" lvl="3" indent="-330200" algn="l">
              <a:spcBef>
                <a:spcPts val="667"/>
              </a:spcBef>
              <a:spcAft>
                <a:spcPts val="0"/>
              </a:spcAft>
              <a:buSzPts val="1600"/>
              <a:buChar char="•"/>
              <a:defRPr/>
            </a:lvl4pPr>
            <a:lvl5pPr marL="2286000" lvl="4" indent="-330200" algn="l">
              <a:spcBef>
                <a:spcPts val="667"/>
              </a:spcBef>
              <a:spcAft>
                <a:spcPts val="0"/>
              </a:spcAft>
              <a:buSzPts val="1600"/>
              <a:buChar char="•"/>
              <a:defRPr/>
            </a:lvl5pPr>
            <a:lvl6pPr marL="2743200" lvl="5" indent="-228600" algn="ctr">
              <a:spcBef>
                <a:spcPts val="667"/>
              </a:spcBef>
              <a:spcAft>
                <a:spcPts val="0"/>
              </a:spcAft>
              <a:buSzPts val="1400"/>
              <a:buNone/>
              <a:defRPr/>
            </a:lvl6pPr>
            <a:lvl7pPr marL="3200400" lvl="6" indent="-228600" algn="ctr">
              <a:spcBef>
                <a:spcPts val="667"/>
              </a:spcBef>
              <a:spcAft>
                <a:spcPts val="0"/>
              </a:spcAft>
              <a:buSzPts val="1400"/>
              <a:buNone/>
              <a:defRPr/>
            </a:lvl7pPr>
            <a:lvl8pPr marL="3657600" lvl="7" indent="-228600" algn="ctr">
              <a:spcBef>
                <a:spcPts val="667"/>
              </a:spcBef>
              <a:spcAft>
                <a:spcPts val="0"/>
              </a:spcAft>
              <a:buSzPts val="1400"/>
              <a:buNone/>
              <a:defRPr/>
            </a:lvl8pPr>
            <a:lvl9pPr marL="4114800" lvl="8" indent="-228600" algn="ctr">
              <a:spcBef>
                <a:spcPts val="667"/>
              </a:spcBef>
              <a:spcAft>
                <a:spcPts val="0"/>
              </a:spcAft>
              <a:buSzPts val="1400"/>
              <a:buNone/>
              <a:defRPr/>
            </a:lvl9pPr>
          </a:lstStyle>
          <a:p>
            <a:endParaRPr/>
          </a:p>
        </p:txBody>
      </p:sp>
      <p:sp>
        <p:nvSpPr>
          <p:cNvPr id="25" name="Google Shape;25;p3"/>
          <p:cNvSpPr txBox="1">
            <a:spLocks noGrp="1"/>
          </p:cNvSpPr>
          <p:nvPr>
            <p:ph type="body" idx="2"/>
          </p:nvPr>
        </p:nvSpPr>
        <p:spPr>
          <a:xfrm>
            <a:off x="6297695" y="2285315"/>
            <a:ext cx="4799019" cy="3962309"/>
          </a:xfrm>
          <a:prstGeom prst="rect">
            <a:avLst/>
          </a:prstGeom>
          <a:noFill/>
          <a:ln>
            <a:noFill/>
          </a:ln>
        </p:spPr>
        <p:txBody>
          <a:bodyPr spcFirstLastPara="1" wrap="square" lIns="91425" tIns="45700" rIns="91425" bIns="45700" anchor="t" anchorCtr="0">
            <a:normAutofit/>
          </a:bodyPr>
          <a:lstStyle>
            <a:lvl1pPr marL="457200" lvl="0" indent="-397954" algn="l">
              <a:spcBef>
                <a:spcPts val="1067"/>
              </a:spcBef>
              <a:spcAft>
                <a:spcPts val="0"/>
              </a:spcAft>
              <a:buSzPts val="2667"/>
              <a:buChar char="•"/>
              <a:defRPr/>
            </a:lvl1pPr>
            <a:lvl2pPr marL="914400" lvl="1" indent="-364045" algn="l">
              <a:spcBef>
                <a:spcPts val="933"/>
              </a:spcBef>
              <a:spcAft>
                <a:spcPts val="0"/>
              </a:spcAft>
              <a:buSzPts val="2133"/>
              <a:buChar char="•"/>
              <a:defRPr/>
            </a:lvl2pPr>
            <a:lvl3pPr marL="1371600" lvl="2" indent="-330200" algn="l">
              <a:spcBef>
                <a:spcPts val="800"/>
              </a:spcBef>
              <a:spcAft>
                <a:spcPts val="0"/>
              </a:spcAft>
              <a:buSzPts val="1600"/>
              <a:buChar char="•"/>
              <a:defRPr/>
            </a:lvl3pPr>
            <a:lvl4pPr marL="1828800" lvl="3" indent="-330200" algn="l">
              <a:spcBef>
                <a:spcPts val="667"/>
              </a:spcBef>
              <a:spcAft>
                <a:spcPts val="0"/>
              </a:spcAft>
              <a:buSzPts val="1600"/>
              <a:buChar char="•"/>
              <a:defRPr/>
            </a:lvl4pPr>
            <a:lvl5pPr marL="2286000" lvl="4" indent="-330200" algn="l">
              <a:spcBef>
                <a:spcPts val="667"/>
              </a:spcBef>
              <a:spcAft>
                <a:spcPts val="0"/>
              </a:spcAft>
              <a:buSzPts val="1600"/>
              <a:buChar char="•"/>
              <a:defRPr/>
            </a:lvl5pPr>
            <a:lvl6pPr marL="2743200" lvl="5" indent="-228600" algn="ctr">
              <a:spcBef>
                <a:spcPts val="667"/>
              </a:spcBef>
              <a:spcAft>
                <a:spcPts val="0"/>
              </a:spcAft>
              <a:buSzPts val="1400"/>
              <a:buNone/>
              <a:defRPr/>
            </a:lvl6pPr>
            <a:lvl7pPr marL="3200400" lvl="6" indent="-228600" algn="ctr">
              <a:spcBef>
                <a:spcPts val="667"/>
              </a:spcBef>
              <a:spcAft>
                <a:spcPts val="0"/>
              </a:spcAft>
              <a:buSzPts val="1400"/>
              <a:buNone/>
              <a:defRPr/>
            </a:lvl7pPr>
            <a:lvl8pPr marL="3657600" lvl="7" indent="-228600" algn="ctr">
              <a:spcBef>
                <a:spcPts val="667"/>
              </a:spcBef>
              <a:spcAft>
                <a:spcPts val="0"/>
              </a:spcAft>
              <a:buSzPts val="1400"/>
              <a:buNone/>
              <a:defRPr/>
            </a:lvl8pPr>
            <a:lvl9pPr marL="4114800" lvl="8" indent="-228600" algn="ctr">
              <a:spcBef>
                <a:spcPts val="667"/>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Object Slide">
  <p:cSld name="3_Object Slide">
    <p:spTree>
      <p:nvGrpSpPr>
        <p:cNvPr id="1" name="Shape 134"/>
        <p:cNvGrpSpPr/>
        <p:nvPr/>
      </p:nvGrpSpPr>
      <p:grpSpPr>
        <a:xfrm>
          <a:off x="0" y="0"/>
          <a:ext cx="0" cy="0"/>
          <a:chOff x="0" y="0"/>
          <a:chExt cx="0" cy="0"/>
        </a:xfrm>
      </p:grpSpPr>
      <p:sp>
        <p:nvSpPr>
          <p:cNvPr id="135" name="Google Shape;135;p22"/>
          <p:cNvSpPr txBox="1">
            <a:spLocks noGrp="1"/>
          </p:cNvSpPr>
          <p:nvPr>
            <p:ph type="title"/>
          </p:nvPr>
        </p:nvSpPr>
        <p:spPr>
          <a:xfrm>
            <a:off x="913721" y="1"/>
            <a:ext cx="10363200" cy="1471084"/>
          </a:xfrm>
          <a:prstGeom prst="rect">
            <a:avLst/>
          </a:prstGeom>
          <a:noFill/>
          <a:ln>
            <a:noFill/>
          </a:ln>
        </p:spPr>
        <p:txBody>
          <a:bodyPr spcFirstLastPara="1" wrap="square" lIns="38100" tIns="38100" rIns="38100" bIns="38100" anchor="ctr" anchorCtr="0">
            <a:noAutofit/>
          </a:bodyPr>
          <a:lstStyle>
            <a:lvl1pPr lvl="0" algn="ctr">
              <a:spcBef>
                <a:spcPts val="0"/>
              </a:spcBef>
              <a:spcAft>
                <a:spcPts val="0"/>
              </a:spcAft>
              <a:buSzPts val="1400"/>
              <a:buNone/>
              <a:defRPr sz="2667">
                <a:solidFill>
                  <a:srgbClr val="C8D9D8"/>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6" name="Google Shape;136;p22"/>
          <p:cNvSpPr txBox="1">
            <a:spLocks noGrp="1"/>
          </p:cNvSpPr>
          <p:nvPr>
            <p:ph type="sldNum" idx="12"/>
          </p:nvPr>
        </p:nvSpPr>
        <p:spPr>
          <a:xfrm>
            <a:off x="5753852" y="6509604"/>
            <a:ext cx="674021" cy="348397"/>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600" b="0" i="0" u="none" strike="noStrike" cap="none">
                <a:solidFill>
                  <a:srgbClr val="FFFFFF"/>
                </a:solidFill>
                <a:latin typeface="Calibri"/>
                <a:ea typeface="Calibri"/>
                <a:cs typeface="Calibri"/>
                <a:sym typeface="Calibri"/>
              </a:defRPr>
            </a:lvl1pPr>
            <a:lvl2pPr marL="0" marR="0" lvl="1" indent="0" algn="ctr">
              <a:spcBef>
                <a:spcPts val="0"/>
              </a:spcBef>
              <a:spcAft>
                <a:spcPts val="0"/>
              </a:spcAft>
              <a:buNone/>
              <a:defRPr sz="1600" b="0" i="0" u="none" strike="noStrike" cap="none">
                <a:solidFill>
                  <a:srgbClr val="FFFFFF"/>
                </a:solidFill>
                <a:latin typeface="Calibri"/>
                <a:ea typeface="Calibri"/>
                <a:cs typeface="Calibri"/>
                <a:sym typeface="Calibri"/>
              </a:defRPr>
            </a:lvl2pPr>
            <a:lvl3pPr marL="0" marR="0" lvl="2" indent="0" algn="ctr">
              <a:spcBef>
                <a:spcPts val="0"/>
              </a:spcBef>
              <a:spcAft>
                <a:spcPts val="0"/>
              </a:spcAft>
              <a:buNone/>
              <a:defRPr sz="1600" b="0" i="0" u="none" strike="noStrike" cap="none">
                <a:solidFill>
                  <a:srgbClr val="FFFFFF"/>
                </a:solidFill>
                <a:latin typeface="Calibri"/>
                <a:ea typeface="Calibri"/>
                <a:cs typeface="Calibri"/>
                <a:sym typeface="Calibri"/>
              </a:defRPr>
            </a:lvl3pPr>
            <a:lvl4pPr marL="0" marR="0" lvl="3" indent="0" algn="ctr">
              <a:spcBef>
                <a:spcPts val="0"/>
              </a:spcBef>
              <a:spcAft>
                <a:spcPts val="0"/>
              </a:spcAft>
              <a:buNone/>
              <a:defRPr sz="1600" b="0" i="0" u="none" strike="noStrike" cap="none">
                <a:solidFill>
                  <a:srgbClr val="FFFFFF"/>
                </a:solidFill>
                <a:latin typeface="Calibri"/>
                <a:ea typeface="Calibri"/>
                <a:cs typeface="Calibri"/>
                <a:sym typeface="Calibri"/>
              </a:defRPr>
            </a:lvl4pPr>
            <a:lvl5pPr marL="0" marR="0" lvl="4" indent="0" algn="ctr">
              <a:spcBef>
                <a:spcPts val="0"/>
              </a:spcBef>
              <a:spcAft>
                <a:spcPts val="0"/>
              </a:spcAft>
              <a:buNone/>
              <a:defRPr sz="1600" b="0" i="0" u="none" strike="noStrike" cap="none">
                <a:solidFill>
                  <a:srgbClr val="FFFFFF"/>
                </a:solidFill>
                <a:latin typeface="Calibri"/>
                <a:ea typeface="Calibri"/>
                <a:cs typeface="Calibri"/>
                <a:sym typeface="Calibri"/>
              </a:defRPr>
            </a:lvl5pPr>
            <a:lvl6pPr marL="0" marR="0" lvl="5" indent="0" algn="ctr">
              <a:spcBef>
                <a:spcPts val="0"/>
              </a:spcBef>
              <a:spcAft>
                <a:spcPts val="0"/>
              </a:spcAft>
              <a:buNone/>
              <a:defRPr sz="1600" b="0" i="0" u="none" strike="noStrike" cap="none">
                <a:solidFill>
                  <a:srgbClr val="FFFFFF"/>
                </a:solidFill>
                <a:latin typeface="Calibri"/>
                <a:ea typeface="Calibri"/>
                <a:cs typeface="Calibri"/>
                <a:sym typeface="Calibri"/>
              </a:defRPr>
            </a:lvl6pPr>
            <a:lvl7pPr marL="0" marR="0" lvl="6" indent="0" algn="ctr">
              <a:spcBef>
                <a:spcPts val="0"/>
              </a:spcBef>
              <a:spcAft>
                <a:spcPts val="0"/>
              </a:spcAft>
              <a:buNone/>
              <a:defRPr sz="1600" b="0" i="0" u="none" strike="noStrike" cap="none">
                <a:solidFill>
                  <a:srgbClr val="FFFFFF"/>
                </a:solidFill>
                <a:latin typeface="Calibri"/>
                <a:ea typeface="Calibri"/>
                <a:cs typeface="Calibri"/>
                <a:sym typeface="Calibri"/>
              </a:defRPr>
            </a:lvl7pPr>
            <a:lvl8pPr marL="0" marR="0" lvl="7" indent="0" algn="ctr">
              <a:spcBef>
                <a:spcPts val="0"/>
              </a:spcBef>
              <a:spcAft>
                <a:spcPts val="0"/>
              </a:spcAft>
              <a:buNone/>
              <a:defRPr sz="1600" b="0" i="0" u="none" strike="noStrike" cap="none">
                <a:solidFill>
                  <a:srgbClr val="FFFFFF"/>
                </a:solidFill>
                <a:latin typeface="Calibri"/>
                <a:ea typeface="Calibri"/>
                <a:cs typeface="Calibri"/>
                <a:sym typeface="Calibri"/>
              </a:defRPr>
            </a:lvl8pPr>
            <a:lvl9pPr marL="0" marR="0" lvl="8" indent="0" algn="ctr">
              <a:spcBef>
                <a:spcPts val="0"/>
              </a:spcBef>
              <a:spcAft>
                <a:spcPts val="0"/>
              </a:spcAft>
              <a:buNone/>
              <a:defRPr sz="16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37" name="Google Shape;137;p22"/>
          <p:cNvSpPr txBox="1"/>
          <p:nvPr/>
        </p:nvSpPr>
        <p:spPr>
          <a:xfrm>
            <a:off x="6188729" y="1801317"/>
            <a:ext cx="4388835" cy="2772788"/>
          </a:xfrm>
          <a:prstGeom prst="rect">
            <a:avLst/>
          </a:prstGeom>
          <a:noFill/>
          <a:ln>
            <a:noFill/>
          </a:ln>
        </p:spPr>
        <p:txBody>
          <a:bodyPr spcFirstLastPara="1" wrap="square" lIns="50800" tIns="50800" rIns="50800" bIns="50800" anchor="t" anchorCtr="0">
            <a:noAutofit/>
          </a:bodyPr>
          <a:lstStyle/>
          <a:p>
            <a:pPr marL="0" marR="0" lvl="0" indent="0" algn="l" rtl="0">
              <a:spcBef>
                <a:spcPts val="0"/>
              </a:spcBef>
              <a:spcAft>
                <a:spcPts val="0"/>
              </a:spcAft>
              <a:buClr>
                <a:srgbClr val="FFFFFF"/>
              </a:buClr>
              <a:buSzPts val="2667"/>
              <a:buFont typeface="Calibri"/>
              <a:buNone/>
            </a:pPr>
            <a:endParaRPr sz="2667" b="0" i="0" u="none" strike="noStrike" cap="none">
              <a:solidFill>
                <a:srgbClr val="FFFFFF"/>
              </a:solidFill>
              <a:latin typeface="Calibri"/>
              <a:ea typeface="Calibri"/>
              <a:cs typeface="Calibri"/>
              <a:sym typeface="Calibri"/>
            </a:endParaRPr>
          </a:p>
        </p:txBody>
      </p:sp>
      <p:pic>
        <p:nvPicPr>
          <p:cNvPr id="138" name="Google Shape;138;p22" descr="triangles_2.png"/>
          <p:cNvPicPr preferRelativeResize="0"/>
          <p:nvPr/>
        </p:nvPicPr>
        <p:blipFill rotWithShape="1">
          <a:blip r:embed="rId2">
            <a:alphaModFix/>
          </a:blip>
          <a:srcRect/>
          <a:stretch/>
        </p:blipFill>
        <p:spPr>
          <a:xfrm rot="10800000">
            <a:off x="5763187" y="1195463"/>
            <a:ext cx="586739" cy="79608"/>
          </a:xfrm>
          <a:prstGeom prst="rect">
            <a:avLst/>
          </a:prstGeom>
          <a:noFill/>
          <a:ln>
            <a:noFill/>
          </a:ln>
        </p:spPr>
      </p:pic>
      <p:pic>
        <p:nvPicPr>
          <p:cNvPr id="139" name="Google Shape;139;p22" descr="triangles_2.png"/>
          <p:cNvPicPr preferRelativeResize="0"/>
          <p:nvPr/>
        </p:nvPicPr>
        <p:blipFill rotWithShape="1">
          <a:blip r:embed="rId2">
            <a:alphaModFix/>
          </a:blip>
          <a:srcRect/>
          <a:stretch/>
        </p:blipFill>
        <p:spPr>
          <a:xfrm>
            <a:off x="5763187" y="261455"/>
            <a:ext cx="586739" cy="79608"/>
          </a:xfrm>
          <a:prstGeom prst="rect">
            <a:avLst/>
          </a:prstGeom>
          <a:noFill/>
          <a:ln>
            <a:noFill/>
          </a:ln>
        </p:spPr>
      </p:pic>
      <p:sp>
        <p:nvSpPr>
          <p:cNvPr id="140" name="Google Shape;140;p22"/>
          <p:cNvSpPr txBox="1">
            <a:spLocks noGrp="1"/>
          </p:cNvSpPr>
          <p:nvPr>
            <p:ph type="body" idx="1"/>
          </p:nvPr>
        </p:nvSpPr>
        <p:spPr>
          <a:xfrm>
            <a:off x="1613285" y="2100503"/>
            <a:ext cx="8623684" cy="1752600"/>
          </a:xfrm>
          <a:prstGeom prst="rect">
            <a:avLst/>
          </a:prstGeom>
          <a:noFill/>
          <a:ln>
            <a:noFill/>
          </a:ln>
        </p:spPr>
        <p:txBody>
          <a:bodyPr spcFirstLastPara="1" wrap="square" lIns="38100" tIns="38100" rIns="38100" bIns="38100" anchor="t" anchorCtr="0">
            <a:noAutofit/>
          </a:bodyPr>
          <a:lstStyle>
            <a:lvl1pPr marL="457200" lvl="0" indent="-465645" algn="ctr">
              <a:spcBef>
                <a:spcPts val="1067"/>
              </a:spcBef>
              <a:spcAft>
                <a:spcPts val="0"/>
              </a:spcAft>
              <a:buSzPts val="3733"/>
              <a:buChar char="•"/>
              <a:defRPr sz="3733"/>
            </a:lvl1pPr>
            <a:lvl2pPr marL="914400" lvl="1" indent="-431800" algn="ctr">
              <a:spcBef>
                <a:spcPts val="933"/>
              </a:spcBef>
              <a:spcAft>
                <a:spcPts val="0"/>
              </a:spcAft>
              <a:buSzPts val="3200"/>
              <a:buChar char="•"/>
              <a:defRPr sz="3200"/>
            </a:lvl2pPr>
            <a:lvl3pPr marL="1371600" lvl="2" indent="-397954" algn="ctr">
              <a:spcBef>
                <a:spcPts val="800"/>
              </a:spcBef>
              <a:spcAft>
                <a:spcPts val="0"/>
              </a:spcAft>
              <a:buSzPts val="2667"/>
              <a:buChar char="•"/>
              <a:defRPr sz="2667"/>
            </a:lvl3pPr>
            <a:lvl4pPr marL="1828800" lvl="3" indent="-381000" algn="ctr">
              <a:spcBef>
                <a:spcPts val="667"/>
              </a:spcBef>
              <a:spcAft>
                <a:spcPts val="0"/>
              </a:spcAft>
              <a:buSzPts val="2400"/>
              <a:buChar char="•"/>
              <a:defRPr sz="2400"/>
            </a:lvl4pPr>
            <a:lvl5pPr marL="2286000" lvl="4" indent="-381000" algn="ctr">
              <a:spcBef>
                <a:spcPts val="667"/>
              </a:spcBef>
              <a:spcAft>
                <a:spcPts val="0"/>
              </a:spcAft>
              <a:buSzPts val="2400"/>
              <a:buChar char="•"/>
              <a:defRPr sz="2400"/>
            </a:lvl5pPr>
            <a:lvl6pPr marL="2743200" lvl="5" indent="-228600" algn="ctr">
              <a:spcBef>
                <a:spcPts val="667"/>
              </a:spcBef>
              <a:spcAft>
                <a:spcPts val="0"/>
              </a:spcAft>
              <a:buSzPts val="1400"/>
              <a:buNone/>
              <a:defRPr sz="2400"/>
            </a:lvl6pPr>
            <a:lvl7pPr marL="3200400" lvl="6" indent="-228600" algn="ctr">
              <a:spcBef>
                <a:spcPts val="667"/>
              </a:spcBef>
              <a:spcAft>
                <a:spcPts val="0"/>
              </a:spcAft>
              <a:buSzPts val="1400"/>
              <a:buNone/>
              <a:defRPr sz="2400"/>
            </a:lvl7pPr>
            <a:lvl8pPr marL="3657600" lvl="7" indent="-228600" algn="ctr">
              <a:spcBef>
                <a:spcPts val="667"/>
              </a:spcBef>
              <a:spcAft>
                <a:spcPts val="0"/>
              </a:spcAft>
              <a:buSzPts val="1400"/>
              <a:buNone/>
              <a:defRPr sz="2400"/>
            </a:lvl8pPr>
            <a:lvl9pPr marL="4114800" lvl="8" indent="-228600" algn="ctr">
              <a:spcBef>
                <a:spcPts val="667"/>
              </a:spcBef>
              <a:spcAft>
                <a:spcPts val="0"/>
              </a:spcAft>
              <a:buSzPts val="1400"/>
              <a:buNone/>
              <a:defRPr sz="24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Picture with Caption">
  <p:cSld name="3_Picture with Caption">
    <p:spTree>
      <p:nvGrpSpPr>
        <p:cNvPr id="1" name="Shape 141"/>
        <p:cNvGrpSpPr/>
        <p:nvPr/>
      </p:nvGrpSpPr>
      <p:grpSpPr>
        <a:xfrm>
          <a:off x="0" y="0"/>
          <a:ext cx="0" cy="0"/>
          <a:chOff x="0" y="0"/>
          <a:chExt cx="0" cy="0"/>
        </a:xfrm>
      </p:grpSpPr>
      <p:sp>
        <p:nvSpPr>
          <p:cNvPr id="142" name="Google Shape;142;p23"/>
          <p:cNvSpPr>
            <a:spLocks noGrp="1"/>
          </p:cNvSpPr>
          <p:nvPr>
            <p:ph type="pic" idx="2"/>
          </p:nvPr>
        </p:nvSpPr>
        <p:spPr>
          <a:xfrm>
            <a:off x="2389717" y="1583860"/>
            <a:ext cx="7315200" cy="4114800"/>
          </a:xfrm>
          <a:prstGeom prst="rect">
            <a:avLst/>
          </a:prstGeom>
          <a:noFill/>
          <a:ln>
            <a:noFill/>
          </a:ln>
        </p:spPr>
      </p:sp>
      <p:sp>
        <p:nvSpPr>
          <p:cNvPr id="143" name="Google Shape;143;p23"/>
          <p:cNvSpPr txBox="1">
            <a:spLocks noGrp="1"/>
          </p:cNvSpPr>
          <p:nvPr>
            <p:ph type="body" idx="1"/>
          </p:nvPr>
        </p:nvSpPr>
        <p:spPr>
          <a:xfrm>
            <a:off x="2389717" y="5729572"/>
            <a:ext cx="7315200" cy="534493"/>
          </a:xfrm>
          <a:prstGeom prst="rect">
            <a:avLst/>
          </a:prstGeom>
          <a:noFill/>
          <a:ln>
            <a:noFill/>
          </a:ln>
        </p:spPr>
        <p:txBody>
          <a:bodyPr spcFirstLastPara="1" wrap="square" lIns="38100" tIns="38100" rIns="38100" bIns="38100" anchor="t" anchorCtr="0">
            <a:noAutofit/>
          </a:bodyPr>
          <a:lstStyle>
            <a:lvl1pPr marL="457200" lvl="0" indent="-228600" algn="ctr">
              <a:spcBef>
                <a:spcPts val="1067"/>
              </a:spcBef>
              <a:spcAft>
                <a:spcPts val="0"/>
              </a:spcAft>
              <a:buSzPts val="1600"/>
              <a:buNone/>
              <a:defRPr sz="1600">
                <a:solidFill>
                  <a:srgbClr val="C8D9D8"/>
                </a:solidFill>
              </a:defRPr>
            </a:lvl1pPr>
            <a:lvl2pPr marL="914400" lvl="1" indent="-228600" algn="ctr">
              <a:spcBef>
                <a:spcPts val="933"/>
              </a:spcBef>
              <a:spcAft>
                <a:spcPts val="0"/>
              </a:spcAft>
              <a:buSzPts val="1600"/>
              <a:buNone/>
              <a:defRPr sz="1600"/>
            </a:lvl2pPr>
            <a:lvl3pPr marL="1371600" lvl="2" indent="-228600" algn="ctr">
              <a:spcBef>
                <a:spcPts val="800"/>
              </a:spcBef>
              <a:spcAft>
                <a:spcPts val="0"/>
              </a:spcAft>
              <a:buSzPts val="1333"/>
              <a:buNone/>
              <a:defRPr sz="1333"/>
            </a:lvl3pPr>
            <a:lvl4pPr marL="1828800" lvl="3" indent="-228600" algn="ctr">
              <a:spcBef>
                <a:spcPts val="667"/>
              </a:spcBef>
              <a:spcAft>
                <a:spcPts val="0"/>
              </a:spcAft>
              <a:buSzPts val="1200"/>
              <a:buNone/>
              <a:defRPr sz="1200"/>
            </a:lvl4pPr>
            <a:lvl5pPr marL="2286000" lvl="4" indent="-228600" algn="ctr">
              <a:spcBef>
                <a:spcPts val="667"/>
              </a:spcBef>
              <a:spcAft>
                <a:spcPts val="0"/>
              </a:spcAft>
              <a:buSzPts val="1200"/>
              <a:buNone/>
              <a:defRPr sz="1200"/>
            </a:lvl5pPr>
            <a:lvl6pPr marL="2743200" lvl="5" indent="-228600" algn="ctr">
              <a:spcBef>
                <a:spcPts val="667"/>
              </a:spcBef>
              <a:spcAft>
                <a:spcPts val="0"/>
              </a:spcAft>
              <a:buClr>
                <a:srgbClr val="878787"/>
              </a:buClr>
              <a:buSzPts val="1200"/>
              <a:buFont typeface="Calibri"/>
              <a:buNone/>
              <a:defRPr sz="1200"/>
            </a:lvl6pPr>
            <a:lvl7pPr marL="3200400" lvl="6" indent="-228600" algn="ctr">
              <a:spcBef>
                <a:spcPts val="667"/>
              </a:spcBef>
              <a:spcAft>
                <a:spcPts val="0"/>
              </a:spcAft>
              <a:buClr>
                <a:srgbClr val="878787"/>
              </a:buClr>
              <a:buSzPts val="1200"/>
              <a:buFont typeface="Calibri"/>
              <a:buNone/>
              <a:defRPr sz="1200"/>
            </a:lvl7pPr>
            <a:lvl8pPr marL="3657600" lvl="7" indent="-228600" algn="ctr">
              <a:spcBef>
                <a:spcPts val="667"/>
              </a:spcBef>
              <a:spcAft>
                <a:spcPts val="0"/>
              </a:spcAft>
              <a:buClr>
                <a:srgbClr val="878787"/>
              </a:buClr>
              <a:buSzPts val="1200"/>
              <a:buFont typeface="Calibri"/>
              <a:buNone/>
              <a:defRPr sz="1200"/>
            </a:lvl8pPr>
            <a:lvl9pPr marL="4114800" lvl="8" indent="-228600" algn="ctr">
              <a:spcBef>
                <a:spcPts val="667"/>
              </a:spcBef>
              <a:spcAft>
                <a:spcPts val="0"/>
              </a:spcAft>
              <a:buClr>
                <a:srgbClr val="878787"/>
              </a:buClr>
              <a:buSzPts val="1200"/>
              <a:buFont typeface="Calibri"/>
              <a:buNone/>
              <a:defRPr sz="1200"/>
            </a:lvl9pPr>
          </a:lstStyle>
          <a:p>
            <a:endParaRPr/>
          </a:p>
        </p:txBody>
      </p:sp>
      <p:sp>
        <p:nvSpPr>
          <p:cNvPr id="144" name="Google Shape;144;p23"/>
          <p:cNvSpPr txBox="1">
            <a:spLocks noGrp="1"/>
          </p:cNvSpPr>
          <p:nvPr>
            <p:ph type="sldNum" idx="12"/>
          </p:nvPr>
        </p:nvSpPr>
        <p:spPr>
          <a:xfrm>
            <a:off x="5753852" y="6509604"/>
            <a:ext cx="674021" cy="348397"/>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en-US"/>
              <a:t>‹#›</a:t>
            </a:fld>
            <a:endParaRPr/>
          </a:p>
        </p:txBody>
      </p:sp>
      <p:sp>
        <p:nvSpPr>
          <p:cNvPr id="145" name="Google Shape;145;p23"/>
          <p:cNvSpPr txBox="1">
            <a:spLocks noGrp="1"/>
          </p:cNvSpPr>
          <p:nvPr>
            <p:ph type="title"/>
          </p:nvPr>
        </p:nvSpPr>
        <p:spPr>
          <a:xfrm>
            <a:off x="913721" y="1"/>
            <a:ext cx="10363200" cy="1471084"/>
          </a:xfrm>
          <a:prstGeom prst="rect">
            <a:avLst/>
          </a:prstGeom>
          <a:noFill/>
          <a:ln>
            <a:noFill/>
          </a:ln>
        </p:spPr>
        <p:txBody>
          <a:bodyPr spcFirstLastPara="1" wrap="square" lIns="38100" tIns="38100" rIns="38100" bIns="38100" anchor="ctr" anchorCtr="0">
            <a:noAutofit/>
          </a:bodyPr>
          <a:lstStyle>
            <a:lvl1pPr lvl="0" algn="ctr">
              <a:spcBef>
                <a:spcPts val="0"/>
              </a:spcBef>
              <a:spcAft>
                <a:spcPts val="0"/>
              </a:spcAft>
              <a:buSzPts val="1400"/>
              <a:buNone/>
              <a:defRPr sz="2667">
                <a:solidFill>
                  <a:srgbClr val="C8D9D8"/>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pic>
        <p:nvPicPr>
          <p:cNvPr id="146" name="Google Shape;146;p23" descr="triangles_2.png"/>
          <p:cNvPicPr preferRelativeResize="0"/>
          <p:nvPr/>
        </p:nvPicPr>
        <p:blipFill rotWithShape="1">
          <a:blip r:embed="rId2">
            <a:alphaModFix/>
          </a:blip>
          <a:srcRect/>
          <a:stretch/>
        </p:blipFill>
        <p:spPr>
          <a:xfrm rot="10800000">
            <a:off x="5763187" y="1195463"/>
            <a:ext cx="586739" cy="79608"/>
          </a:xfrm>
          <a:prstGeom prst="rect">
            <a:avLst/>
          </a:prstGeom>
          <a:noFill/>
          <a:ln>
            <a:noFill/>
          </a:ln>
        </p:spPr>
      </p:pic>
      <p:pic>
        <p:nvPicPr>
          <p:cNvPr id="147" name="Google Shape;147;p23" descr="triangles_2.png"/>
          <p:cNvPicPr preferRelativeResize="0"/>
          <p:nvPr/>
        </p:nvPicPr>
        <p:blipFill rotWithShape="1">
          <a:blip r:embed="rId2">
            <a:alphaModFix/>
          </a:blip>
          <a:srcRect/>
          <a:stretch/>
        </p:blipFill>
        <p:spPr>
          <a:xfrm>
            <a:off x="5763187" y="261455"/>
            <a:ext cx="586739" cy="79608"/>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Left Aligned Slide">
  <p:cSld name="3_Left Aligned Slide">
    <p:spTree>
      <p:nvGrpSpPr>
        <p:cNvPr id="1" name="Shape 148"/>
        <p:cNvGrpSpPr/>
        <p:nvPr/>
      </p:nvGrpSpPr>
      <p:grpSpPr>
        <a:xfrm>
          <a:off x="0" y="0"/>
          <a:ext cx="0" cy="0"/>
          <a:chOff x="0" y="0"/>
          <a:chExt cx="0" cy="0"/>
        </a:xfrm>
      </p:grpSpPr>
      <p:sp>
        <p:nvSpPr>
          <p:cNvPr id="149" name="Google Shape;149;p24"/>
          <p:cNvSpPr txBox="1">
            <a:spLocks noGrp="1"/>
          </p:cNvSpPr>
          <p:nvPr>
            <p:ph type="title"/>
          </p:nvPr>
        </p:nvSpPr>
        <p:spPr>
          <a:xfrm>
            <a:off x="913721" y="1"/>
            <a:ext cx="10363200" cy="1471084"/>
          </a:xfrm>
          <a:prstGeom prst="rect">
            <a:avLst/>
          </a:prstGeom>
          <a:noFill/>
          <a:ln>
            <a:noFill/>
          </a:ln>
        </p:spPr>
        <p:txBody>
          <a:bodyPr spcFirstLastPara="1" wrap="square" lIns="38100" tIns="38100" rIns="38100" bIns="38100" anchor="ctr" anchorCtr="0">
            <a:noAutofit/>
          </a:bodyPr>
          <a:lstStyle>
            <a:lvl1pPr lvl="0" algn="l">
              <a:spcBef>
                <a:spcPts val="0"/>
              </a:spcBef>
              <a:spcAft>
                <a:spcPts val="0"/>
              </a:spcAft>
              <a:buSzPts val="1400"/>
              <a:buNone/>
              <a:defRPr sz="2667">
                <a:solidFill>
                  <a:srgbClr val="C8D9D8"/>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0" name="Google Shape;150;p24"/>
          <p:cNvSpPr txBox="1">
            <a:spLocks noGrp="1"/>
          </p:cNvSpPr>
          <p:nvPr>
            <p:ph type="sldNum" idx="12"/>
          </p:nvPr>
        </p:nvSpPr>
        <p:spPr>
          <a:xfrm>
            <a:off x="5753852" y="6509604"/>
            <a:ext cx="674021" cy="348397"/>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600" b="0" i="0" u="none" strike="noStrike" cap="none">
                <a:solidFill>
                  <a:srgbClr val="FFFFFF"/>
                </a:solidFill>
                <a:latin typeface="Calibri"/>
                <a:ea typeface="Calibri"/>
                <a:cs typeface="Calibri"/>
                <a:sym typeface="Calibri"/>
              </a:defRPr>
            </a:lvl1pPr>
            <a:lvl2pPr marL="0" marR="0" lvl="1" indent="0" algn="ctr">
              <a:spcBef>
                <a:spcPts val="0"/>
              </a:spcBef>
              <a:spcAft>
                <a:spcPts val="0"/>
              </a:spcAft>
              <a:buNone/>
              <a:defRPr sz="1600" b="0" i="0" u="none" strike="noStrike" cap="none">
                <a:solidFill>
                  <a:srgbClr val="FFFFFF"/>
                </a:solidFill>
                <a:latin typeface="Calibri"/>
                <a:ea typeface="Calibri"/>
                <a:cs typeface="Calibri"/>
                <a:sym typeface="Calibri"/>
              </a:defRPr>
            </a:lvl2pPr>
            <a:lvl3pPr marL="0" marR="0" lvl="2" indent="0" algn="ctr">
              <a:spcBef>
                <a:spcPts val="0"/>
              </a:spcBef>
              <a:spcAft>
                <a:spcPts val="0"/>
              </a:spcAft>
              <a:buNone/>
              <a:defRPr sz="1600" b="0" i="0" u="none" strike="noStrike" cap="none">
                <a:solidFill>
                  <a:srgbClr val="FFFFFF"/>
                </a:solidFill>
                <a:latin typeface="Calibri"/>
                <a:ea typeface="Calibri"/>
                <a:cs typeface="Calibri"/>
                <a:sym typeface="Calibri"/>
              </a:defRPr>
            </a:lvl3pPr>
            <a:lvl4pPr marL="0" marR="0" lvl="3" indent="0" algn="ctr">
              <a:spcBef>
                <a:spcPts val="0"/>
              </a:spcBef>
              <a:spcAft>
                <a:spcPts val="0"/>
              </a:spcAft>
              <a:buNone/>
              <a:defRPr sz="1600" b="0" i="0" u="none" strike="noStrike" cap="none">
                <a:solidFill>
                  <a:srgbClr val="FFFFFF"/>
                </a:solidFill>
                <a:latin typeface="Calibri"/>
                <a:ea typeface="Calibri"/>
                <a:cs typeface="Calibri"/>
                <a:sym typeface="Calibri"/>
              </a:defRPr>
            </a:lvl4pPr>
            <a:lvl5pPr marL="0" marR="0" lvl="4" indent="0" algn="ctr">
              <a:spcBef>
                <a:spcPts val="0"/>
              </a:spcBef>
              <a:spcAft>
                <a:spcPts val="0"/>
              </a:spcAft>
              <a:buNone/>
              <a:defRPr sz="1600" b="0" i="0" u="none" strike="noStrike" cap="none">
                <a:solidFill>
                  <a:srgbClr val="FFFFFF"/>
                </a:solidFill>
                <a:latin typeface="Calibri"/>
                <a:ea typeface="Calibri"/>
                <a:cs typeface="Calibri"/>
                <a:sym typeface="Calibri"/>
              </a:defRPr>
            </a:lvl5pPr>
            <a:lvl6pPr marL="0" marR="0" lvl="5" indent="0" algn="ctr">
              <a:spcBef>
                <a:spcPts val="0"/>
              </a:spcBef>
              <a:spcAft>
                <a:spcPts val="0"/>
              </a:spcAft>
              <a:buNone/>
              <a:defRPr sz="1600" b="0" i="0" u="none" strike="noStrike" cap="none">
                <a:solidFill>
                  <a:srgbClr val="FFFFFF"/>
                </a:solidFill>
                <a:latin typeface="Calibri"/>
                <a:ea typeface="Calibri"/>
                <a:cs typeface="Calibri"/>
                <a:sym typeface="Calibri"/>
              </a:defRPr>
            </a:lvl6pPr>
            <a:lvl7pPr marL="0" marR="0" lvl="6" indent="0" algn="ctr">
              <a:spcBef>
                <a:spcPts val="0"/>
              </a:spcBef>
              <a:spcAft>
                <a:spcPts val="0"/>
              </a:spcAft>
              <a:buNone/>
              <a:defRPr sz="1600" b="0" i="0" u="none" strike="noStrike" cap="none">
                <a:solidFill>
                  <a:srgbClr val="FFFFFF"/>
                </a:solidFill>
                <a:latin typeface="Calibri"/>
                <a:ea typeface="Calibri"/>
                <a:cs typeface="Calibri"/>
                <a:sym typeface="Calibri"/>
              </a:defRPr>
            </a:lvl7pPr>
            <a:lvl8pPr marL="0" marR="0" lvl="7" indent="0" algn="ctr">
              <a:spcBef>
                <a:spcPts val="0"/>
              </a:spcBef>
              <a:spcAft>
                <a:spcPts val="0"/>
              </a:spcAft>
              <a:buNone/>
              <a:defRPr sz="1600" b="0" i="0" u="none" strike="noStrike" cap="none">
                <a:solidFill>
                  <a:srgbClr val="FFFFFF"/>
                </a:solidFill>
                <a:latin typeface="Calibri"/>
                <a:ea typeface="Calibri"/>
                <a:cs typeface="Calibri"/>
                <a:sym typeface="Calibri"/>
              </a:defRPr>
            </a:lvl8pPr>
            <a:lvl9pPr marL="0" marR="0" lvl="8" indent="0" algn="ctr">
              <a:spcBef>
                <a:spcPts val="0"/>
              </a:spcBef>
              <a:spcAft>
                <a:spcPts val="0"/>
              </a:spcAft>
              <a:buNone/>
              <a:defRPr sz="16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51" name="Google Shape;151;p24"/>
          <p:cNvSpPr txBox="1">
            <a:spLocks noGrp="1"/>
          </p:cNvSpPr>
          <p:nvPr>
            <p:ph type="body" idx="1"/>
          </p:nvPr>
        </p:nvSpPr>
        <p:spPr>
          <a:xfrm>
            <a:off x="905513" y="1479700"/>
            <a:ext cx="3007107" cy="2959400"/>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1067"/>
              </a:spcBef>
              <a:spcAft>
                <a:spcPts val="0"/>
              </a:spcAft>
              <a:buClr>
                <a:srgbClr val="6F868D"/>
              </a:buClr>
              <a:buSzPts val="1867"/>
              <a:buFont typeface="Verdana"/>
              <a:buNone/>
              <a:defRPr sz="1867" b="0" i="0"/>
            </a:lvl1pPr>
            <a:lvl2pPr marL="914400" lvl="1" indent="-342900" algn="ctr">
              <a:spcBef>
                <a:spcPts val="933"/>
              </a:spcBef>
              <a:spcAft>
                <a:spcPts val="0"/>
              </a:spcAft>
              <a:buSzPts val="1800"/>
              <a:buChar char="•"/>
              <a:defRPr/>
            </a:lvl2pPr>
            <a:lvl3pPr marL="1371600" lvl="2" indent="-342900" algn="ctr">
              <a:spcBef>
                <a:spcPts val="800"/>
              </a:spcBef>
              <a:spcAft>
                <a:spcPts val="0"/>
              </a:spcAft>
              <a:buSzPts val="1800"/>
              <a:buChar char="•"/>
              <a:defRPr/>
            </a:lvl3pPr>
            <a:lvl4pPr marL="1828800" lvl="3" indent="-342900" algn="ctr">
              <a:spcBef>
                <a:spcPts val="667"/>
              </a:spcBef>
              <a:spcAft>
                <a:spcPts val="0"/>
              </a:spcAft>
              <a:buSzPts val="1800"/>
              <a:buChar char="•"/>
              <a:defRPr/>
            </a:lvl4pPr>
            <a:lvl5pPr marL="2286000" lvl="4" indent="-342900" algn="ctr">
              <a:spcBef>
                <a:spcPts val="667"/>
              </a:spcBef>
              <a:spcAft>
                <a:spcPts val="0"/>
              </a:spcAft>
              <a:buSzPts val="1800"/>
              <a:buChar char="•"/>
              <a:defRPr/>
            </a:lvl5pPr>
            <a:lvl6pPr marL="2743200" lvl="5" indent="-228600" algn="ctr">
              <a:spcBef>
                <a:spcPts val="667"/>
              </a:spcBef>
              <a:spcAft>
                <a:spcPts val="0"/>
              </a:spcAft>
              <a:buSzPts val="1400"/>
              <a:buNone/>
              <a:defRPr/>
            </a:lvl6pPr>
            <a:lvl7pPr marL="3200400" lvl="6" indent="-228600" algn="ctr">
              <a:spcBef>
                <a:spcPts val="667"/>
              </a:spcBef>
              <a:spcAft>
                <a:spcPts val="0"/>
              </a:spcAft>
              <a:buSzPts val="1400"/>
              <a:buNone/>
              <a:defRPr/>
            </a:lvl7pPr>
            <a:lvl8pPr marL="3657600" lvl="7" indent="-228600" algn="ctr">
              <a:spcBef>
                <a:spcPts val="667"/>
              </a:spcBef>
              <a:spcAft>
                <a:spcPts val="0"/>
              </a:spcAft>
              <a:buSzPts val="1400"/>
              <a:buNone/>
              <a:defRPr/>
            </a:lvl8pPr>
            <a:lvl9pPr marL="4114800" lvl="8" indent="-228600" algn="ctr">
              <a:spcBef>
                <a:spcPts val="667"/>
              </a:spcBef>
              <a:spcAft>
                <a:spcPts val="0"/>
              </a:spcAft>
              <a:buSzPts val="1400"/>
              <a:buNone/>
              <a:defRPr/>
            </a:lvl9pPr>
          </a:lstStyle>
          <a:p>
            <a:endParaRPr/>
          </a:p>
        </p:txBody>
      </p:sp>
      <p:sp>
        <p:nvSpPr>
          <p:cNvPr id="152" name="Google Shape;152;p24"/>
          <p:cNvSpPr>
            <a:spLocks noGrp="1"/>
          </p:cNvSpPr>
          <p:nvPr>
            <p:ph type="pic" idx="2"/>
          </p:nvPr>
        </p:nvSpPr>
        <p:spPr>
          <a:xfrm>
            <a:off x="4066553" y="1583860"/>
            <a:ext cx="7315200" cy="4114800"/>
          </a:xfrm>
          <a:prstGeom prst="rect">
            <a:avLst/>
          </a:prstGeom>
          <a:noFill/>
          <a:ln>
            <a:noFill/>
          </a:ln>
        </p:spPr>
      </p:sp>
      <p:sp>
        <p:nvSpPr>
          <p:cNvPr id="153" name="Google Shape;153;p24"/>
          <p:cNvSpPr txBox="1">
            <a:spLocks noGrp="1"/>
          </p:cNvSpPr>
          <p:nvPr>
            <p:ph type="body" idx="3"/>
          </p:nvPr>
        </p:nvSpPr>
        <p:spPr>
          <a:xfrm>
            <a:off x="4066553" y="5729572"/>
            <a:ext cx="7315200" cy="534493"/>
          </a:xfrm>
          <a:prstGeom prst="rect">
            <a:avLst/>
          </a:prstGeom>
          <a:noFill/>
          <a:ln>
            <a:noFill/>
          </a:ln>
        </p:spPr>
        <p:txBody>
          <a:bodyPr spcFirstLastPara="1" wrap="square" lIns="38100" tIns="38100" rIns="38100" bIns="38100" anchor="t" anchorCtr="0">
            <a:noAutofit/>
          </a:bodyPr>
          <a:lstStyle>
            <a:lvl1pPr marL="457200" lvl="0" indent="-228600" algn="ctr">
              <a:spcBef>
                <a:spcPts val="1067"/>
              </a:spcBef>
              <a:spcAft>
                <a:spcPts val="0"/>
              </a:spcAft>
              <a:buSzPts val="1600"/>
              <a:buNone/>
              <a:defRPr sz="1600">
                <a:solidFill>
                  <a:srgbClr val="C8D9D8"/>
                </a:solidFill>
              </a:defRPr>
            </a:lvl1pPr>
            <a:lvl2pPr marL="914400" lvl="1" indent="-228600" algn="ctr">
              <a:spcBef>
                <a:spcPts val="933"/>
              </a:spcBef>
              <a:spcAft>
                <a:spcPts val="0"/>
              </a:spcAft>
              <a:buSzPts val="1600"/>
              <a:buNone/>
              <a:defRPr sz="1600"/>
            </a:lvl2pPr>
            <a:lvl3pPr marL="1371600" lvl="2" indent="-228600" algn="ctr">
              <a:spcBef>
                <a:spcPts val="800"/>
              </a:spcBef>
              <a:spcAft>
                <a:spcPts val="0"/>
              </a:spcAft>
              <a:buSzPts val="1333"/>
              <a:buNone/>
              <a:defRPr sz="1333"/>
            </a:lvl3pPr>
            <a:lvl4pPr marL="1828800" lvl="3" indent="-228600" algn="ctr">
              <a:spcBef>
                <a:spcPts val="667"/>
              </a:spcBef>
              <a:spcAft>
                <a:spcPts val="0"/>
              </a:spcAft>
              <a:buSzPts val="1200"/>
              <a:buNone/>
              <a:defRPr sz="1200"/>
            </a:lvl4pPr>
            <a:lvl5pPr marL="2286000" lvl="4" indent="-228600" algn="ctr">
              <a:spcBef>
                <a:spcPts val="667"/>
              </a:spcBef>
              <a:spcAft>
                <a:spcPts val="0"/>
              </a:spcAft>
              <a:buSzPts val="1200"/>
              <a:buNone/>
              <a:defRPr sz="1200"/>
            </a:lvl5pPr>
            <a:lvl6pPr marL="2743200" lvl="5" indent="-228600" algn="ctr">
              <a:spcBef>
                <a:spcPts val="667"/>
              </a:spcBef>
              <a:spcAft>
                <a:spcPts val="0"/>
              </a:spcAft>
              <a:buClr>
                <a:srgbClr val="878787"/>
              </a:buClr>
              <a:buSzPts val="1200"/>
              <a:buFont typeface="Calibri"/>
              <a:buNone/>
              <a:defRPr sz="1200"/>
            </a:lvl6pPr>
            <a:lvl7pPr marL="3200400" lvl="6" indent="-228600" algn="ctr">
              <a:spcBef>
                <a:spcPts val="667"/>
              </a:spcBef>
              <a:spcAft>
                <a:spcPts val="0"/>
              </a:spcAft>
              <a:buClr>
                <a:srgbClr val="878787"/>
              </a:buClr>
              <a:buSzPts val="1200"/>
              <a:buFont typeface="Calibri"/>
              <a:buNone/>
              <a:defRPr sz="1200"/>
            </a:lvl7pPr>
            <a:lvl8pPr marL="3657600" lvl="7" indent="-228600" algn="ctr">
              <a:spcBef>
                <a:spcPts val="667"/>
              </a:spcBef>
              <a:spcAft>
                <a:spcPts val="0"/>
              </a:spcAft>
              <a:buClr>
                <a:srgbClr val="878787"/>
              </a:buClr>
              <a:buSzPts val="1200"/>
              <a:buFont typeface="Calibri"/>
              <a:buNone/>
              <a:defRPr sz="1200"/>
            </a:lvl8pPr>
            <a:lvl9pPr marL="4114800" lvl="8" indent="-228600" algn="ctr">
              <a:spcBef>
                <a:spcPts val="667"/>
              </a:spcBef>
              <a:spcAft>
                <a:spcPts val="0"/>
              </a:spcAft>
              <a:buClr>
                <a:srgbClr val="878787"/>
              </a:buClr>
              <a:buSzPts val="1200"/>
              <a:buFont typeface="Calibri"/>
              <a:buNone/>
              <a:defRPr sz="12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_Blank Slide">
  <p:cSld name="3_Blank Slide">
    <p:spTree>
      <p:nvGrpSpPr>
        <p:cNvPr id="1" name="Shape 154"/>
        <p:cNvGrpSpPr/>
        <p:nvPr/>
      </p:nvGrpSpPr>
      <p:grpSpPr>
        <a:xfrm>
          <a:off x="0" y="0"/>
          <a:ext cx="0" cy="0"/>
          <a:chOff x="0" y="0"/>
          <a:chExt cx="0" cy="0"/>
        </a:xfrm>
      </p:grpSpPr>
      <p:sp>
        <p:nvSpPr>
          <p:cNvPr id="155" name="Google Shape;155;p25"/>
          <p:cNvSpPr txBox="1">
            <a:spLocks noGrp="1"/>
          </p:cNvSpPr>
          <p:nvPr>
            <p:ph type="sldNum" idx="12"/>
          </p:nvPr>
        </p:nvSpPr>
        <p:spPr>
          <a:xfrm>
            <a:off x="5753852" y="6509604"/>
            <a:ext cx="674021" cy="348397"/>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600" b="0" i="0" u="none" strike="noStrike" cap="none">
                <a:solidFill>
                  <a:srgbClr val="FFFFFF"/>
                </a:solidFill>
                <a:latin typeface="Calibri"/>
                <a:ea typeface="Calibri"/>
                <a:cs typeface="Calibri"/>
                <a:sym typeface="Calibri"/>
              </a:defRPr>
            </a:lvl1pPr>
            <a:lvl2pPr marL="0" marR="0" lvl="1" indent="0" algn="ctr">
              <a:spcBef>
                <a:spcPts val="0"/>
              </a:spcBef>
              <a:spcAft>
                <a:spcPts val="0"/>
              </a:spcAft>
              <a:buNone/>
              <a:defRPr sz="1600" b="0" i="0" u="none" strike="noStrike" cap="none">
                <a:solidFill>
                  <a:srgbClr val="FFFFFF"/>
                </a:solidFill>
                <a:latin typeface="Calibri"/>
                <a:ea typeface="Calibri"/>
                <a:cs typeface="Calibri"/>
                <a:sym typeface="Calibri"/>
              </a:defRPr>
            </a:lvl2pPr>
            <a:lvl3pPr marL="0" marR="0" lvl="2" indent="0" algn="ctr">
              <a:spcBef>
                <a:spcPts val="0"/>
              </a:spcBef>
              <a:spcAft>
                <a:spcPts val="0"/>
              </a:spcAft>
              <a:buNone/>
              <a:defRPr sz="1600" b="0" i="0" u="none" strike="noStrike" cap="none">
                <a:solidFill>
                  <a:srgbClr val="FFFFFF"/>
                </a:solidFill>
                <a:latin typeface="Calibri"/>
                <a:ea typeface="Calibri"/>
                <a:cs typeface="Calibri"/>
                <a:sym typeface="Calibri"/>
              </a:defRPr>
            </a:lvl3pPr>
            <a:lvl4pPr marL="0" marR="0" lvl="3" indent="0" algn="ctr">
              <a:spcBef>
                <a:spcPts val="0"/>
              </a:spcBef>
              <a:spcAft>
                <a:spcPts val="0"/>
              </a:spcAft>
              <a:buNone/>
              <a:defRPr sz="1600" b="0" i="0" u="none" strike="noStrike" cap="none">
                <a:solidFill>
                  <a:srgbClr val="FFFFFF"/>
                </a:solidFill>
                <a:latin typeface="Calibri"/>
                <a:ea typeface="Calibri"/>
                <a:cs typeface="Calibri"/>
                <a:sym typeface="Calibri"/>
              </a:defRPr>
            </a:lvl4pPr>
            <a:lvl5pPr marL="0" marR="0" lvl="4" indent="0" algn="ctr">
              <a:spcBef>
                <a:spcPts val="0"/>
              </a:spcBef>
              <a:spcAft>
                <a:spcPts val="0"/>
              </a:spcAft>
              <a:buNone/>
              <a:defRPr sz="1600" b="0" i="0" u="none" strike="noStrike" cap="none">
                <a:solidFill>
                  <a:srgbClr val="FFFFFF"/>
                </a:solidFill>
                <a:latin typeface="Calibri"/>
                <a:ea typeface="Calibri"/>
                <a:cs typeface="Calibri"/>
                <a:sym typeface="Calibri"/>
              </a:defRPr>
            </a:lvl5pPr>
            <a:lvl6pPr marL="0" marR="0" lvl="5" indent="0" algn="ctr">
              <a:spcBef>
                <a:spcPts val="0"/>
              </a:spcBef>
              <a:spcAft>
                <a:spcPts val="0"/>
              </a:spcAft>
              <a:buNone/>
              <a:defRPr sz="1600" b="0" i="0" u="none" strike="noStrike" cap="none">
                <a:solidFill>
                  <a:srgbClr val="FFFFFF"/>
                </a:solidFill>
                <a:latin typeface="Calibri"/>
                <a:ea typeface="Calibri"/>
                <a:cs typeface="Calibri"/>
                <a:sym typeface="Calibri"/>
              </a:defRPr>
            </a:lvl6pPr>
            <a:lvl7pPr marL="0" marR="0" lvl="6" indent="0" algn="ctr">
              <a:spcBef>
                <a:spcPts val="0"/>
              </a:spcBef>
              <a:spcAft>
                <a:spcPts val="0"/>
              </a:spcAft>
              <a:buNone/>
              <a:defRPr sz="1600" b="0" i="0" u="none" strike="noStrike" cap="none">
                <a:solidFill>
                  <a:srgbClr val="FFFFFF"/>
                </a:solidFill>
                <a:latin typeface="Calibri"/>
                <a:ea typeface="Calibri"/>
                <a:cs typeface="Calibri"/>
                <a:sym typeface="Calibri"/>
              </a:defRPr>
            </a:lvl7pPr>
            <a:lvl8pPr marL="0" marR="0" lvl="7" indent="0" algn="ctr">
              <a:spcBef>
                <a:spcPts val="0"/>
              </a:spcBef>
              <a:spcAft>
                <a:spcPts val="0"/>
              </a:spcAft>
              <a:buNone/>
              <a:defRPr sz="1600" b="0" i="0" u="none" strike="noStrike" cap="none">
                <a:solidFill>
                  <a:srgbClr val="FFFFFF"/>
                </a:solidFill>
                <a:latin typeface="Calibri"/>
                <a:ea typeface="Calibri"/>
                <a:cs typeface="Calibri"/>
                <a:sym typeface="Calibri"/>
              </a:defRPr>
            </a:lvl8pPr>
            <a:lvl9pPr marL="0" marR="0" lvl="8" indent="0" algn="ctr">
              <a:spcBef>
                <a:spcPts val="0"/>
              </a:spcBef>
              <a:spcAft>
                <a:spcPts val="0"/>
              </a:spcAft>
              <a:buNone/>
              <a:defRPr sz="16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_Two Paragraph Content">
  <p:cSld name="3_Two Paragraph Content">
    <p:spTree>
      <p:nvGrpSpPr>
        <p:cNvPr id="1" name="Shape 156"/>
        <p:cNvGrpSpPr/>
        <p:nvPr/>
      </p:nvGrpSpPr>
      <p:grpSpPr>
        <a:xfrm>
          <a:off x="0" y="0"/>
          <a:ext cx="0" cy="0"/>
          <a:chOff x="0" y="0"/>
          <a:chExt cx="0" cy="0"/>
        </a:xfrm>
      </p:grpSpPr>
      <p:sp>
        <p:nvSpPr>
          <p:cNvPr id="157" name="Google Shape;157;p26"/>
          <p:cNvSpPr txBox="1">
            <a:spLocks noGrp="1"/>
          </p:cNvSpPr>
          <p:nvPr>
            <p:ph type="sldNum" idx="12"/>
          </p:nvPr>
        </p:nvSpPr>
        <p:spPr>
          <a:xfrm>
            <a:off x="5753852" y="6509604"/>
            <a:ext cx="674021" cy="348397"/>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en-US"/>
              <a:t>‹#›</a:t>
            </a:fld>
            <a:endParaRPr/>
          </a:p>
        </p:txBody>
      </p:sp>
      <p:sp>
        <p:nvSpPr>
          <p:cNvPr id="158" name="Google Shape;158;p26"/>
          <p:cNvSpPr txBox="1">
            <a:spLocks noGrp="1"/>
          </p:cNvSpPr>
          <p:nvPr>
            <p:ph type="title"/>
          </p:nvPr>
        </p:nvSpPr>
        <p:spPr>
          <a:xfrm>
            <a:off x="913721" y="1"/>
            <a:ext cx="10363200" cy="1471084"/>
          </a:xfrm>
          <a:prstGeom prst="rect">
            <a:avLst/>
          </a:prstGeom>
          <a:noFill/>
          <a:ln>
            <a:noFill/>
          </a:ln>
        </p:spPr>
        <p:txBody>
          <a:bodyPr spcFirstLastPara="1" wrap="square" lIns="38100" tIns="38100" rIns="38100" bIns="38100" anchor="ctr" anchorCtr="0">
            <a:noAutofit/>
          </a:bodyPr>
          <a:lstStyle>
            <a:lvl1pPr lvl="0" algn="ctr">
              <a:spcBef>
                <a:spcPts val="0"/>
              </a:spcBef>
              <a:spcAft>
                <a:spcPts val="0"/>
              </a:spcAft>
              <a:buSzPts val="1400"/>
              <a:buNone/>
              <a:defRPr sz="2667">
                <a:solidFill>
                  <a:srgbClr val="C8D9D8"/>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pic>
        <p:nvPicPr>
          <p:cNvPr id="159" name="Google Shape;159;p26" descr="triangles_2.png"/>
          <p:cNvPicPr preferRelativeResize="0"/>
          <p:nvPr/>
        </p:nvPicPr>
        <p:blipFill rotWithShape="1">
          <a:blip r:embed="rId2">
            <a:alphaModFix/>
          </a:blip>
          <a:srcRect/>
          <a:stretch/>
        </p:blipFill>
        <p:spPr>
          <a:xfrm rot="10800000">
            <a:off x="5763187" y="1195463"/>
            <a:ext cx="586739" cy="79608"/>
          </a:xfrm>
          <a:prstGeom prst="rect">
            <a:avLst/>
          </a:prstGeom>
          <a:noFill/>
          <a:ln>
            <a:noFill/>
          </a:ln>
        </p:spPr>
      </p:pic>
      <p:pic>
        <p:nvPicPr>
          <p:cNvPr id="160" name="Google Shape;160;p26" descr="triangles_2.png"/>
          <p:cNvPicPr preferRelativeResize="0"/>
          <p:nvPr/>
        </p:nvPicPr>
        <p:blipFill rotWithShape="1">
          <a:blip r:embed="rId2">
            <a:alphaModFix/>
          </a:blip>
          <a:srcRect/>
          <a:stretch/>
        </p:blipFill>
        <p:spPr>
          <a:xfrm>
            <a:off x="5763187" y="261455"/>
            <a:ext cx="586739" cy="79608"/>
          </a:xfrm>
          <a:prstGeom prst="rect">
            <a:avLst/>
          </a:prstGeom>
          <a:noFill/>
          <a:ln>
            <a:noFill/>
          </a:ln>
        </p:spPr>
      </p:pic>
      <p:sp>
        <p:nvSpPr>
          <p:cNvPr id="161" name="Google Shape;161;p26"/>
          <p:cNvSpPr txBox="1">
            <a:spLocks noGrp="1"/>
          </p:cNvSpPr>
          <p:nvPr>
            <p:ph type="body" idx="1"/>
          </p:nvPr>
        </p:nvSpPr>
        <p:spPr>
          <a:xfrm>
            <a:off x="1316503" y="2219551"/>
            <a:ext cx="4503108" cy="3906083"/>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1067"/>
              </a:spcBef>
              <a:spcAft>
                <a:spcPts val="0"/>
              </a:spcAft>
              <a:buClr>
                <a:srgbClr val="6F868D"/>
              </a:buClr>
              <a:buSzPts val="2667"/>
              <a:buFont typeface="Verdana"/>
              <a:buNone/>
              <a:defRPr/>
            </a:lvl1pPr>
            <a:lvl2pPr marL="914400" lvl="1" indent="-342900" algn="ctr">
              <a:spcBef>
                <a:spcPts val="933"/>
              </a:spcBef>
              <a:spcAft>
                <a:spcPts val="0"/>
              </a:spcAft>
              <a:buSzPts val="1800"/>
              <a:buChar char="•"/>
              <a:defRPr/>
            </a:lvl2pPr>
            <a:lvl3pPr marL="1371600" lvl="2" indent="-342900" algn="ctr">
              <a:spcBef>
                <a:spcPts val="800"/>
              </a:spcBef>
              <a:spcAft>
                <a:spcPts val="0"/>
              </a:spcAft>
              <a:buSzPts val="1800"/>
              <a:buChar char="•"/>
              <a:defRPr/>
            </a:lvl3pPr>
            <a:lvl4pPr marL="1828800" lvl="3" indent="-342900" algn="ctr">
              <a:spcBef>
                <a:spcPts val="667"/>
              </a:spcBef>
              <a:spcAft>
                <a:spcPts val="0"/>
              </a:spcAft>
              <a:buSzPts val="1800"/>
              <a:buChar char="•"/>
              <a:defRPr/>
            </a:lvl4pPr>
            <a:lvl5pPr marL="2286000" lvl="4" indent="-342900" algn="ctr">
              <a:spcBef>
                <a:spcPts val="667"/>
              </a:spcBef>
              <a:spcAft>
                <a:spcPts val="0"/>
              </a:spcAft>
              <a:buSzPts val="1800"/>
              <a:buChar char="•"/>
              <a:defRPr/>
            </a:lvl5pPr>
            <a:lvl6pPr marL="2743200" lvl="5" indent="-228600" algn="ctr">
              <a:spcBef>
                <a:spcPts val="667"/>
              </a:spcBef>
              <a:spcAft>
                <a:spcPts val="0"/>
              </a:spcAft>
              <a:buSzPts val="1400"/>
              <a:buNone/>
              <a:defRPr/>
            </a:lvl6pPr>
            <a:lvl7pPr marL="3200400" lvl="6" indent="-228600" algn="ctr">
              <a:spcBef>
                <a:spcPts val="667"/>
              </a:spcBef>
              <a:spcAft>
                <a:spcPts val="0"/>
              </a:spcAft>
              <a:buSzPts val="1400"/>
              <a:buNone/>
              <a:defRPr/>
            </a:lvl7pPr>
            <a:lvl8pPr marL="3657600" lvl="7" indent="-228600" algn="ctr">
              <a:spcBef>
                <a:spcPts val="667"/>
              </a:spcBef>
              <a:spcAft>
                <a:spcPts val="0"/>
              </a:spcAft>
              <a:buSzPts val="1400"/>
              <a:buNone/>
              <a:defRPr/>
            </a:lvl8pPr>
            <a:lvl9pPr marL="4114800" lvl="8" indent="-228600" algn="ctr">
              <a:spcBef>
                <a:spcPts val="667"/>
              </a:spcBef>
              <a:spcAft>
                <a:spcPts val="0"/>
              </a:spcAft>
              <a:buSzPts val="1400"/>
              <a:buNone/>
              <a:defRPr/>
            </a:lvl9pPr>
          </a:lstStyle>
          <a:p>
            <a:endParaRPr/>
          </a:p>
        </p:txBody>
      </p:sp>
      <p:sp>
        <p:nvSpPr>
          <p:cNvPr id="162" name="Google Shape;162;p26"/>
          <p:cNvSpPr txBox="1">
            <a:spLocks noGrp="1"/>
          </p:cNvSpPr>
          <p:nvPr>
            <p:ph type="body" idx="2"/>
          </p:nvPr>
        </p:nvSpPr>
        <p:spPr>
          <a:xfrm>
            <a:off x="6363453" y="2219551"/>
            <a:ext cx="4503108" cy="3906083"/>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1067"/>
              </a:spcBef>
              <a:spcAft>
                <a:spcPts val="0"/>
              </a:spcAft>
              <a:buClr>
                <a:srgbClr val="6F868D"/>
              </a:buClr>
              <a:buSzPts val="2667"/>
              <a:buFont typeface="Verdana"/>
              <a:buNone/>
              <a:defRPr/>
            </a:lvl1pPr>
            <a:lvl2pPr marL="914400" lvl="1" indent="-342900" algn="ctr">
              <a:spcBef>
                <a:spcPts val="933"/>
              </a:spcBef>
              <a:spcAft>
                <a:spcPts val="0"/>
              </a:spcAft>
              <a:buSzPts val="1800"/>
              <a:buChar char="•"/>
              <a:defRPr/>
            </a:lvl2pPr>
            <a:lvl3pPr marL="1371600" lvl="2" indent="-342900" algn="ctr">
              <a:spcBef>
                <a:spcPts val="800"/>
              </a:spcBef>
              <a:spcAft>
                <a:spcPts val="0"/>
              </a:spcAft>
              <a:buSzPts val="1800"/>
              <a:buChar char="•"/>
              <a:defRPr/>
            </a:lvl3pPr>
            <a:lvl4pPr marL="1828800" lvl="3" indent="-342900" algn="ctr">
              <a:spcBef>
                <a:spcPts val="667"/>
              </a:spcBef>
              <a:spcAft>
                <a:spcPts val="0"/>
              </a:spcAft>
              <a:buSzPts val="1800"/>
              <a:buChar char="•"/>
              <a:defRPr/>
            </a:lvl4pPr>
            <a:lvl5pPr marL="2286000" lvl="4" indent="-342900" algn="ctr">
              <a:spcBef>
                <a:spcPts val="667"/>
              </a:spcBef>
              <a:spcAft>
                <a:spcPts val="0"/>
              </a:spcAft>
              <a:buSzPts val="1800"/>
              <a:buChar char="•"/>
              <a:defRPr/>
            </a:lvl5pPr>
            <a:lvl6pPr marL="2743200" lvl="5" indent="-228600" algn="ctr">
              <a:spcBef>
                <a:spcPts val="667"/>
              </a:spcBef>
              <a:spcAft>
                <a:spcPts val="0"/>
              </a:spcAft>
              <a:buSzPts val="1400"/>
              <a:buNone/>
              <a:defRPr/>
            </a:lvl6pPr>
            <a:lvl7pPr marL="3200400" lvl="6" indent="-228600" algn="ctr">
              <a:spcBef>
                <a:spcPts val="667"/>
              </a:spcBef>
              <a:spcAft>
                <a:spcPts val="0"/>
              </a:spcAft>
              <a:buSzPts val="1400"/>
              <a:buNone/>
              <a:defRPr/>
            </a:lvl7pPr>
            <a:lvl8pPr marL="3657600" lvl="7" indent="-228600" algn="ctr">
              <a:spcBef>
                <a:spcPts val="667"/>
              </a:spcBef>
              <a:spcAft>
                <a:spcPts val="0"/>
              </a:spcAft>
              <a:buSzPts val="1400"/>
              <a:buNone/>
              <a:defRPr/>
            </a:lvl8pPr>
            <a:lvl9pPr marL="4114800" lvl="8" indent="-228600" algn="ctr">
              <a:spcBef>
                <a:spcPts val="667"/>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914400" y="2129367"/>
            <a:ext cx="10363200" cy="1471084"/>
          </a:xfrm>
          <a:prstGeom prst="rect">
            <a:avLst/>
          </a:prstGeom>
          <a:noFill/>
          <a:ln>
            <a:noFill/>
          </a:ln>
        </p:spPr>
        <p:txBody>
          <a:bodyPr spcFirstLastPara="1" wrap="square" lIns="0" tIns="0" rIns="0" bIns="0" anchor="ctr" anchorCtr="0">
            <a:noAutofit/>
          </a:bodyPr>
          <a:lstStyle>
            <a:lvl1pPr marR="0" lvl="0" algn="ctr">
              <a:lnSpc>
                <a:spcPct val="100000"/>
              </a:lnSpc>
              <a:spcBef>
                <a:spcPts val="0"/>
              </a:spcBef>
              <a:spcAft>
                <a:spcPts val="0"/>
              </a:spcAft>
              <a:buClr>
                <a:srgbClr val="000000"/>
              </a:buClr>
              <a:buSzPts val="1400"/>
              <a:buFont typeface="Arial"/>
              <a:buNone/>
              <a:defRPr sz="3733" b="1" i="0" u="none" strike="noStrike" cap="none">
                <a:solidFill>
                  <a:srgbClr val="0C224A"/>
                </a:solidFill>
                <a:latin typeface="Calibri"/>
                <a:ea typeface="Calibri"/>
                <a:cs typeface="Calibri"/>
                <a:sym typeface="Calibri"/>
              </a:defRPr>
            </a:lvl1pPr>
            <a:lvl2pPr marR="0" lvl="1"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body" idx="1"/>
          </p:nvPr>
        </p:nvSpPr>
        <p:spPr>
          <a:xfrm>
            <a:off x="1828800" y="3886200"/>
            <a:ext cx="8534400" cy="2608040"/>
          </a:xfrm>
          <a:prstGeom prst="rect">
            <a:avLst/>
          </a:prstGeom>
          <a:noFill/>
          <a:ln>
            <a:noFill/>
          </a:ln>
        </p:spPr>
        <p:txBody>
          <a:bodyPr spcFirstLastPara="1" wrap="square" lIns="0" tIns="0" rIns="0" bIns="0" anchor="t" anchorCtr="0">
            <a:noAutofit/>
          </a:bodyPr>
          <a:lstStyle>
            <a:lvl1pPr marL="457200" marR="0" lvl="0" indent="-355600" algn="ctr">
              <a:lnSpc>
                <a:spcPct val="100000"/>
              </a:lnSpc>
              <a:spcBef>
                <a:spcPts val="1067"/>
              </a:spcBef>
              <a:spcAft>
                <a:spcPts val="0"/>
              </a:spcAft>
              <a:buClr>
                <a:srgbClr val="BE0B34"/>
              </a:buClr>
              <a:buSzPts val="2000"/>
              <a:buFont typeface="Arial"/>
              <a:buChar char="•"/>
              <a:defRPr sz="2667" b="0" i="0" u="none" strike="noStrike" cap="none">
                <a:solidFill>
                  <a:schemeClr val="dk1"/>
                </a:solidFill>
                <a:latin typeface="Calibri"/>
                <a:ea typeface="Calibri"/>
                <a:cs typeface="Calibri"/>
                <a:sym typeface="Calibri"/>
              </a:defRPr>
            </a:lvl1pPr>
            <a:lvl2pPr marL="914400" marR="0" lvl="1" indent="-330200" algn="ctr">
              <a:lnSpc>
                <a:spcPct val="100000"/>
              </a:lnSpc>
              <a:spcBef>
                <a:spcPts val="933"/>
              </a:spcBef>
              <a:spcAft>
                <a:spcPts val="0"/>
              </a:spcAft>
              <a:buClr>
                <a:srgbClr val="BE0B34"/>
              </a:buClr>
              <a:buSzPts val="1600"/>
              <a:buFont typeface="Arial"/>
              <a:buChar char="•"/>
              <a:defRPr sz="2133" b="0" i="0" u="none" strike="noStrike" cap="none">
                <a:solidFill>
                  <a:srgbClr val="1E5288"/>
                </a:solidFill>
                <a:latin typeface="Calibri"/>
                <a:ea typeface="Calibri"/>
                <a:cs typeface="Calibri"/>
                <a:sym typeface="Calibri"/>
              </a:defRPr>
            </a:lvl2pPr>
            <a:lvl3pPr marL="1371600" marR="0" lvl="2" indent="-304800" algn="ctr">
              <a:lnSpc>
                <a:spcPct val="100000"/>
              </a:lnSpc>
              <a:spcBef>
                <a:spcPts val="800"/>
              </a:spcBef>
              <a:spcAft>
                <a:spcPts val="0"/>
              </a:spcAft>
              <a:buClr>
                <a:srgbClr val="BE0B34"/>
              </a:buClr>
              <a:buSzPts val="1200"/>
              <a:buFont typeface="Arial"/>
              <a:buChar char="•"/>
              <a:defRPr sz="1600" b="0" i="0" u="none" strike="noStrike" cap="none">
                <a:solidFill>
                  <a:srgbClr val="1E5288"/>
                </a:solidFill>
                <a:latin typeface="Calibri"/>
                <a:ea typeface="Calibri"/>
                <a:cs typeface="Calibri"/>
                <a:sym typeface="Calibri"/>
              </a:defRPr>
            </a:lvl3pPr>
            <a:lvl4pPr marL="1828800" marR="0" lvl="3" indent="-304800" algn="ctr">
              <a:lnSpc>
                <a:spcPct val="100000"/>
              </a:lnSpc>
              <a:spcBef>
                <a:spcPts val="667"/>
              </a:spcBef>
              <a:spcAft>
                <a:spcPts val="0"/>
              </a:spcAft>
              <a:buClr>
                <a:srgbClr val="BE0B34"/>
              </a:buClr>
              <a:buSzPts val="1200"/>
              <a:buFont typeface="Arial"/>
              <a:buChar char="•"/>
              <a:defRPr sz="1600" b="0" i="0" u="none" strike="noStrike" cap="none">
                <a:solidFill>
                  <a:srgbClr val="1E5288"/>
                </a:solidFill>
                <a:latin typeface="Calibri"/>
                <a:ea typeface="Calibri"/>
                <a:cs typeface="Calibri"/>
                <a:sym typeface="Calibri"/>
              </a:defRPr>
            </a:lvl4pPr>
            <a:lvl5pPr marL="2286000" marR="0" lvl="4" indent="-304800" algn="ctr">
              <a:lnSpc>
                <a:spcPct val="100000"/>
              </a:lnSpc>
              <a:spcBef>
                <a:spcPts val="667"/>
              </a:spcBef>
              <a:spcAft>
                <a:spcPts val="0"/>
              </a:spcAft>
              <a:buClr>
                <a:srgbClr val="BE0B34"/>
              </a:buClr>
              <a:buSzPts val="1200"/>
              <a:buFont typeface="Arial"/>
              <a:buChar char="•"/>
              <a:defRPr sz="1600" b="0" i="0" u="none" strike="noStrike" cap="none">
                <a:solidFill>
                  <a:srgbClr val="1E5288"/>
                </a:solidFill>
                <a:latin typeface="Calibri"/>
                <a:ea typeface="Calibri"/>
                <a:cs typeface="Calibri"/>
                <a:sym typeface="Calibri"/>
              </a:defRPr>
            </a:lvl5pPr>
            <a:lvl6pPr marL="2743200" marR="0" lvl="5" indent="-228600" algn="ctr">
              <a:lnSpc>
                <a:spcPct val="100000"/>
              </a:lnSpc>
              <a:spcBef>
                <a:spcPts val="667"/>
              </a:spcBef>
              <a:spcAft>
                <a:spcPts val="0"/>
              </a:spcAft>
              <a:buClr>
                <a:srgbClr val="000000"/>
              </a:buClr>
              <a:buSzPts val="1400"/>
              <a:buFont typeface="Arial"/>
              <a:buNone/>
              <a:defRPr sz="2667" b="0" i="0" u="none" strike="noStrike" cap="none">
                <a:solidFill>
                  <a:srgbClr val="878787"/>
                </a:solidFill>
                <a:latin typeface="Calibri"/>
                <a:ea typeface="Calibri"/>
                <a:cs typeface="Calibri"/>
                <a:sym typeface="Calibri"/>
              </a:defRPr>
            </a:lvl6pPr>
            <a:lvl7pPr marL="3200400" marR="0" lvl="6" indent="-228600" algn="ctr">
              <a:lnSpc>
                <a:spcPct val="100000"/>
              </a:lnSpc>
              <a:spcBef>
                <a:spcPts val="667"/>
              </a:spcBef>
              <a:spcAft>
                <a:spcPts val="0"/>
              </a:spcAft>
              <a:buClr>
                <a:srgbClr val="000000"/>
              </a:buClr>
              <a:buSzPts val="1400"/>
              <a:buFont typeface="Arial"/>
              <a:buNone/>
              <a:defRPr sz="2667" b="0" i="0" u="none" strike="noStrike" cap="none">
                <a:solidFill>
                  <a:srgbClr val="878787"/>
                </a:solidFill>
                <a:latin typeface="Calibri"/>
                <a:ea typeface="Calibri"/>
                <a:cs typeface="Calibri"/>
                <a:sym typeface="Calibri"/>
              </a:defRPr>
            </a:lvl7pPr>
            <a:lvl8pPr marL="3657600" marR="0" lvl="7" indent="-228600" algn="ctr">
              <a:lnSpc>
                <a:spcPct val="100000"/>
              </a:lnSpc>
              <a:spcBef>
                <a:spcPts val="667"/>
              </a:spcBef>
              <a:spcAft>
                <a:spcPts val="0"/>
              </a:spcAft>
              <a:buClr>
                <a:srgbClr val="000000"/>
              </a:buClr>
              <a:buSzPts val="1400"/>
              <a:buFont typeface="Arial"/>
              <a:buNone/>
              <a:defRPr sz="2667" b="0" i="0" u="none" strike="noStrike" cap="none">
                <a:solidFill>
                  <a:srgbClr val="878787"/>
                </a:solidFill>
                <a:latin typeface="Calibri"/>
                <a:ea typeface="Calibri"/>
                <a:cs typeface="Calibri"/>
                <a:sym typeface="Calibri"/>
              </a:defRPr>
            </a:lvl8pPr>
            <a:lvl9pPr marL="4114800" marR="0" lvl="8" indent="-228600" algn="ctr">
              <a:lnSpc>
                <a:spcPct val="100000"/>
              </a:lnSpc>
              <a:spcBef>
                <a:spcPts val="667"/>
              </a:spcBef>
              <a:spcAft>
                <a:spcPts val="0"/>
              </a:spcAft>
              <a:buClr>
                <a:srgbClr val="000000"/>
              </a:buClr>
              <a:buSzPts val="1400"/>
              <a:buFont typeface="Arial"/>
              <a:buNone/>
              <a:defRPr sz="2667" b="0" i="0" u="none" strike="noStrike" cap="none">
                <a:solidFill>
                  <a:srgbClr val="878787"/>
                </a:solidFill>
                <a:latin typeface="Calibri"/>
                <a:ea typeface="Calibri"/>
                <a:cs typeface="Calibri"/>
                <a:sym typeface="Calibri"/>
              </a:defRPr>
            </a:lvl9pPr>
          </a:lstStyle>
          <a:p>
            <a:endParaRPr/>
          </a:p>
        </p:txBody>
      </p:sp>
      <p:sp>
        <p:nvSpPr>
          <p:cNvPr id="29" name="Google Shape;29;p4"/>
          <p:cNvSpPr txBox="1">
            <a:spLocks noGrp="1"/>
          </p:cNvSpPr>
          <p:nvPr>
            <p:ph type="ftr" idx="11"/>
          </p:nvPr>
        </p:nvSpPr>
        <p:spPr>
          <a:xfrm>
            <a:off x="0" y="0"/>
            <a:ext cx="4000000" cy="40000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067" b="0" i="0" u="none" strike="noStrike" cap="none">
                <a:solidFill>
                  <a:srgbClr val="0C224A"/>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5600" b="0" i="0" u="none" strike="noStrike" cap="none">
                <a:solidFill>
                  <a:srgbClr val="000000"/>
                </a:solidFill>
                <a:latin typeface="Gill Sans"/>
                <a:ea typeface="Gill Sans"/>
                <a:cs typeface="Gill Sans"/>
                <a:sym typeface="Gill Sans"/>
              </a:defRPr>
            </a:lvl2pPr>
            <a:lvl3pPr marR="0" lvl="2" algn="ctr" rtl="0">
              <a:lnSpc>
                <a:spcPct val="100000"/>
              </a:lnSpc>
              <a:spcBef>
                <a:spcPts val="0"/>
              </a:spcBef>
              <a:spcAft>
                <a:spcPts val="0"/>
              </a:spcAft>
              <a:buClr>
                <a:srgbClr val="000000"/>
              </a:buClr>
              <a:buSzPts val="1400"/>
              <a:buFont typeface="Arial"/>
              <a:buNone/>
              <a:defRPr sz="5600" b="0" i="0" u="none" strike="noStrike" cap="none">
                <a:solidFill>
                  <a:srgbClr val="000000"/>
                </a:solidFill>
                <a:latin typeface="Gill Sans"/>
                <a:ea typeface="Gill Sans"/>
                <a:cs typeface="Gill Sans"/>
                <a:sym typeface="Gill Sans"/>
              </a:defRPr>
            </a:lvl3pPr>
            <a:lvl4pPr marR="0" lvl="3" algn="ctr" rtl="0">
              <a:lnSpc>
                <a:spcPct val="100000"/>
              </a:lnSpc>
              <a:spcBef>
                <a:spcPts val="0"/>
              </a:spcBef>
              <a:spcAft>
                <a:spcPts val="0"/>
              </a:spcAft>
              <a:buClr>
                <a:srgbClr val="000000"/>
              </a:buClr>
              <a:buSzPts val="1400"/>
              <a:buFont typeface="Arial"/>
              <a:buNone/>
              <a:defRPr sz="5600" b="0" i="0" u="none" strike="noStrike" cap="none">
                <a:solidFill>
                  <a:srgbClr val="000000"/>
                </a:solidFill>
                <a:latin typeface="Gill Sans"/>
                <a:ea typeface="Gill Sans"/>
                <a:cs typeface="Gill Sans"/>
                <a:sym typeface="Gill Sans"/>
              </a:defRPr>
            </a:lvl4pPr>
            <a:lvl5pPr marR="0" lvl="4" algn="ctr" rtl="0">
              <a:lnSpc>
                <a:spcPct val="100000"/>
              </a:lnSpc>
              <a:spcBef>
                <a:spcPts val="0"/>
              </a:spcBef>
              <a:spcAft>
                <a:spcPts val="0"/>
              </a:spcAft>
              <a:buClr>
                <a:srgbClr val="000000"/>
              </a:buClr>
              <a:buSzPts val="1400"/>
              <a:buFont typeface="Arial"/>
              <a:buNone/>
              <a:defRPr sz="5600" b="0" i="0" u="none" strike="noStrike" cap="none">
                <a:solidFill>
                  <a:srgbClr val="000000"/>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5600" b="0" i="0" u="none" strike="noStrike" cap="none">
                <a:solidFill>
                  <a:srgbClr val="000000"/>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5600" b="0" i="0" u="none" strike="noStrike" cap="none">
                <a:solidFill>
                  <a:srgbClr val="000000"/>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5600" b="0" i="0" u="none" strike="noStrike" cap="none">
                <a:solidFill>
                  <a:srgbClr val="000000"/>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5600" b="0" i="0" u="none" strike="noStrike" cap="none">
                <a:solidFill>
                  <a:srgbClr val="000000"/>
                </a:solidFill>
                <a:latin typeface="Gill Sans"/>
                <a:ea typeface="Gill Sans"/>
                <a:cs typeface="Gill Sans"/>
                <a:sym typeface="Gill Sans"/>
              </a:defRPr>
            </a:lvl9pPr>
          </a:lstStyle>
          <a:p>
            <a:endParaRPr/>
          </a:p>
        </p:txBody>
      </p:sp>
      <p:sp>
        <p:nvSpPr>
          <p:cNvPr id="30" name="Google Shape;30;p4"/>
          <p:cNvSpPr txBox="1">
            <a:spLocks noGrp="1"/>
          </p:cNvSpPr>
          <p:nvPr>
            <p:ph type="dt" idx="10"/>
          </p:nvPr>
        </p:nvSpPr>
        <p:spPr>
          <a:xfrm>
            <a:off x="0" y="0"/>
            <a:ext cx="4000000" cy="400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5600" b="0" i="0" u="none" strike="noStrike" cap="none">
                <a:solidFill>
                  <a:srgbClr val="888A94"/>
                </a:solidFill>
                <a:latin typeface="Gill Sans"/>
                <a:ea typeface="Gill Sans"/>
                <a:cs typeface="Gill Sans"/>
                <a:sym typeface="Gill Sans"/>
              </a:defRPr>
            </a:lvl1pPr>
            <a:lvl2pPr marR="0" lvl="1" algn="ctr" rtl="0">
              <a:lnSpc>
                <a:spcPct val="100000"/>
              </a:lnSpc>
              <a:spcBef>
                <a:spcPts val="0"/>
              </a:spcBef>
              <a:spcAft>
                <a:spcPts val="0"/>
              </a:spcAft>
              <a:buClr>
                <a:srgbClr val="000000"/>
              </a:buClr>
              <a:buSzPts val="1400"/>
              <a:buFont typeface="Arial"/>
              <a:buNone/>
              <a:defRPr sz="5600" b="0" i="0" u="none" strike="noStrike" cap="none">
                <a:solidFill>
                  <a:srgbClr val="000000"/>
                </a:solidFill>
                <a:latin typeface="Gill Sans"/>
                <a:ea typeface="Gill Sans"/>
                <a:cs typeface="Gill Sans"/>
                <a:sym typeface="Gill Sans"/>
              </a:defRPr>
            </a:lvl2pPr>
            <a:lvl3pPr marR="0" lvl="2" algn="ctr" rtl="0">
              <a:lnSpc>
                <a:spcPct val="100000"/>
              </a:lnSpc>
              <a:spcBef>
                <a:spcPts val="0"/>
              </a:spcBef>
              <a:spcAft>
                <a:spcPts val="0"/>
              </a:spcAft>
              <a:buClr>
                <a:srgbClr val="000000"/>
              </a:buClr>
              <a:buSzPts val="1400"/>
              <a:buFont typeface="Arial"/>
              <a:buNone/>
              <a:defRPr sz="5600" b="0" i="0" u="none" strike="noStrike" cap="none">
                <a:solidFill>
                  <a:srgbClr val="000000"/>
                </a:solidFill>
                <a:latin typeface="Gill Sans"/>
                <a:ea typeface="Gill Sans"/>
                <a:cs typeface="Gill Sans"/>
                <a:sym typeface="Gill Sans"/>
              </a:defRPr>
            </a:lvl3pPr>
            <a:lvl4pPr marR="0" lvl="3" algn="ctr" rtl="0">
              <a:lnSpc>
                <a:spcPct val="100000"/>
              </a:lnSpc>
              <a:spcBef>
                <a:spcPts val="0"/>
              </a:spcBef>
              <a:spcAft>
                <a:spcPts val="0"/>
              </a:spcAft>
              <a:buClr>
                <a:srgbClr val="000000"/>
              </a:buClr>
              <a:buSzPts val="1400"/>
              <a:buFont typeface="Arial"/>
              <a:buNone/>
              <a:defRPr sz="5600" b="0" i="0" u="none" strike="noStrike" cap="none">
                <a:solidFill>
                  <a:srgbClr val="000000"/>
                </a:solidFill>
                <a:latin typeface="Gill Sans"/>
                <a:ea typeface="Gill Sans"/>
                <a:cs typeface="Gill Sans"/>
                <a:sym typeface="Gill Sans"/>
              </a:defRPr>
            </a:lvl4pPr>
            <a:lvl5pPr marR="0" lvl="4" algn="ctr" rtl="0">
              <a:lnSpc>
                <a:spcPct val="100000"/>
              </a:lnSpc>
              <a:spcBef>
                <a:spcPts val="0"/>
              </a:spcBef>
              <a:spcAft>
                <a:spcPts val="0"/>
              </a:spcAft>
              <a:buClr>
                <a:srgbClr val="000000"/>
              </a:buClr>
              <a:buSzPts val="1400"/>
              <a:buFont typeface="Arial"/>
              <a:buNone/>
              <a:defRPr sz="5600" b="0" i="0" u="none" strike="noStrike" cap="none">
                <a:solidFill>
                  <a:srgbClr val="000000"/>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5600" b="0" i="0" u="none" strike="noStrike" cap="none">
                <a:solidFill>
                  <a:srgbClr val="000000"/>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5600" b="0" i="0" u="none" strike="noStrike" cap="none">
                <a:solidFill>
                  <a:srgbClr val="000000"/>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5600" b="0" i="0" u="none" strike="noStrike" cap="none">
                <a:solidFill>
                  <a:srgbClr val="000000"/>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5600" b="0" i="0" u="none" strike="noStrike" cap="none">
                <a:solidFill>
                  <a:srgbClr val="000000"/>
                </a:solidFill>
                <a:latin typeface="Gill Sans"/>
                <a:ea typeface="Gill Sans"/>
                <a:cs typeface="Gill Sans"/>
                <a:sym typeface="Gill Sans"/>
              </a:defRPr>
            </a:lvl9pPr>
          </a:lstStyle>
          <a:p>
            <a:endParaRPr/>
          </a:p>
        </p:txBody>
      </p:sp>
      <p:sp>
        <p:nvSpPr>
          <p:cNvPr id="31" name="Google Shape;31;p4"/>
          <p:cNvSpPr txBox="1">
            <a:spLocks noGrp="1"/>
          </p:cNvSpPr>
          <p:nvPr>
            <p:ph type="sldNum" idx="12"/>
          </p:nvPr>
        </p:nvSpPr>
        <p:spPr>
          <a:xfrm>
            <a:off x="5753852" y="6509603"/>
            <a:ext cx="674021" cy="348397"/>
          </a:xfrm>
          <a:prstGeom prst="rect">
            <a:avLst/>
          </a:prstGeom>
          <a:noFill/>
          <a:ln>
            <a:noFill/>
          </a:ln>
        </p:spPr>
        <p:txBody>
          <a:bodyPr spcFirstLastPara="1" wrap="square" lIns="0" tIns="0" rIns="0" bIns="0" anchor="ctr" anchorCtr="0">
            <a:noAutofit/>
          </a:bodyPr>
          <a:lstStyle>
            <a:lvl1pPr marL="85511" marR="0" lvl="0" indent="0" algn="ctr">
              <a:lnSpc>
                <a:spcPct val="103333"/>
              </a:lnSpc>
              <a:spcBef>
                <a:spcPts val="0"/>
              </a:spcBef>
              <a:spcAft>
                <a:spcPts val="0"/>
              </a:spcAft>
              <a:buClr>
                <a:srgbClr val="000000"/>
              </a:buClr>
              <a:buSzPts val="1200"/>
              <a:buFont typeface="Arial"/>
              <a:buNone/>
              <a:defRPr sz="1600" b="0" i="0" u="none" strike="noStrike" cap="none">
                <a:solidFill>
                  <a:schemeClr val="lt1"/>
                </a:solidFill>
                <a:latin typeface="Calibri"/>
                <a:ea typeface="Calibri"/>
                <a:cs typeface="Calibri"/>
                <a:sym typeface="Calibri"/>
              </a:defRPr>
            </a:lvl1pPr>
            <a:lvl2pPr marL="85511" marR="0" lvl="1" indent="0" algn="ctr">
              <a:lnSpc>
                <a:spcPct val="103333"/>
              </a:lnSpc>
              <a:spcBef>
                <a:spcPts val="0"/>
              </a:spcBef>
              <a:spcAft>
                <a:spcPts val="0"/>
              </a:spcAft>
              <a:buClr>
                <a:srgbClr val="000000"/>
              </a:buClr>
              <a:buSzPts val="1200"/>
              <a:buFont typeface="Arial"/>
              <a:buNone/>
              <a:defRPr sz="1600" b="0" i="0" u="none" strike="noStrike" cap="none">
                <a:solidFill>
                  <a:schemeClr val="lt1"/>
                </a:solidFill>
                <a:latin typeface="Calibri"/>
                <a:ea typeface="Calibri"/>
                <a:cs typeface="Calibri"/>
                <a:sym typeface="Calibri"/>
              </a:defRPr>
            </a:lvl2pPr>
            <a:lvl3pPr marL="85511" marR="0" lvl="2" indent="0" algn="ctr">
              <a:lnSpc>
                <a:spcPct val="103333"/>
              </a:lnSpc>
              <a:spcBef>
                <a:spcPts val="0"/>
              </a:spcBef>
              <a:spcAft>
                <a:spcPts val="0"/>
              </a:spcAft>
              <a:buClr>
                <a:srgbClr val="000000"/>
              </a:buClr>
              <a:buSzPts val="1200"/>
              <a:buFont typeface="Arial"/>
              <a:buNone/>
              <a:defRPr sz="1600" b="0" i="0" u="none" strike="noStrike" cap="none">
                <a:solidFill>
                  <a:schemeClr val="lt1"/>
                </a:solidFill>
                <a:latin typeface="Calibri"/>
                <a:ea typeface="Calibri"/>
                <a:cs typeface="Calibri"/>
                <a:sym typeface="Calibri"/>
              </a:defRPr>
            </a:lvl3pPr>
            <a:lvl4pPr marL="85511" marR="0" lvl="3" indent="0" algn="ctr">
              <a:lnSpc>
                <a:spcPct val="103333"/>
              </a:lnSpc>
              <a:spcBef>
                <a:spcPts val="0"/>
              </a:spcBef>
              <a:spcAft>
                <a:spcPts val="0"/>
              </a:spcAft>
              <a:buClr>
                <a:srgbClr val="000000"/>
              </a:buClr>
              <a:buSzPts val="1200"/>
              <a:buFont typeface="Arial"/>
              <a:buNone/>
              <a:defRPr sz="1600" b="0" i="0" u="none" strike="noStrike" cap="none">
                <a:solidFill>
                  <a:schemeClr val="lt1"/>
                </a:solidFill>
                <a:latin typeface="Calibri"/>
                <a:ea typeface="Calibri"/>
                <a:cs typeface="Calibri"/>
                <a:sym typeface="Calibri"/>
              </a:defRPr>
            </a:lvl4pPr>
            <a:lvl5pPr marL="85511" marR="0" lvl="4" indent="0" algn="ctr">
              <a:lnSpc>
                <a:spcPct val="103333"/>
              </a:lnSpc>
              <a:spcBef>
                <a:spcPts val="0"/>
              </a:spcBef>
              <a:spcAft>
                <a:spcPts val="0"/>
              </a:spcAft>
              <a:buClr>
                <a:srgbClr val="000000"/>
              </a:buClr>
              <a:buSzPts val="1200"/>
              <a:buFont typeface="Arial"/>
              <a:buNone/>
              <a:defRPr sz="1600" b="0" i="0" u="none" strike="noStrike" cap="none">
                <a:solidFill>
                  <a:schemeClr val="lt1"/>
                </a:solidFill>
                <a:latin typeface="Calibri"/>
                <a:ea typeface="Calibri"/>
                <a:cs typeface="Calibri"/>
                <a:sym typeface="Calibri"/>
              </a:defRPr>
            </a:lvl5pPr>
            <a:lvl6pPr marL="85511" marR="0" lvl="5" indent="0" algn="ctr">
              <a:lnSpc>
                <a:spcPct val="103333"/>
              </a:lnSpc>
              <a:spcBef>
                <a:spcPts val="0"/>
              </a:spcBef>
              <a:spcAft>
                <a:spcPts val="0"/>
              </a:spcAft>
              <a:buClr>
                <a:srgbClr val="000000"/>
              </a:buClr>
              <a:buSzPts val="1200"/>
              <a:buFont typeface="Arial"/>
              <a:buNone/>
              <a:defRPr sz="1600" b="0" i="0" u="none" strike="noStrike" cap="none">
                <a:solidFill>
                  <a:schemeClr val="lt1"/>
                </a:solidFill>
                <a:latin typeface="Calibri"/>
                <a:ea typeface="Calibri"/>
                <a:cs typeface="Calibri"/>
                <a:sym typeface="Calibri"/>
              </a:defRPr>
            </a:lvl6pPr>
            <a:lvl7pPr marL="85511" marR="0" lvl="6" indent="0" algn="ctr">
              <a:lnSpc>
                <a:spcPct val="103333"/>
              </a:lnSpc>
              <a:spcBef>
                <a:spcPts val="0"/>
              </a:spcBef>
              <a:spcAft>
                <a:spcPts val="0"/>
              </a:spcAft>
              <a:buClr>
                <a:srgbClr val="000000"/>
              </a:buClr>
              <a:buSzPts val="1200"/>
              <a:buFont typeface="Arial"/>
              <a:buNone/>
              <a:defRPr sz="1600" b="0" i="0" u="none" strike="noStrike" cap="none">
                <a:solidFill>
                  <a:schemeClr val="lt1"/>
                </a:solidFill>
                <a:latin typeface="Calibri"/>
                <a:ea typeface="Calibri"/>
                <a:cs typeface="Calibri"/>
                <a:sym typeface="Calibri"/>
              </a:defRPr>
            </a:lvl7pPr>
            <a:lvl8pPr marL="85511" marR="0" lvl="7" indent="0" algn="ctr">
              <a:lnSpc>
                <a:spcPct val="103333"/>
              </a:lnSpc>
              <a:spcBef>
                <a:spcPts val="0"/>
              </a:spcBef>
              <a:spcAft>
                <a:spcPts val="0"/>
              </a:spcAft>
              <a:buClr>
                <a:srgbClr val="000000"/>
              </a:buClr>
              <a:buSzPts val="1200"/>
              <a:buFont typeface="Arial"/>
              <a:buNone/>
              <a:defRPr sz="1600" b="0" i="0" u="none" strike="noStrike" cap="none">
                <a:solidFill>
                  <a:schemeClr val="lt1"/>
                </a:solidFill>
                <a:latin typeface="Calibri"/>
                <a:ea typeface="Calibri"/>
                <a:cs typeface="Calibri"/>
                <a:sym typeface="Calibri"/>
              </a:defRPr>
            </a:lvl8pPr>
            <a:lvl9pPr marL="85511" marR="0" lvl="8" indent="0" algn="ctr">
              <a:lnSpc>
                <a:spcPct val="103333"/>
              </a:lnSpc>
              <a:spcBef>
                <a:spcPts val="0"/>
              </a:spcBef>
              <a:spcAft>
                <a:spcPts val="0"/>
              </a:spcAft>
              <a:buClr>
                <a:srgbClr val="000000"/>
              </a:buClr>
              <a:buSzPts val="1200"/>
              <a:buFont typeface="Arial"/>
              <a:buNone/>
              <a:defRPr sz="1600" b="0" i="0" u="none" strike="noStrike" cap="none">
                <a:solidFill>
                  <a:schemeClr val="lt1"/>
                </a:solidFill>
                <a:latin typeface="Calibri"/>
                <a:ea typeface="Calibri"/>
                <a:cs typeface="Calibri"/>
                <a:sym typeface="Calibri"/>
              </a:defRPr>
            </a:lvl9pPr>
          </a:lstStyle>
          <a:p>
            <a:pPr marL="85511"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ragraph Content">
  <p:cSld name="Paragraph Content">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913721" y="1"/>
            <a:ext cx="10363200" cy="1471084"/>
          </a:xfrm>
          <a:prstGeom prst="rect">
            <a:avLst/>
          </a:prstGeom>
          <a:noFill/>
          <a:ln>
            <a:noFill/>
          </a:ln>
        </p:spPr>
        <p:txBody>
          <a:bodyPr spcFirstLastPara="1" wrap="square" lIns="38100" tIns="38100" rIns="38100" bIns="38100" anchor="ctr" anchorCtr="0">
            <a:noAutofit/>
          </a:bodyPr>
          <a:lstStyle>
            <a:lvl1pPr lvl="0" algn="ctr">
              <a:spcBef>
                <a:spcPts val="0"/>
              </a:spcBef>
              <a:spcAft>
                <a:spcPts val="0"/>
              </a:spcAft>
              <a:buSzPts val="1400"/>
              <a:buNone/>
              <a:defRPr sz="2667">
                <a:solidFill>
                  <a:srgbClr val="0C234B"/>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5753852" y="6509603"/>
            <a:ext cx="674021" cy="348397"/>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600" b="0" i="0" u="none" strike="noStrike" cap="none">
                <a:solidFill>
                  <a:srgbClr val="FFFFFF"/>
                </a:solidFill>
                <a:latin typeface="Calibri"/>
                <a:ea typeface="Calibri"/>
                <a:cs typeface="Calibri"/>
                <a:sym typeface="Calibri"/>
              </a:defRPr>
            </a:lvl1pPr>
            <a:lvl2pPr marL="0" lvl="1" indent="0" algn="ctr">
              <a:spcBef>
                <a:spcPts val="0"/>
              </a:spcBef>
              <a:spcAft>
                <a:spcPts val="0"/>
              </a:spcAft>
              <a:buNone/>
              <a:defRPr sz="1600" b="0" i="0" u="none" strike="noStrike" cap="none">
                <a:solidFill>
                  <a:srgbClr val="FFFFFF"/>
                </a:solidFill>
                <a:latin typeface="Calibri"/>
                <a:ea typeface="Calibri"/>
                <a:cs typeface="Calibri"/>
                <a:sym typeface="Calibri"/>
              </a:defRPr>
            </a:lvl2pPr>
            <a:lvl3pPr marL="0" lvl="2" indent="0" algn="ctr">
              <a:spcBef>
                <a:spcPts val="0"/>
              </a:spcBef>
              <a:spcAft>
                <a:spcPts val="0"/>
              </a:spcAft>
              <a:buNone/>
              <a:defRPr sz="1600" b="0" i="0" u="none" strike="noStrike" cap="none">
                <a:solidFill>
                  <a:srgbClr val="FFFFFF"/>
                </a:solidFill>
                <a:latin typeface="Calibri"/>
                <a:ea typeface="Calibri"/>
                <a:cs typeface="Calibri"/>
                <a:sym typeface="Calibri"/>
              </a:defRPr>
            </a:lvl3pPr>
            <a:lvl4pPr marL="0" lvl="3" indent="0" algn="ctr">
              <a:spcBef>
                <a:spcPts val="0"/>
              </a:spcBef>
              <a:spcAft>
                <a:spcPts val="0"/>
              </a:spcAft>
              <a:buNone/>
              <a:defRPr sz="1600" b="0" i="0" u="none" strike="noStrike" cap="none">
                <a:solidFill>
                  <a:srgbClr val="FFFFFF"/>
                </a:solidFill>
                <a:latin typeface="Calibri"/>
                <a:ea typeface="Calibri"/>
                <a:cs typeface="Calibri"/>
                <a:sym typeface="Calibri"/>
              </a:defRPr>
            </a:lvl4pPr>
            <a:lvl5pPr marL="0" lvl="4" indent="0" algn="ctr">
              <a:spcBef>
                <a:spcPts val="0"/>
              </a:spcBef>
              <a:spcAft>
                <a:spcPts val="0"/>
              </a:spcAft>
              <a:buNone/>
              <a:defRPr sz="1600" b="0" i="0" u="none" strike="noStrike" cap="none">
                <a:solidFill>
                  <a:srgbClr val="FFFFFF"/>
                </a:solidFill>
                <a:latin typeface="Calibri"/>
                <a:ea typeface="Calibri"/>
                <a:cs typeface="Calibri"/>
                <a:sym typeface="Calibri"/>
              </a:defRPr>
            </a:lvl5pPr>
            <a:lvl6pPr marL="0" lvl="5" indent="0" algn="ctr">
              <a:spcBef>
                <a:spcPts val="0"/>
              </a:spcBef>
              <a:spcAft>
                <a:spcPts val="0"/>
              </a:spcAft>
              <a:buNone/>
              <a:defRPr sz="1600" b="0" i="0" u="none" strike="noStrike" cap="none">
                <a:solidFill>
                  <a:srgbClr val="FFFFFF"/>
                </a:solidFill>
                <a:latin typeface="Calibri"/>
                <a:ea typeface="Calibri"/>
                <a:cs typeface="Calibri"/>
                <a:sym typeface="Calibri"/>
              </a:defRPr>
            </a:lvl6pPr>
            <a:lvl7pPr marL="0" lvl="6" indent="0" algn="ctr">
              <a:spcBef>
                <a:spcPts val="0"/>
              </a:spcBef>
              <a:spcAft>
                <a:spcPts val="0"/>
              </a:spcAft>
              <a:buNone/>
              <a:defRPr sz="1600" b="0" i="0" u="none" strike="noStrike" cap="none">
                <a:solidFill>
                  <a:srgbClr val="FFFFFF"/>
                </a:solidFill>
                <a:latin typeface="Calibri"/>
                <a:ea typeface="Calibri"/>
                <a:cs typeface="Calibri"/>
                <a:sym typeface="Calibri"/>
              </a:defRPr>
            </a:lvl7pPr>
            <a:lvl8pPr marL="0" lvl="7" indent="0" algn="ctr">
              <a:spcBef>
                <a:spcPts val="0"/>
              </a:spcBef>
              <a:spcAft>
                <a:spcPts val="0"/>
              </a:spcAft>
              <a:buNone/>
              <a:defRPr sz="1600" b="0" i="0" u="none" strike="noStrike" cap="none">
                <a:solidFill>
                  <a:srgbClr val="FFFFFF"/>
                </a:solidFill>
                <a:latin typeface="Calibri"/>
                <a:ea typeface="Calibri"/>
                <a:cs typeface="Calibri"/>
                <a:sym typeface="Calibri"/>
              </a:defRPr>
            </a:lvl8pPr>
            <a:lvl9pPr marL="0" lvl="8" indent="0" algn="ctr">
              <a:spcBef>
                <a:spcPts val="0"/>
              </a:spcBef>
              <a:spcAft>
                <a:spcPts val="0"/>
              </a:spcAft>
              <a:buNone/>
              <a:defRPr sz="16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35" name="Google Shape;35;p5"/>
          <p:cNvSpPr txBox="1">
            <a:spLocks noGrp="1"/>
          </p:cNvSpPr>
          <p:nvPr>
            <p:ph type="body" idx="1"/>
          </p:nvPr>
        </p:nvSpPr>
        <p:spPr>
          <a:xfrm>
            <a:off x="1267183" y="2877196"/>
            <a:ext cx="5127812" cy="1890728"/>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1067"/>
              </a:spcBef>
              <a:spcAft>
                <a:spcPts val="0"/>
              </a:spcAft>
              <a:buClr>
                <a:srgbClr val="6F868D"/>
              </a:buClr>
              <a:buSzPts val="1867"/>
              <a:buFont typeface="Verdana"/>
              <a:buNone/>
              <a:defRPr sz="1867" b="0" i="0"/>
            </a:lvl1pPr>
            <a:lvl2pPr marL="914400" lvl="1" indent="-342900" algn="ctr">
              <a:spcBef>
                <a:spcPts val="933"/>
              </a:spcBef>
              <a:spcAft>
                <a:spcPts val="0"/>
              </a:spcAft>
              <a:buSzPts val="1800"/>
              <a:buChar char="•"/>
              <a:defRPr/>
            </a:lvl2pPr>
            <a:lvl3pPr marL="1371600" lvl="2" indent="-342900" algn="ctr">
              <a:spcBef>
                <a:spcPts val="800"/>
              </a:spcBef>
              <a:spcAft>
                <a:spcPts val="0"/>
              </a:spcAft>
              <a:buSzPts val="1800"/>
              <a:buChar char="•"/>
              <a:defRPr/>
            </a:lvl3pPr>
            <a:lvl4pPr marL="1828800" lvl="3" indent="-342900" algn="ctr">
              <a:spcBef>
                <a:spcPts val="667"/>
              </a:spcBef>
              <a:spcAft>
                <a:spcPts val="0"/>
              </a:spcAft>
              <a:buSzPts val="1800"/>
              <a:buChar char="•"/>
              <a:defRPr/>
            </a:lvl4pPr>
            <a:lvl5pPr marL="2286000" lvl="4" indent="-342900" algn="ctr">
              <a:spcBef>
                <a:spcPts val="667"/>
              </a:spcBef>
              <a:spcAft>
                <a:spcPts val="0"/>
              </a:spcAft>
              <a:buSzPts val="1800"/>
              <a:buChar char="•"/>
              <a:defRPr/>
            </a:lvl5pPr>
            <a:lvl6pPr marL="2743200" lvl="5" indent="-228600" algn="ctr">
              <a:spcBef>
                <a:spcPts val="667"/>
              </a:spcBef>
              <a:spcAft>
                <a:spcPts val="0"/>
              </a:spcAft>
              <a:buSzPts val="1400"/>
              <a:buNone/>
              <a:defRPr/>
            </a:lvl6pPr>
            <a:lvl7pPr marL="3200400" lvl="6" indent="-228600" algn="ctr">
              <a:spcBef>
                <a:spcPts val="667"/>
              </a:spcBef>
              <a:spcAft>
                <a:spcPts val="0"/>
              </a:spcAft>
              <a:buSzPts val="1400"/>
              <a:buNone/>
              <a:defRPr/>
            </a:lvl7pPr>
            <a:lvl8pPr marL="3657600" lvl="7" indent="-228600" algn="ctr">
              <a:spcBef>
                <a:spcPts val="667"/>
              </a:spcBef>
              <a:spcAft>
                <a:spcPts val="0"/>
              </a:spcAft>
              <a:buSzPts val="1400"/>
              <a:buNone/>
              <a:defRPr/>
            </a:lvl8pPr>
            <a:lvl9pPr marL="4114800" lvl="8" indent="-228600" algn="ctr">
              <a:spcBef>
                <a:spcPts val="667"/>
              </a:spcBef>
              <a:spcAft>
                <a:spcPts val="0"/>
              </a:spcAft>
              <a:buSzPts val="1400"/>
              <a:buNone/>
              <a:defRPr/>
            </a:lvl9pPr>
          </a:lstStyle>
          <a:p>
            <a:endParaRPr/>
          </a:p>
        </p:txBody>
      </p:sp>
      <p:sp>
        <p:nvSpPr>
          <p:cNvPr id="36" name="Google Shape;36;p5"/>
          <p:cNvSpPr txBox="1">
            <a:spLocks noGrp="1"/>
          </p:cNvSpPr>
          <p:nvPr>
            <p:ph type="body" idx="2"/>
          </p:nvPr>
        </p:nvSpPr>
        <p:spPr>
          <a:xfrm>
            <a:off x="1240230" y="2422753"/>
            <a:ext cx="5127812" cy="470884"/>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1067"/>
              </a:spcBef>
              <a:spcAft>
                <a:spcPts val="0"/>
              </a:spcAft>
              <a:buClr>
                <a:srgbClr val="AB0520"/>
              </a:buClr>
              <a:buSzPts val="2400"/>
              <a:buFont typeface="Verdana"/>
              <a:buNone/>
              <a:defRPr sz="2400" b="0" i="0">
                <a:solidFill>
                  <a:srgbClr val="AB0520"/>
                </a:solidFill>
              </a:defRPr>
            </a:lvl1pPr>
            <a:lvl2pPr marL="914400" lvl="1" indent="-342900" algn="ctr">
              <a:spcBef>
                <a:spcPts val="933"/>
              </a:spcBef>
              <a:spcAft>
                <a:spcPts val="0"/>
              </a:spcAft>
              <a:buSzPts val="1800"/>
              <a:buChar char="•"/>
              <a:defRPr/>
            </a:lvl2pPr>
            <a:lvl3pPr marL="1371600" lvl="2" indent="-342900" algn="ctr">
              <a:spcBef>
                <a:spcPts val="800"/>
              </a:spcBef>
              <a:spcAft>
                <a:spcPts val="0"/>
              </a:spcAft>
              <a:buSzPts val="1800"/>
              <a:buChar char="•"/>
              <a:defRPr/>
            </a:lvl3pPr>
            <a:lvl4pPr marL="1828800" lvl="3" indent="-342900" algn="ctr">
              <a:spcBef>
                <a:spcPts val="667"/>
              </a:spcBef>
              <a:spcAft>
                <a:spcPts val="0"/>
              </a:spcAft>
              <a:buSzPts val="1800"/>
              <a:buChar char="•"/>
              <a:defRPr/>
            </a:lvl4pPr>
            <a:lvl5pPr marL="2286000" lvl="4" indent="-342900" algn="ctr">
              <a:spcBef>
                <a:spcPts val="667"/>
              </a:spcBef>
              <a:spcAft>
                <a:spcPts val="0"/>
              </a:spcAft>
              <a:buSzPts val="1800"/>
              <a:buChar char="•"/>
              <a:defRPr/>
            </a:lvl5pPr>
            <a:lvl6pPr marL="2743200" lvl="5" indent="-228600" algn="ctr">
              <a:spcBef>
                <a:spcPts val="667"/>
              </a:spcBef>
              <a:spcAft>
                <a:spcPts val="0"/>
              </a:spcAft>
              <a:buSzPts val="1400"/>
              <a:buNone/>
              <a:defRPr/>
            </a:lvl6pPr>
            <a:lvl7pPr marL="3200400" lvl="6" indent="-228600" algn="ctr">
              <a:spcBef>
                <a:spcPts val="667"/>
              </a:spcBef>
              <a:spcAft>
                <a:spcPts val="0"/>
              </a:spcAft>
              <a:buSzPts val="1400"/>
              <a:buNone/>
              <a:defRPr/>
            </a:lvl7pPr>
            <a:lvl8pPr marL="3657600" lvl="7" indent="-228600" algn="ctr">
              <a:spcBef>
                <a:spcPts val="667"/>
              </a:spcBef>
              <a:spcAft>
                <a:spcPts val="0"/>
              </a:spcAft>
              <a:buSzPts val="1400"/>
              <a:buNone/>
              <a:defRPr/>
            </a:lvl8pPr>
            <a:lvl9pPr marL="4114800" lvl="8" indent="-228600" algn="ctr">
              <a:spcBef>
                <a:spcPts val="667"/>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Paragraph Content">
  <p:cSld name="Two Paragraph Content">
    <p:spTree>
      <p:nvGrpSpPr>
        <p:cNvPr id="1" name="Shape 37"/>
        <p:cNvGrpSpPr/>
        <p:nvPr/>
      </p:nvGrpSpPr>
      <p:grpSpPr>
        <a:xfrm>
          <a:off x="0" y="0"/>
          <a:ext cx="0" cy="0"/>
          <a:chOff x="0" y="0"/>
          <a:chExt cx="0" cy="0"/>
        </a:xfrm>
      </p:grpSpPr>
      <p:sp>
        <p:nvSpPr>
          <p:cNvPr id="38" name="Google Shape;38;p6"/>
          <p:cNvSpPr txBox="1">
            <a:spLocks noGrp="1"/>
          </p:cNvSpPr>
          <p:nvPr>
            <p:ph type="sldNum" idx="12"/>
          </p:nvPr>
        </p:nvSpPr>
        <p:spPr>
          <a:xfrm>
            <a:off x="5753852" y="6509603"/>
            <a:ext cx="674021" cy="348397"/>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en-US"/>
              <a:t>‹#›</a:t>
            </a:fld>
            <a:endParaRPr/>
          </a:p>
        </p:txBody>
      </p:sp>
      <p:sp>
        <p:nvSpPr>
          <p:cNvPr id="39" name="Google Shape;39;p6"/>
          <p:cNvSpPr txBox="1">
            <a:spLocks noGrp="1"/>
          </p:cNvSpPr>
          <p:nvPr>
            <p:ph type="title"/>
          </p:nvPr>
        </p:nvSpPr>
        <p:spPr>
          <a:xfrm>
            <a:off x="913721" y="1"/>
            <a:ext cx="10363200" cy="1471084"/>
          </a:xfrm>
          <a:prstGeom prst="rect">
            <a:avLst/>
          </a:prstGeom>
          <a:noFill/>
          <a:ln>
            <a:noFill/>
          </a:ln>
        </p:spPr>
        <p:txBody>
          <a:bodyPr spcFirstLastPara="1" wrap="square" lIns="38100" tIns="38100" rIns="38100" bIns="38100" anchor="ctr" anchorCtr="0">
            <a:noAutofit/>
          </a:bodyPr>
          <a:lstStyle>
            <a:lvl1pPr lvl="0" algn="ctr">
              <a:spcBef>
                <a:spcPts val="0"/>
              </a:spcBef>
              <a:spcAft>
                <a:spcPts val="0"/>
              </a:spcAft>
              <a:buSzPts val="1400"/>
              <a:buNone/>
              <a:defRPr sz="2667">
                <a:solidFill>
                  <a:srgbClr val="0C234B"/>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1316503" y="2219551"/>
            <a:ext cx="4503108" cy="3906083"/>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1067"/>
              </a:spcBef>
              <a:spcAft>
                <a:spcPts val="0"/>
              </a:spcAft>
              <a:buClr>
                <a:srgbClr val="6F868D"/>
              </a:buClr>
              <a:buSzPts val="2667"/>
              <a:buFont typeface="Verdana"/>
              <a:buNone/>
              <a:defRPr/>
            </a:lvl1pPr>
            <a:lvl2pPr marL="914400" lvl="1" indent="-342900" algn="ctr">
              <a:spcBef>
                <a:spcPts val="933"/>
              </a:spcBef>
              <a:spcAft>
                <a:spcPts val="0"/>
              </a:spcAft>
              <a:buSzPts val="1800"/>
              <a:buChar char="•"/>
              <a:defRPr/>
            </a:lvl2pPr>
            <a:lvl3pPr marL="1371600" lvl="2" indent="-342900" algn="ctr">
              <a:spcBef>
                <a:spcPts val="800"/>
              </a:spcBef>
              <a:spcAft>
                <a:spcPts val="0"/>
              </a:spcAft>
              <a:buSzPts val="1800"/>
              <a:buChar char="•"/>
              <a:defRPr/>
            </a:lvl3pPr>
            <a:lvl4pPr marL="1828800" lvl="3" indent="-342900" algn="ctr">
              <a:spcBef>
                <a:spcPts val="667"/>
              </a:spcBef>
              <a:spcAft>
                <a:spcPts val="0"/>
              </a:spcAft>
              <a:buSzPts val="1800"/>
              <a:buChar char="•"/>
              <a:defRPr/>
            </a:lvl4pPr>
            <a:lvl5pPr marL="2286000" lvl="4" indent="-342900" algn="ctr">
              <a:spcBef>
                <a:spcPts val="667"/>
              </a:spcBef>
              <a:spcAft>
                <a:spcPts val="0"/>
              </a:spcAft>
              <a:buSzPts val="1800"/>
              <a:buChar char="•"/>
              <a:defRPr/>
            </a:lvl5pPr>
            <a:lvl6pPr marL="2743200" lvl="5" indent="-228600" algn="ctr">
              <a:spcBef>
                <a:spcPts val="667"/>
              </a:spcBef>
              <a:spcAft>
                <a:spcPts val="0"/>
              </a:spcAft>
              <a:buSzPts val="1400"/>
              <a:buNone/>
              <a:defRPr/>
            </a:lvl6pPr>
            <a:lvl7pPr marL="3200400" lvl="6" indent="-228600" algn="ctr">
              <a:spcBef>
                <a:spcPts val="667"/>
              </a:spcBef>
              <a:spcAft>
                <a:spcPts val="0"/>
              </a:spcAft>
              <a:buSzPts val="1400"/>
              <a:buNone/>
              <a:defRPr/>
            </a:lvl7pPr>
            <a:lvl8pPr marL="3657600" lvl="7" indent="-228600" algn="ctr">
              <a:spcBef>
                <a:spcPts val="667"/>
              </a:spcBef>
              <a:spcAft>
                <a:spcPts val="0"/>
              </a:spcAft>
              <a:buSzPts val="1400"/>
              <a:buNone/>
              <a:defRPr/>
            </a:lvl8pPr>
            <a:lvl9pPr marL="4114800" lvl="8" indent="-228600" algn="ctr">
              <a:spcBef>
                <a:spcPts val="667"/>
              </a:spcBef>
              <a:spcAft>
                <a:spcPts val="0"/>
              </a:spcAft>
              <a:buSzPts val="1400"/>
              <a:buNone/>
              <a:defRPr/>
            </a:lvl9pPr>
          </a:lstStyle>
          <a:p>
            <a:endParaRPr/>
          </a:p>
        </p:txBody>
      </p:sp>
      <p:sp>
        <p:nvSpPr>
          <p:cNvPr id="41" name="Google Shape;41;p6"/>
          <p:cNvSpPr txBox="1">
            <a:spLocks noGrp="1"/>
          </p:cNvSpPr>
          <p:nvPr>
            <p:ph type="body" idx="2"/>
          </p:nvPr>
        </p:nvSpPr>
        <p:spPr>
          <a:xfrm>
            <a:off x="6363453" y="2219551"/>
            <a:ext cx="4503108" cy="3906083"/>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1067"/>
              </a:spcBef>
              <a:spcAft>
                <a:spcPts val="0"/>
              </a:spcAft>
              <a:buClr>
                <a:srgbClr val="6F868D"/>
              </a:buClr>
              <a:buSzPts val="2667"/>
              <a:buFont typeface="Verdana"/>
              <a:buNone/>
              <a:defRPr/>
            </a:lvl1pPr>
            <a:lvl2pPr marL="914400" lvl="1" indent="-342900" algn="ctr">
              <a:spcBef>
                <a:spcPts val="933"/>
              </a:spcBef>
              <a:spcAft>
                <a:spcPts val="0"/>
              </a:spcAft>
              <a:buSzPts val="1800"/>
              <a:buChar char="•"/>
              <a:defRPr/>
            </a:lvl2pPr>
            <a:lvl3pPr marL="1371600" lvl="2" indent="-342900" algn="ctr">
              <a:spcBef>
                <a:spcPts val="800"/>
              </a:spcBef>
              <a:spcAft>
                <a:spcPts val="0"/>
              </a:spcAft>
              <a:buSzPts val="1800"/>
              <a:buChar char="•"/>
              <a:defRPr/>
            </a:lvl3pPr>
            <a:lvl4pPr marL="1828800" lvl="3" indent="-342900" algn="ctr">
              <a:spcBef>
                <a:spcPts val="667"/>
              </a:spcBef>
              <a:spcAft>
                <a:spcPts val="0"/>
              </a:spcAft>
              <a:buSzPts val="1800"/>
              <a:buChar char="•"/>
              <a:defRPr/>
            </a:lvl4pPr>
            <a:lvl5pPr marL="2286000" lvl="4" indent="-342900" algn="ctr">
              <a:spcBef>
                <a:spcPts val="667"/>
              </a:spcBef>
              <a:spcAft>
                <a:spcPts val="0"/>
              </a:spcAft>
              <a:buSzPts val="1800"/>
              <a:buChar char="•"/>
              <a:defRPr/>
            </a:lvl5pPr>
            <a:lvl6pPr marL="2743200" lvl="5" indent="-228600" algn="ctr">
              <a:spcBef>
                <a:spcPts val="667"/>
              </a:spcBef>
              <a:spcAft>
                <a:spcPts val="0"/>
              </a:spcAft>
              <a:buSzPts val="1400"/>
              <a:buNone/>
              <a:defRPr/>
            </a:lvl6pPr>
            <a:lvl7pPr marL="3200400" lvl="6" indent="-228600" algn="ctr">
              <a:spcBef>
                <a:spcPts val="667"/>
              </a:spcBef>
              <a:spcAft>
                <a:spcPts val="0"/>
              </a:spcAft>
              <a:buSzPts val="1400"/>
              <a:buNone/>
              <a:defRPr/>
            </a:lvl7pPr>
            <a:lvl8pPr marL="3657600" lvl="7" indent="-228600" algn="ctr">
              <a:spcBef>
                <a:spcPts val="667"/>
              </a:spcBef>
              <a:spcAft>
                <a:spcPts val="0"/>
              </a:spcAft>
              <a:buSzPts val="1400"/>
              <a:buNone/>
              <a:defRPr/>
            </a:lvl8pPr>
            <a:lvl9pPr marL="4114800" lvl="8" indent="-228600" algn="ctr">
              <a:spcBef>
                <a:spcPts val="667"/>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bject Slide">
  <p:cSld name="Object Slide">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913721" y="1"/>
            <a:ext cx="10363200" cy="1471084"/>
          </a:xfrm>
          <a:prstGeom prst="rect">
            <a:avLst/>
          </a:prstGeom>
          <a:noFill/>
          <a:ln>
            <a:noFill/>
          </a:ln>
        </p:spPr>
        <p:txBody>
          <a:bodyPr spcFirstLastPara="1" wrap="square" lIns="38100" tIns="38100" rIns="38100" bIns="38100" anchor="ctr" anchorCtr="0">
            <a:noAutofit/>
          </a:bodyPr>
          <a:lstStyle>
            <a:lvl1pPr lvl="0" algn="ctr">
              <a:spcBef>
                <a:spcPts val="0"/>
              </a:spcBef>
              <a:spcAft>
                <a:spcPts val="0"/>
              </a:spcAft>
              <a:buSzPts val="1400"/>
              <a:buNone/>
              <a:defRPr sz="2667">
                <a:solidFill>
                  <a:srgbClr val="0C234B"/>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5753852" y="6509603"/>
            <a:ext cx="674021" cy="348397"/>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600" b="0" i="0" u="none" strike="noStrike" cap="none">
                <a:solidFill>
                  <a:srgbClr val="FFFFFF"/>
                </a:solidFill>
                <a:latin typeface="Calibri"/>
                <a:ea typeface="Calibri"/>
                <a:cs typeface="Calibri"/>
                <a:sym typeface="Calibri"/>
              </a:defRPr>
            </a:lvl1pPr>
            <a:lvl2pPr marL="0" lvl="1" indent="0" algn="ctr">
              <a:spcBef>
                <a:spcPts val="0"/>
              </a:spcBef>
              <a:spcAft>
                <a:spcPts val="0"/>
              </a:spcAft>
              <a:buNone/>
              <a:defRPr sz="1600" b="0" i="0" u="none" strike="noStrike" cap="none">
                <a:solidFill>
                  <a:srgbClr val="FFFFFF"/>
                </a:solidFill>
                <a:latin typeface="Calibri"/>
                <a:ea typeface="Calibri"/>
                <a:cs typeface="Calibri"/>
                <a:sym typeface="Calibri"/>
              </a:defRPr>
            </a:lvl2pPr>
            <a:lvl3pPr marL="0" lvl="2" indent="0" algn="ctr">
              <a:spcBef>
                <a:spcPts val="0"/>
              </a:spcBef>
              <a:spcAft>
                <a:spcPts val="0"/>
              </a:spcAft>
              <a:buNone/>
              <a:defRPr sz="1600" b="0" i="0" u="none" strike="noStrike" cap="none">
                <a:solidFill>
                  <a:srgbClr val="FFFFFF"/>
                </a:solidFill>
                <a:latin typeface="Calibri"/>
                <a:ea typeface="Calibri"/>
                <a:cs typeface="Calibri"/>
                <a:sym typeface="Calibri"/>
              </a:defRPr>
            </a:lvl3pPr>
            <a:lvl4pPr marL="0" lvl="3" indent="0" algn="ctr">
              <a:spcBef>
                <a:spcPts val="0"/>
              </a:spcBef>
              <a:spcAft>
                <a:spcPts val="0"/>
              </a:spcAft>
              <a:buNone/>
              <a:defRPr sz="1600" b="0" i="0" u="none" strike="noStrike" cap="none">
                <a:solidFill>
                  <a:srgbClr val="FFFFFF"/>
                </a:solidFill>
                <a:latin typeface="Calibri"/>
                <a:ea typeface="Calibri"/>
                <a:cs typeface="Calibri"/>
                <a:sym typeface="Calibri"/>
              </a:defRPr>
            </a:lvl4pPr>
            <a:lvl5pPr marL="0" lvl="4" indent="0" algn="ctr">
              <a:spcBef>
                <a:spcPts val="0"/>
              </a:spcBef>
              <a:spcAft>
                <a:spcPts val="0"/>
              </a:spcAft>
              <a:buNone/>
              <a:defRPr sz="1600" b="0" i="0" u="none" strike="noStrike" cap="none">
                <a:solidFill>
                  <a:srgbClr val="FFFFFF"/>
                </a:solidFill>
                <a:latin typeface="Calibri"/>
                <a:ea typeface="Calibri"/>
                <a:cs typeface="Calibri"/>
                <a:sym typeface="Calibri"/>
              </a:defRPr>
            </a:lvl5pPr>
            <a:lvl6pPr marL="0" lvl="5" indent="0" algn="ctr">
              <a:spcBef>
                <a:spcPts val="0"/>
              </a:spcBef>
              <a:spcAft>
                <a:spcPts val="0"/>
              </a:spcAft>
              <a:buNone/>
              <a:defRPr sz="1600" b="0" i="0" u="none" strike="noStrike" cap="none">
                <a:solidFill>
                  <a:srgbClr val="FFFFFF"/>
                </a:solidFill>
                <a:latin typeface="Calibri"/>
                <a:ea typeface="Calibri"/>
                <a:cs typeface="Calibri"/>
                <a:sym typeface="Calibri"/>
              </a:defRPr>
            </a:lvl6pPr>
            <a:lvl7pPr marL="0" lvl="6" indent="0" algn="ctr">
              <a:spcBef>
                <a:spcPts val="0"/>
              </a:spcBef>
              <a:spcAft>
                <a:spcPts val="0"/>
              </a:spcAft>
              <a:buNone/>
              <a:defRPr sz="1600" b="0" i="0" u="none" strike="noStrike" cap="none">
                <a:solidFill>
                  <a:srgbClr val="FFFFFF"/>
                </a:solidFill>
                <a:latin typeface="Calibri"/>
                <a:ea typeface="Calibri"/>
                <a:cs typeface="Calibri"/>
                <a:sym typeface="Calibri"/>
              </a:defRPr>
            </a:lvl7pPr>
            <a:lvl8pPr marL="0" lvl="7" indent="0" algn="ctr">
              <a:spcBef>
                <a:spcPts val="0"/>
              </a:spcBef>
              <a:spcAft>
                <a:spcPts val="0"/>
              </a:spcAft>
              <a:buNone/>
              <a:defRPr sz="1600" b="0" i="0" u="none" strike="noStrike" cap="none">
                <a:solidFill>
                  <a:srgbClr val="FFFFFF"/>
                </a:solidFill>
                <a:latin typeface="Calibri"/>
                <a:ea typeface="Calibri"/>
                <a:cs typeface="Calibri"/>
                <a:sym typeface="Calibri"/>
              </a:defRPr>
            </a:lvl8pPr>
            <a:lvl9pPr marL="0" lvl="8" indent="0" algn="ctr">
              <a:spcBef>
                <a:spcPts val="0"/>
              </a:spcBef>
              <a:spcAft>
                <a:spcPts val="0"/>
              </a:spcAft>
              <a:buNone/>
              <a:defRPr sz="16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45" name="Google Shape;45;p7"/>
          <p:cNvSpPr txBox="1"/>
          <p:nvPr/>
        </p:nvSpPr>
        <p:spPr>
          <a:xfrm>
            <a:off x="6188729" y="1801317"/>
            <a:ext cx="4388835" cy="2772788"/>
          </a:xfrm>
          <a:prstGeom prst="rect">
            <a:avLst/>
          </a:prstGeom>
          <a:noFill/>
          <a:ln>
            <a:noFill/>
          </a:ln>
        </p:spPr>
        <p:txBody>
          <a:bodyPr spcFirstLastPara="1" wrap="square" lIns="50800" tIns="50800" rIns="50800" bIns="50800" anchor="t" anchorCtr="0">
            <a:noAutofit/>
          </a:bodyPr>
          <a:lstStyle/>
          <a:p>
            <a:pPr marL="0" marR="0" lvl="0" indent="0" algn="l" rtl="0">
              <a:spcBef>
                <a:spcPts val="0"/>
              </a:spcBef>
              <a:spcAft>
                <a:spcPts val="0"/>
              </a:spcAft>
              <a:buClr>
                <a:srgbClr val="FFFFFF"/>
              </a:buClr>
              <a:buSzPts val="2667"/>
              <a:buFont typeface="Calibri"/>
              <a:buNone/>
            </a:pPr>
            <a:endParaRPr sz="2667" b="0" i="0" u="none" strike="noStrike" cap="none">
              <a:solidFill>
                <a:srgbClr val="FFFFFF"/>
              </a:solidFill>
              <a:latin typeface="Calibri"/>
              <a:ea typeface="Calibri"/>
              <a:cs typeface="Calibri"/>
              <a:sym typeface="Calibri"/>
            </a:endParaRPr>
          </a:p>
        </p:txBody>
      </p:sp>
      <p:sp>
        <p:nvSpPr>
          <p:cNvPr id="46" name="Google Shape;46;p7"/>
          <p:cNvSpPr txBox="1">
            <a:spLocks noGrp="1"/>
          </p:cNvSpPr>
          <p:nvPr>
            <p:ph type="body" idx="1"/>
          </p:nvPr>
        </p:nvSpPr>
        <p:spPr>
          <a:xfrm>
            <a:off x="1613285" y="2100503"/>
            <a:ext cx="8623684" cy="1752600"/>
          </a:xfrm>
          <a:prstGeom prst="rect">
            <a:avLst/>
          </a:prstGeom>
          <a:noFill/>
          <a:ln>
            <a:noFill/>
          </a:ln>
        </p:spPr>
        <p:txBody>
          <a:bodyPr spcFirstLastPara="1" wrap="square" lIns="38100" tIns="38100" rIns="38100" bIns="38100" anchor="t" anchorCtr="0">
            <a:noAutofit/>
          </a:bodyPr>
          <a:lstStyle>
            <a:lvl1pPr marL="457200" lvl="0" indent="-465645" algn="ctr">
              <a:spcBef>
                <a:spcPts val="1067"/>
              </a:spcBef>
              <a:spcAft>
                <a:spcPts val="0"/>
              </a:spcAft>
              <a:buSzPts val="3733"/>
              <a:buChar char="•"/>
              <a:defRPr sz="3733"/>
            </a:lvl1pPr>
            <a:lvl2pPr marL="914400" lvl="1" indent="-431800" algn="ctr">
              <a:spcBef>
                <a:spcPts val="933"/>
              </a:spcBef>
              <a:spcAft>
                <a:spcPts val="0"/>
              </a:spcAft>
              <a:buSzPts val="3200"/>
              <a:buChar char="•"/>
              <a:defRPr sz="3200"/>
            </a:lvl2pPr>
            <a:lvl3pPr marL="1371600" lvl="2" indent="-397954" algn="ctr">
              <a:spcBef>
                <a:spcPts val="800"/>
              </a:spcBef>
              <a:spcAft>
                <a:spcPts val="0"/>
              </a:spcAft>
              <a:buSzPts val="2667"/>
              <a:buChar char="•"/>
              <a:defRPr sz="2667"/>
            </a:lvl3pPr>
            <a:lvl4pPr marL="1828800" lvl="3" indent="-381000" algn="ctr">
              <a:spcBef>
                <a:spcPts val="667"/>
              </a:spcBef>
              <a:spcAft>
                <a:spcPts val="0"/>
              </a:spcAft>
              <a:buSzPts val="2400"/>
              <a:buChar char="•"/>
              <a:defRPr sz="2400"/>
            </a:lvl4pPr>
            <a:lvl5pPr marL="2286000" lvl="4" indent="-381000" algn="ctr">
              <a:spcBef>
                <a:spcPts val="667"/>
              </a:spcBef>
              <a:spcAft>
                <a:spcPts val="0"/>
              </a:spcAft>
              <a:buSzPts val="2400"/>
              <a:buChar char="•"/>
              <a:defRPr sz="2400"/>
            </a:lvl5pPr>
            <a:lvl6pPr marL="2743200" lvl="5" indent="-228600" algn="ctr">
              <a:spcBef>
                <a:spcPts val="667"/>
              </a:spcBef>
              <a:spcAft>
                <a:spcPts val="0"/>
              </a:spcAft>
              <a:buSzPts val="1400"/>
              <a:buNone/>
              <a:defRPr sz="2400"/>
            </a:lvl6pPr>
            <a:lvl7pPr marL="3200400" lvl="6" indent="-228600" algn="ctr">
              <a:spcBef>
                <a:spcPts val="667"/>
              </a:spcBef>
              <a:spcAft>
                <a:spcPts val="0"/>
              </a:spcAft>
              <a:buSzPts val="1400"/>
              <a:buNone/>
              <a:defRPr sz="2400"/>
            </a:lvl7pPr>
            <a:lvl8pPr marL="3657600" lvl="7" indent="-228600" algn="ctr">
              <a:spcBef>
                <a:spcPts val="667"/>
              </a:spcBef>
              <a:spcAft>
                <a:spcPts val="0"/>
              </a:spcAft>
              <a:buSzPts val="1400"/>
              <a:buNone/>
              <a:defRPr sz="2400"/>
            </a:lvl8pPr>
            <a:lvl9pPr marL="4114800" lvl="8" indent="-228600" algn="ctr">
              <a:spcBef>
                <a:spcPts val="667"/>
              </a:spcBef>
              <a:spcAft>
                <a:spcPts val="0"/>
              </a:spcAft>
              <a:buSzPts val="1400"/>
              <a:buNone/>
              <a:defRPr sz="24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7"/>
        <p:cNvGrpSpPr/>
        <p:nvPr/>
      </p:nvGrpSpPr>
      <p:grpSpPr>
        <a:xfrm>
          <a:off x="0" y="0"/>
          <a:ext cx="0" cy="0"/>
          <a:chOff x="0" y="0"/>
          <a:chExt cx="0" cy="0"/>
        </a:xfrm>
      </p:grpSpPr>
      <p:sp>
        <p:nvSpPr>
          <p:cNvPr id="48" name="Google Shape;48;p8"/>
          <p:cNvSpPr>
            <a:spLocks noGrp="1"/>
          </p:cNvSpPr>
          <p:nvPr>
            <p:ph type="pic" idx="2"/>
          </p:nvPr>
        </p:nvSpPr>
        <p:spPr>
          <a:xfrm>
            <a:off x="2389717" y="1583860"/>
            <a:ext cx="7315200" cy="4114800"/>
          </a:xfrm>
          <a:prstGeom prst="rect">
            <a:avLst/>
          </a:prstGeom>
          <a:noFill/>
          <a:ln>
            <a:noFill/>
          </a:ln>
        </p:spPr>
      </p:sp>
      <p:sp>
        <p:nvSpPr>
          <p:cNvPr id="49" name="Google Shape;49;p8"/>
          <p:cNvSpPr txBox="1">
            <a:spLocks noGrp="1"/>
          </p:cNvSpPr>
          <p:nvPr>
            <p:ph type="body" idx="1"/>
          </p:nvPr>
        </p:nvSpPr>
        <p:spPr>
          <a:xfrm>
            <a:off x="2389717" y="5729572"/>
            <a:ext cx="7315200" cy="534493"/>
          </a:xfrm>
          <a:prstGeom prst="rect">
            <a:avLst/>
          </a:prstGeom>
          <a:noFill/>
          <a:ln>
            <a:noFill/>
          </a:ln>
        </p:spPr>
        <p:txBody>
          <a:bodyPr spcFirstLastPara="1" wrap="square" lIns="38100" tIns="38100" rIns="38100" bIns="38100" anchor="t" anchorCtr="0">
            <a:noAutofit/>
          </a:bodyPr>
          <a:lstStyle>
            <a:lvl1pPr marL="457200" lvl="0" indent="-228600" algn="ctr">
              <a:spcBef>
                <a:spcPts val="1067"/>
              </a:spcBef>
              <a:spcAft>
                <a:spcPts val="0"/>
              </a:spcAft>
              <a:buSzPts val="1600"/>
              <a:buNone/>
              <a:defRPr sz="1600">
                <a:solidFill>
                  <a:srgbClr val="6F868D"/>
                </a:solidFill>
              </a:defRPr>
            </a:lvl1pPr>
            <a:lvl2pPr marL="914400" lvl="1" indent="-228600" algn="ctr">
              <a:spcBef>
                <a:spcPts val="933"/>
              </a:spcBef>
              <a:spcAft>
                <a:spcPts val="0"/>
              </a:spcAft>
              <a:buSzPts val="1600"/>
              <a:buNone/>
              <a:defRPr sz="1600"/>
            </a:lvl2pPr>
            <a:lvl3pPr marL="1371600" lvl="2" indent="-228600" algn="ctr">
              <a:spcBef>
                <a:spcPts val="800"/>
              </a:spcBef>
              <a:spcAft>
                <a:spcPts val="0"/>
              </a:spcAft>
              <a:buSzPts val="1333"/>
              <a:buNone/>
              <a:defRPr sz="1333"/>
            </a:lvl3pPr>
            <a:lvl4pPr marL="1828800" lvl="3" indent="-228600" algn="ctr">
              <a:spcBef>
                <a:spcPts val="667"/>
              </a:spcBef>
              <a:spcAft>
                <a:spcPts val="0"/>
              </a:spcAft>
              <a:buSzPts val="1200"/>
              <a:buNone/>
              <a:defRPr sz="1200"/>
            </a:lvl4pPr>
            <a:lvl5pPr marL="2286000" lvl="4" indent="-228600" algn="ctr">
              <a:spcBef>
                <a:spcPts val="667"/>
              </a:spcBef>
              <a:spcAft>
                <a:spcPts val="0"/>
              </a:spcAft>
              <a:buSzPts val="1200"/>
              <a:buNone/>
              <a:defRPr sz="1200"/>
            </a:lvl5pPr>
            <a:lvl6pPr marL="2743200" lvl="5" indent="-228600" algn="ctr">
              <a:spcBef>
                <a:spcPts val="667"/>
              </a:spcBef>
              <a:spcAft>
                <a:spcPts val="0"/>
              </a:spcAft>
              <a:buClr>
                <a:srgbClr val="878787"/>
              </a:buClr>
              <a:buSzPts val="1200"/>
              <a:buFont typeface="Calibri"/>
              <a:buNone/>
              <a:defRPr sz="1200"/>
            </a:lvl6pPr>
            <a:lvl7pPr marL="3200400" lvl="6" indent="-228600" algn="ctr">
              <a:spcBef>
                <a:spcPts val="667"/>
              </a:spcBef>
              <a:spcAft>
                <a:spcPts val="0"/>
              </a:spcAft>
              <a:buClr>
                <a:srgbClr val="878787"/>
              </a:buClr>
              <a:buSzPts val="1200"/>
              <a:buFont typeface="Calibri"/>
              <a:buNone/>
              <a:defRPr sz="1200"/>
            </a:lvl7pPr>
            <a:lvl8pPr marL="3657600" lvl="7" indent="-228600" algn="ctr">
              <a:spcBef>
                <a:spcPts val="667"/>
              </a:spcBef>
              <a:spcAft>
                <a:spcPts val="0"/>
              </a:spcAft>
              <a:buClr>
                <a:srgbClr val="878787"/>
              </a:buClr>
              <a:buSzPts val="1200"/>
              <a:buFont typeface="Calibri"/>
              <a:buNone/>
              <a:defRPr sz="1200"/>
            </a:lvl8pPr>
            <a:lvl9pPr marL="4114800" lvl="8" indent="-228600" algn="ctr">
              <a:spcBef>
                <a:spcPts val="667"/>
              </a:spcBef>
              <a:spcAft>
                <a:spcPts val="0"/>
              </a:spcAft>
              <a:buClr>
                <a:srgbClr val="878787"/>
              </a:buClr>
              <a:buSzPts val="1200"/>
              <a:buFont typeface="Calibri"/>
              <a:buNone/>
              <a:defRPr sz="1200"/>
            </a:lvl9pPr>
          </a:lstStyle>
          <a:p>
            <a:endParaRPr/>
          </a:p>
        </p:txBody>
      </p:sp>
      <p:sp>
        <p:nvSpPr>
          <p:cNvPr id="50" name="Google Shape;50;p8"/>
          <p:cNvSpPr txBox="1">
            <a:spLocks noGrp="1"/>
          </p:cNvSpPr>
          <p:nvPr>
            <p:ph type="sldNum" idx="12"/>
          </p:nvPr>
        </p:nvSpPr>
        <p:spPr>
          <a:xfrm>
            <a:off x="5753852" y="6509603"/>
            <a:ext cx="674021" cy="348397"/>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en-US"/>
              <a:t>‹#›</a:t>
            </a:fld>
            <a:endParaRPr/>
          </a:p>
        </p:txBody>
      </p:sp>
      <p:sp>
        <p:nvSpPr>
          <p:cNvPr id="51" name="Google Shape;51;p8"/>
          <p:cNvSpPr txBox="1">
            <a:spLocks noGrp="1"/>
          </p:cNvSpPr>
          <p:nvPr>
            <p:ph type="title"/>
          </p:nvPr>
        </p:nvSpPr>
        <p:spPr>
          <a:xfrm>
            <a:off x="913721" y="1"/>
            <a:ext cx="10363200" cy="1471084"/>
          </a:xfrm>
          <a:prstGeom prst="rect">
            <a:avLst/>
          </a:prstGeom>
          <a:noFill/>
          <a:ln>
            <a:noFill/>
          </a:ln>
        </p:spPr>
        <p:txBody>
          <a:bodyPr spcFirstLastPara="1" wrap="square" lIns="38100" tIns="38100" rIns="38100" bIns="38100" anchor="ctr" anchorCtr="0">
            <a:noAutofit/>
          </a:bodyPr>
          <a:lstStyle>
            <a:lvl1pPr lvl="0" algn="ctr">
              <a:spcBef>
                <a:spcPts val="0"/>
              </a:spcBef>
              <a:spcAft>
                <a:spcPts val="0"/>
              </a:spcAft>
              <a:buSzPts val="1400"/>
              <a:buNone/>
              <a:defRPr sz="2667">
                <a:solidFill>
                  <a:srgbClr val="0C234B"/>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eft Aligned Slide">
  <p:cSld name="Left Aligned Slide">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913721" y="1"/>
            <a:ext cx="10363200" cy="1471084"/>
          </a:xfrm>
          <a:prstGeom prst="rect">
            <a:avLst/>
          </a:prstGeom>
          <a:noFill/>
          <a:ln>
            <a:noFill/>
          </a:ln>
        </p:spPr>
        <p:txBody>
          <a:bodyPr spcFirstLastPara="1" wrap="square" lIns="38100" tIns="38100" rIns="38100" bIns="38100" anchor="ctr" anchorCtr="0">
            <a:noAutofit/>
          </a:bodyPr>
          <a:lstStyle>
            <a:lvl1pPr lvl="0" algn="ctr">
              <a:spcBef>
                <a:spcPts val="0"/>
              </a:spcBef>
              <a:spcAft>
                <a:spcPts val="0"/>
              </a:spcAft>
              <a:buSzPts val="1400"/>
              <a:buNone/>
              <a:defRPr sz="2667">
                <a:solidFill>
                  <a:srgbClr val="0C234B"/>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4" name="Google Shape;54;p9"/>
          <p:cNvSpPr txBox="1">
            <a:spLocks noGrp="1"/>
          </p:cNvSpPr>
          <p:nvPr>
            <p:ph type="sldNum" idx="12"/>
          </p:nvPr>
        </p:nvSpPr>
        <p:spPr>
          <a:xfrm>
            <a:off x="5753852" y="6509603"/>
            <a:ext cx="674021" cy="348397"/>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600" b="0" i="0" u="none" strike="noStrike" cap="none">
                <a:solidFill>
                  <a:srgbClr val="FFFFFF"/>
                </a:solidFill>
                <a:latin typeface="Calibri"/>
                <a:ea typeface="Calibri"/>
                <a:cs typeface="Calibri"/>
                <a:sym typeface="Calibri"/>
              </a:defRPr>
            </a:lvl1pPr>
            <a:lvl2pPr marL="0" lvl="1" indent="0" algn="ctr">
              <a:spcBef>
                <a:spcPts val="0"/>
              </a:spcBef>
              <a:spcAft>
                <a:spcPts val="0"/>
              </a:spcAft>
              <a:buNone/>
              <a:defRPr sz="1600" b="0" i="0" u="none" strike="noStrike" cap="none">
                <a:solidFill>
                  <a:srgbClr val="FFFFFF"/>
                </a:solidFill>
                <a:latin typeface="Calibri"/>
                <a:ea typeface="Calibri"/>
                <a:cs typeface="Calibri"/>
                <a:sym typeface="Calibri"/>
              </a:defRPr>
            </a:lvl2pPr>
            <a:lvl3pPr marL="0" lvl="2" indent="0" algn="ctr">
              <a:spcBef>
                <a:spcPts val="0"/>
              </a:spcBef>
              <a:spcAft>
                <a:spcPts val="0"/>
              </a:spcAft>
              <a:buNone/>
              <a:defRPr sz="1600" b="0" i="0" u="none" strike="noStrike" cap="none">
                <a:solidFill>
                  <a:srgbClr val="FFFFFF"/>
                </a:solidFill>
                <a:latin typeface="Calibri"/>
                <a:ea typeface="Calibri"/>
                <a:cs typeface="Calibri"/>
                <a:sym typeface="Calibri"/>
              </a:defRPr>
            </a:lvl3pPr>
            <a:lvl4pPr marL="0" lvl="3" indent="0" algn="ctr">
              <a:spcBef>
                <a:spcPts val="0"/>
              </a:spcBef>
              <a:spcAft>
                <a:spcPts val="0"/>
              </a:spcAft>
              <a:buNone/>
              <a:defRPr sz="1600" b="0" i="0" u="none" strike="noStrike" cap="none">
                <a:solidFill>
                  <a:srgbClr val="FFFFFF"/>
                </a:solidFill>
                <a:latin typeface="Calibri"/>
                <a:ea typeface="Calibri"/>
                <a:cs typeface="Calibri"/>
                <a:sym typeface="Calibri"/>
              </a:defRPr>
            </a:lvl4pPr>
            <a:lvl5pPr marL="0" lvl="4" indent="0" algn="ctr">
              <a:spcBef>
                <a:spcPts val="0"/>
              </a:spcBef>
              <a:spcAft>
                <a:spcPts val="0"/>
              </a:spcAft>
              <a:buNone/>
              <a:defRPr sz="1600" b="0" i="0" u="none" strike="noStrike" cap="none">
                <a:solidFill>
                  <a:srgbClr val="FFFFFF"/>
                </a:solidFill>
                <a:latin typeface="Calibri"/>
                <a:ea typeface="Calibri"/>
                <a:cs typeface="Calibri"/>
                <a:sym typeface="Calibri"/>
              </a:defRPr>
            </a:lvl5pPr>
            <a:lvl6pPr marL="0" lvl="5" indent="0" algn="ctr">
              <a:spcBef>
                <a:spcPts val="0"/>
              </a:spcBef>
              <a:spcAft>
                <a:spcPts val="0"/>
              </a:spcAft>
              <a:buNone/>
              <a:defRPr sz="1600" b="0" i="0" u="none" strike="noStrike" cap="none">
                <a:solidFill>
                  <a:srgbClr val="FFFFFF"/>
                </a:solidFill>
                <a:latin typeface="Calibri"/>
                <a:ea typeface="Calibri"/>
                <a:cs typeface="Calibri"/>
                <a:sym typeface="Calibri"/>
              </a:defRPr>
            </a:lvl6pPr>
            <a:lvl7pPr marL="0" lvl="6" indent="0" algn="ctr">
              <a:spcBef>
                <a:spcPts val="0"/>
              </a:spcBef>
              <a:spcAft>
                <a:spcPts val="0"/>
              </a:spcAft>
              <a:buNone/>
              <a:defRPr sz="1600" b="0" i="0" u="none" strike="noStrike" cap="none">
                <a:solidFill>
                  <a:srgbClr val="FFFFFF"/>
                </a:solidFill>
                <a:latin typeface="Calibri"/>
                <a:ea typeface="Calibri"/>
                <a:cs typeface="Calibri"/>
                <a:sym typeface="Calibri"/>
              </a:defRPr>
            </a:lvl7pPr>
            <a:lvl8pPr marL="0" lvl="7" indent="0" algn="ctr">
              <a:spcBef>
                <a:spcPts val="0"/>
              </a:spcBef>
              <a:spcAft>
                <a:spcPts val="0"/>
              </a:spcAft>
              <a:buNone/>
              <a:defRPr sz="1600" b="0" i="0" u="none" strike="noStrike" cap="none">
                <a:solidFill>
                  <a:srgbClr val="FFFFFF"/>
                </a:solidFill>
                <a:latin typeface="Calibri"/>
                <a:ea typeface="Calibri"/>
                <a:cs typeface="Calibri"/>
                <a:sym typeface="Calibri"/>
              </a:defRPr>
            </a:lvl8pPr>
            <a:lvl9pPr marL="0" lvl="8" indent="0" algn="ctr">
              <a:spcBef>
                <a:spcPts val="0"/>
              </a:spcBef>
              <a:spcAft>
                <a:spcPts val="0"/>
              </a:spcAft>
              <a:buNone/>
              <a:defRPr sz="16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55" name="Google Shape;55;p9"/>
          <p:cNvSpPr txBox="1">
            <a:spLocks noGrp="1"/>
          </p:cNvSpPr>
          <p:nvPr>
            <p:ph type="body" idx="1"/>
          </p:nvPr>
        </p:nvSpPr>
        <p:spPr>
          <a:xfrm>
            <a:off x="905513" y="1479700"/>
            <a:ext cx="3007107" cy="2959400"/>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1067"/>
              </a:spcBef>
              <a:spcAft>
                <a:spcPts val="0"/>
              </a:spcAft>
              <a:buClr>
                <a:srgbClr val="6F868D"/>
              </a:buClr>
              <a:buSzPts val="1867"/>
              <a:buFont typeface="Verdana"/>
              <a:buNone/>
              <a:defRPr sz="1867" b="0" i="0"/>
            </a:lvl1pPr>
            <a:lvl2pPr marL="914400" lvl="1" indent="-342900" algn="ctr">
              <a:spcBef>
                <a:spcPts val="933"/>
              </a:spcBef>
              <a:spcAft>
                <a:spcPts val="0"/>
              </a:spcAft>
              <a:buSzPts val="1800"/>
              <a:buChar char="•"/>
              <a:defRPr/>
            </a:lvl2pPr>
            <a:lvl3pPr marL="1371600" lvl="2" indent="-342900" algn="ctr">
              <a:spcBef>
                <a:spcPts val="800"/>
              </a:spcBef>
              <a:spcAft>
                <a:spcPts val="0"/>
              </a:spcAft>
              <a:buSzPts val="1800"/>
              <a:buChar char="•"/>
              <a:defRPr/>
            </a:lvl3pPr>
            <a:lvl4pPr marL="1828800" lvl="3" indent="-342900" algn="ctr">
              <a:spcBef>
                <a:spcPts val="667"/>
              </a:spcBef>
              <a:spcAft>
                <a:spcPts val="0"/>
              </a:spcAft>
              <a:buSzPts val="1800"/>
              <a:buChar char="•"/>
              <a:defRPr/>
            </a:lvl4pPr>
            <a:lvl5pPr marL="2286000" lvl="4" indent="-342900" algn="ctr">
              <a:spcBef>
                <a:spcPts val="667"/>
              </a:spcBef>
              <a:spcAft>
                <a:spcPts val="0"/>
              </a:spcAft>
              <a:buSzPts val="1800"/>
              <a:buChar char="•"/>
              <a:defRPr/>
            </a:lvl5pPr>
            <a:lvl6pPr marL="2743200" lvl="5" indent="-228600" algn="ctr">
              <a:spcBef>
                <a:spcPts val="667"/>
              </a:spcBef>
              <a:spcAft>
                <a:spcPts val="0"/>
              </a:spcAft>
              <a:buSzPts val="1400"/>
              <a:buNone/>
              <a:defRPr/>
            </a:lvl6pPr>
            <a:lvl7pPr marL="3200400" lvl="6" indent="-228600" algn="ctr">
              <a:spcBef>
                <a:spcPts val="667"/>
              </a:spcBef>
              <a:spcAft>
                <a:spcPts val="0"/>
              </a:spcAft>
              <a:buSzPts val="1400"/>
              <a:buNone/>
              <a:defRPr/>
            </a:lvl7pPr>
            <a:lvl8pPr marL="3657600" lvl="7" indent="-228600" algn="ctr">
              <a:spcBef>
                <a:spcPts val="667"/>
              </a:spcBef>
              <a:spcAft>
                <a:spcPts val="0"/>
              </a:spcAft>
              <a:buSzPts val="1400"/>
              <a:buNone/>
              <a:defRPr/>
            </a:lvl8pPr>
            <a:lvl9pPr marL="4114800" lvl="8" indent="-228600" algn="ctr">
              <a:spcBef>
                <a:spcPts val="667"/>
              </a:spcBef>
              <a:spcAft>
                <a:spcPts val="0"/>
              </a:spcAft>
              <a:buSzPts val="1400"/>
              <a:buNone/>
              <a:defRPr/>
            </a:lvl9pPr>
          </a:lstStyle>
          <a:p>
            <a:endParaRPr/>
          </a:p>
        </p:txBody>
      </p:sp>
      <p:sp>
        <p:nvSpPr>
          <p:cNvPr id="56" name="Google Shape;56;p9"/>
          <p:cNvSpPr>
            <a:spLocks noGrp="1"/>
          </p:cNvSpPr>
          <p:nvPr>
            <p:ph type="pic" idx="2"/>
          </p:nvPr>
        </p:nvSpPr>
        <p:spPr>
          <a:xfrm>
            <a:off x="4066553" y="1583860"/>
            <a:ext cx="7315200" cy="4114800"/>
          </a:xfrm>
          <a:prstGeom prst="rect">
            <a:avLst/>
          </a:prstGeom>
          <a:noFill/>
          <a:ln>
            <a:noFill/>
          </a:ln>
        </p:spPr>
      </p:sp>
      <p:sp>
        <p:nvSpPr>
          <p:cNvPr id="57" name="Google Shape;57;p9"/>
          <p:cNvSpPr txBox="1">
            <a:spLocks noGrp="1"/>
          </p:cNvSpPr>
          <p:nvPr>
            <p:ph type="body" idx="3"/>
          </p:nvPr>
        </p:nvSpPr>
        <p:spPr>
          <a:xfrm>
            <a:off x="4066553" y="5729572"/>
            <a:ext cx="7315200" cy="534493"/>
          </a:xfrm>
          <a:prstGeom prst="rect">
            <a:avLst/>
          </a:prstGeom>
          <a:noFill/>
          <a:ln>
            <a:noFill/>
          </a:ln>
        </p:spPr>
        <p:txBody>
          <a:bodyPr spcFirstLastPara="1" wrap="square" lIns="38100" tIns="38100" rIns="38100" bIns="38100" anchor="t" anchorCtr="0">
            <a:noAutofit/>
          </a:bodyPr>
          <a:lstStyle>
            <a:lvl1pPr marL="457200" lvl="0" indent="-228600" algn="ctr">
              <a:spcBef>
                <a:spcPts val="1067"/>
              </a:spcBef>
              <a:spcAft>
                <a:spcPts val="0"/>
              </a:spcAft>
              <a:buSzPts val="1600"/>
              <a:buNone/>
              <a:defRPr sz="1600">
                <a:solidFill>
                  <a:srgbClr val="6F868D"/>
                </a:solidFill>
              </a:defRPr>
            </a:lvl1pPr>
            <a:lvl2pPr marL="914400" lvl="1" indent="-228600" algn="ctr">
              <a:spcBef>
                <a:spcPts val="933"/>
              </a:spcBef>
              <a:spcAft>
                <a:spcPts val="0"/>
              </a:spcAft>
              <a:buSzPts val="1600"/>
              <a:buNone/>
              <a:defRPr sz="1600"/>
            </a:lvl2pPr>
            <a:lvl3pPr marL="1371600" lvl="2" indent="-228600" algn="ctr">
              <a:spcBef>
                <a:spcPts val="800"/>
              </a:spcBef>
              <a:spcAft>
                <a:spcPts val="0"/>
              </a:spcAft>
              <a:buSzPts val="1333"/>
              <a:buNone/>
              <a:defRPr sz="1333"/>
            </a:lvl3pPr>
            <a:lvl4pPr marL="1828800" lvl="3" indent="-228600" algn="ctr">
              <a:spcBef>
                <a:spcPts val="667"/>
              </a:spcBef>
              <a:spcAft>
                <a:spcPts val="0"/>
              </a:spcAft>
              <a:buSzPts val="1200"/>
              <a:buNone/>
              <a:defRPr sz="1200"/>
            </a:lvl4pPr>
            <a:lvl5pPr marL="2286000" lvl="4" indent="-228600" algn="ctr">
              <a:spcBef>
                <a:spcPts val="667"/>
              </a:spcBef>
              <a:spcAft>
                <a:spcPts val="0"/>
              </a:spcAft>
              <a:buSzPts val="1200"/>
              <a:buNone/>
              <a:defRPr sz="1200"/>
            </a:lvl5pPr>
            <a:lvl6pPr marL="2743200" lvl="5" indent="-228600" algn="ctr">
              <a:spcBef>
                <a:spcPts val="667"/>
              </a:spcBef>
              <a:spcAft>
                <a:spcPts val="0"/>
              </a:spcAft>
              <a:buClr>
                <a:srgbClr val="878787"/>
              </a:buClr>
              <a:buSzPts val="1200"/>
              <a:buFont typeface="Calibri"/>
              <a:buNone/>
              <a:defRPr sz="1200"/>
            </a:lvl6pPr>
            <a:lvl7pPr marL="3200400" lvl="6" indent="-228600" algn="ctr">
              <a:spcBef>
                <a:spcPts val="667"/>
              </a:spcBef>
              <a:spcAft>
                <a:spcPts val="0"/>
              </a:spcAft>
              <a:buClr>
                <a:srgbClr val="878787"/>
              </a:buClr>
              <a:buSzPts val="1200"/>
              <a:buFont typeface="Calibri"/>
              <a:buNone/>
              <a:defRPr sz="1200"/>
            </a:lvl7pPr>
            <a:lvl8pPr marL="3657600" lvl="7" indent="-228600" algn="ctr">
              <a:spcBef>
                <a:spcPts val="667"/>
              </a:spcBef>
              <a:spcAft>
                <a:spcPts val="0"/>
              </a:spcAft>
              <a:buClr>
                <a:srgbClr val="878787"/>
              </a:buClr>
              <a:buSzPts val="1200"/>
              <a:buFont typeface="Calibri"/>
              <a:buNone/>
              <a:defRPr sz="1200"/>
            </a:lvl8pPr>
            <a:lvl9pPr marL="4114800" lvl="8" indent="-228600" algn="ctr">
              <a:spcBef>
                <a:spcPts val="667"/>
              </a:spcBef>
              <a:spcAft>
                <a:spcPts val="0"/>
              </a:spcAft>
              <a:buClr>
                <a:srgbClr val="878787"/>
              </a:buClr>
              <a:buSzPts val="1200"/>
              <a:buFont typeface="Calibri"/>
              <a:buNone/>
              <a:defRPr sz="12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58"/>
        <p:cNvGrpSpPr/>
        <p:nvPr/>
      </p:nvGrpSpPr>
      <p:grpSpPr>
        <a:xfrm>
          <a:off x="0" y="0"/>
          <a:ext cx="0" cy="0"/>
          <a:chOff x="0" y="0"/>
          <a:chExt cx="0" cy="0"/>
        </a:xfrm>
      </p:grpSpPr>
      <p:sp>
        <p:nvSpPr>
          <p:cNvPr id="59" name="Google Shape;59;p10"/>
          <p:cNvSpPr txBox="1">
            <a:spLocks noGrp="1"/>
          </p:cNvSpPr>
          <p:nvPr>
            <p:ph type="sldNum" idx="12"/>
          </p:nvPr>
        </p:nvSpPr>
        <p:spPr>
          <a:xfrm>
            <a:off x="5753852" y="6509603"/>
            <a:ext cx="674021" cy="348397"/>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wsip.arizona.edu/"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image" Target="../media/image1.png"/><Relationship Id="rId2" Type="http://schemas.openxmlformats.org/officeDocument/2006/relationships/slideLayout" Target="../slideLayouts/slideLayout11.xml"/><Relationship Id="rId16"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914400" y="2129367"/>
            <a:ext cx="10363200" cy="1471084"/>
          </a:xfrm>
          <a:prstGeom prst="rect">
            <a:avLst/>
          </a:prstGeom>
          <a:noFill/>
          <a:ln>
            <a:noFill/>
          </a:ln>
        </p:spPr>
        <p:txBody>
          <a:bodyPr spcFirstLastPara="1" wrap="square" lIns="38100" tIns="38100" rIns="38100" bIns="38100" anchor="ctr" anchorCtr="0">
            <a:noAutofit/>
          </a:bodyPr>
          <a:lstStyle>
            <a:lvl1pPr marR="0" lvl="0" algn="ctr" rtl="0">
              <a:spcBef>
                <a:spcPts val="0"/>
              </a:spcBef>
              <a:spcAft>
                <a:spcPts val="0"/>
              </a:spcAft>
              <a:buSzPts val="1400"/>
              <a:buNone/>
              <a:defRPr sz="4800" b="1" i="0" u="none" strike="noStrike" cap="none">
                <a:solidFill>
                  <a:srgbClr val="0C234B"/>
                </a:solidFill>
                <a:latin typeface="Verdana"/>
                <a:ea typeface="Verdana"/>
                <a:cs typeface="Verdana"/>
                <a:sym typeface="Verdana"/>
              </a:defRPr>
            </a:lvl1pPr>
            <a:lvl2pPr marR="0" lvl="1"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1828800" y="3886200"/>
            <a:ext cx="8534400" cy="2608040"/>
          </a:xfrm>
          <a:prstGeom prst="rect">
            <a:avLst/>
          </a:prstGeom>
          <a:noFill/>
          <a:ln>
            <a:noFill/>
          </a:ln>
        </p:spPr>
        <p:txBody>
          <a:bodyPr spcFirstLastPara="1" wrap="square" lIns="38100" tIns="38100" rIns="38100" bIns="38100" anchor="t" anchorCtr="0">
            <a:noAutofit/>
          </a:bodyPr>
          <a:lstStyle>
            <a:lvl1pPr marL="457200" marR="0" lvl="0" indent="-397954" algn="ctr" rtl="0">
              <a:spcBef>
                <a:spcPts val="1067"/>
              </a:spcBef>
              <a:spcAft>
                <a:spcPts val="0"/>
              </a:spcAft>
              <a:buClr>
                <a:srgbClr val="BE0B34"/>
              </a:buClr>
              <a:buSzPts val="2667"/>
              <a:buFont typeface="Arial"/>
              <a:buChar char="•"/>
              <a:defRPr sz="2667" b="0" i="0" u="none" strike="noStrike" cap="none">
                <a:solidFill>
                  <a:srgbClr val="6F868D"/>
                </a:solidFill>
                <a:latin typeface="Verdana"/>
                <a:ea typeface="Verdana"/>
                <a:cs typeface="Verdana"/>
                <a:sym typeface="Verdana"/>
              </a:defRPr>
            </a:lvl1pPr>
            <a:lvl2pPr marL="914400" marR="0" lvl="1" indent="-364045" algn="ctr" rtl="0">
              <a:spcBef>
                <a:spcPts val="933"/>
              </a:spcBef>
              <a:spcAft>
                <a:spcPts val="0"/>
              </a:spcAft>
              <a:buClr>
                <a:srgbClr val="BE0B34"/>
              </a:buClr>
              <a:buSzPts val="2133"/>
              <a:buFont typeface="Arial"/>
              <a:buChar char="•"/>
              <a:defRPr sz="2133" b="0" i="0" u="none" strike="noStrike" cap="none">
                <a:solidFill>
                  <a:srgbClr val="6F868D"/>
                </a:solidFill>
                <a:latin typeface="Verdana"/>
                <a:ea typeface="Verdana"/>
                <a:cs typeface="Verdana"/>
                <a:sym typeface="Verdana"/>
              </a:defRPr>
            </a:lvl2pPr>
            <a:lvl3pPr marL="1371600" marR="0" lvl="2" indent="-330200" algn="ctr" rtl="0">
              <a:spcBef>
                <a:spcPts val="800"/>
              </a:spcBef>
              <a:spcAft>
                <a:spcPts val="0"/>
              </a:spcAft>
              <a:buClr>
                <a:srgbClr val="BE0B34"/>
              </a:buClr>
              <a:buSzPts val="1600"/>
              <a:buFont typeface="Arial"/>
              <a:buChar char="•"/>
              <a:defRPr sz="1600" b="0" i="0" u="none" strike="noStrike" cap="none">
                <a:solidFill>
                  <a:srgbClr val="6F868D"/>
                </a:solidFill>
                <a:latin typeface="Verdana"/>
                <a:ea typeface="Verdana"/>
                <a:cs typeface="Verdana"/>
                <a:sym typeface="Verdana"/>
              </a:defRPr>
            </a:lvl3pPr>
            <a:lvl4pPr marL="1828800" marR="0" lvl="3" indent="-330200" algn="ctr" rtl="0">
              <a:spcBef>
                <a:spcPts val="667"/>
              </a:spcBef>
              <a:spcAft>
                <a:spcPts val="0"/>
              </a:spcAft>
              <a:buClr>
                <a:srgbClr val="BE0B34"/>
              </a:buClr>
              <a:buSzPts val="1600"/>
              <a:buFont typeface="Arial"/>
              <a:buChar char="•"/>
              <a:defRPr sz="1600" b="0" i="0" u="none" strike="noStrike" cap="none">
                <a:solidFill>
                  <a:srgbClr val="6F868D"/>
                </a:solidFill>
                <a:latin typeface="Verdana"/>
                <a:ea typeface="Verdana"/>
                <a:cs typeface="Verdana"/>
                <a:sym typeface="Verdana"/>
              </a:defRPr>
            </a:lvl4pPr>
            <a:lvl5pPr marL="2286000" marR="0" lvl="4" indent="-330200" algn="ctr" rtl="0">
              <a:spcBef>
                <a:spcPts val="667"/>
              </a:spcBef>
              <a:spcAft>
                <a:spcPts val="0"/>
              </a:spcAft>
              <a:buClr>
                <a:srgbClr val="BE0B34"/>
              </a:buClr>
              <a:buSzPts val="1600"/>
              <a:buFont typeface="Arial"/>
              <a:buChar char="•"/>
              <a:defRPr sz="1600" b="0" i="0" u="none" strike="noStrike" cap="none">
                <a:solidFill>
                  <a:srgbClr val="6F868D"/>
                </a:solidFill>
                <a:latin typeface="Verdana"/>
                <a:ea typeface="Verdana"/>
                <a:cs typeface="Verdana"/>
                <a:sym typeface="Verdana"/>
              </a:defRPr>
            </a:lvl5pPr>
            <a:lvl6pPr marL="2743200" marR="0" lvl="5" indent="-228600" algn="ctr" rtl="0">
              <a:spcBef>
                <a:spcPts val="667"/>
              </a:spcBef>
              <a:spcAft>
                <a:spcPts val="0"/>
              </a:spcAft>
              <a:buSzPts val="1400"/>
              <a:buNone/>
              <a:defRPr sz="2667" b="0" i="0" u="none" strike="noStrike" cap="none">
                <a:solidFill>
                  <a:srgbClr val="878787"/>
                </a:solidFill>
                <a:latin typeface="Calibri"/>
                <a:ea typeface="Calibri"/>
                <a:cs typeface="Calibri"/>
                <a:sym typeface="Calibri"/>
              </a:defRPr>
            </a:lvl6pPr>
            <a:lvl7pPr marL="3200400" marR="0" lvl="6" indent="-228600" algn="ctr" rtl="0">
              <a:spcBef>
                <a:spcPts val="667"/>
              </a:spcBef>
              <a:spcAft>
                <a:spcPts val="0"/>
              </a:spcAft>
              <a:buSzPts val="1400"/>
              <a:buNone/>
              <a:defRPr sz="2667" b="0" i="0" u="none" strike="noStrike" cap="none">
                <a:solidFill>
                  <a:srgbClr val="878787"/>
                </a:solidFill>
                <a:latin typeface="Calibri"/>
                <a:ea typeface="Calibri"/>
                <a:cs typeface="Calibri"/>
                <a:sym typeface="Calibri"/>
              </a:defRPr>
            </a:lvl7pPr>
            <a:lvl8pPr marL="3657600" marR="0" lvl="7" indent="-228600" algn="ctr" rtl="0">
              <a:spcBef>
                <a:spcPts val="667"/>
              </a:spcBef>
              <a:spcAft>
                <a:spcPts val="0"/>
              </a:spcAft>
              <a:buSzPts val="1400"/>
              <a:buNone/>
              <a:defRPr sz="2667" b="0" i="0" u="none" strike="noStrike" cap="none">
                <a:solidFill>
                  <a:srgbClr val="878787"/>
                </a:solidFill>
                <a:latin typeface="Calibri"/>
                <a:ea typeface="Calibri"/>
                <a:cs typeface="Calibri"/>
                <a:sym typeface="Calibri"/>
              </a:defRPr>
            </a:lvl8pPr>
            <a:lvl9pPr marL="4114800" marR="0" lvl="8" indent="-228600" algn="ctr" rtl="0">
              <a:spcBef>
                <a:spcPts val="667"/>
              </a:spcBef>
              <a:spcAft>
                <a:spcPts val="0"/>
              </a:spcAft>
              <a:buSzPts val="1400"/>
              <a:buNone/>
              <a:defRPr sz="2667" b="0" i="0" u="none" strike="noStrike" cap="none">
                <a:solidFill>
                  <a:srgbClr val="878787"/>
                </a:solidFill>
                <a:latin typeface="Calibri"/>
                <a:ea typeface="Calibri"/>
                <a:cs typeface="Calibri"/>
                <a:sym typeface="Calibri"/>
              </a:defRPr>
            </a:lvl9pPr>
          </a:lstStyle>
          <a:p>
            <a:endParaRPr/>
          </a:p>
        </p:txBody>
      </p:sp>
      <p:pic>
        <p:nvPicPr>
          <p:cNvPr id="12" name="Google Shape;12;p1" descr="triangle_page#.png"/>
          <p:cNvPicPr preferRelativeResize="0"/>
          <p:nvPr/>
        </p:nvPicPr>
        <p:blipFill rotWithShape="1">
          <a:blip r:embed="rId11">
            <a:alphaModFix/>
          </a:blip>
          <a:srcRect/>
          <a:stretch/>
        </p:blipFill>
        <p:spPr>
          <a:xfrm>
            <a:off x="5713491" y="6434075"/>
            <a:ext cx="767357" cy="423925"/>
          </a:xfrm>
          <a:prstGeom prst="rect">
            <a:avLst/>
          </a:prstGeom>
          <a:noFill/>
          <a:ln>
            <a:noFill/>
          </a:ln>
        </p:spPr>
      </p:pic>
      <p:sp>
        <p:nvSpPr>
          <p:cNvPr id="13" name="Google Shape;13;p1"/>
          <p:cNvSpPr txBox="1">
            <a:spLocks noGrp="1"/>
          </p:cNvSpPr>
          <p:nvPr>
            <p:ph type="sldNum" idx="12"/>
          </p:nvPr>
        </p:nvSpPr>
        <p:spPr>
          <a:xfrm>
            <a:off x="5753852" y="6509603"/>
            <a:ext cx="674021" cy="348397"/>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None/>
              <a:defRPr sz="1600" b="0" i="0" u="none" strike="noStrike" cap="none">
                <a:solidFill>
                  <a:srgbClr val="FFFFFF"/>
                </a:solidFill>
                <a:latin typeface="Calibri"/>
                <a:ea typeface="Calibri"/>
                <a:cs typeface="Calibri"/>
                <a:sym typeface="Calibri"/>
              </a:defRPr>
            </a:lvl1pPr>
            <a:lvl2pPr marL="0" marR="0" lvl="1" indent="0" algn="ctr" rtl="0">
              <a:spcBef>
                <a:spcPts val="0"/>
              </a:spcBef>
              <a:spcAft>
                <a:spcPts val="0"/>
              </a:spcAft>
              <a:buNone/>
              <a:defRPr sz="1600" b="0" i="0" u="none" strike="noStrike" cap="none">
                <a:solidFill>
                  <a:srgbClr val="FFFFFF"/>
                </a:solidFill>
                <a:latin typeface="Calibri"/>
                <a:ea typeface="Calibri"/>
                <a:cs typeface="Calibri"/>
                <a:sym typeface="Calibri"/>
              </a:defRPr>
            </a:lvl2pPr>
            <a:lvl3pPr marL="0" marR="0" lvl="2" indent="0" algn="ctr" rtl="0">
              <a:spcBef>
                <a:spcPts val="0"/>
              </a:spcBef>
              <a:spcAft>
                <a:spcPts val="0"/>
              </a:spcAft>
              <a:buNone/>
              <a:defRPr sz="1600" b="0" i="0" u="none" strike="noStrike" cap="none">
                <a:solidFill>
                  <a:srgbClr val="FFFFFF"/>
                </a:solidFill>
                <a:latin typeface="Calibri"/>
                <a:ea typeface="Calibri"/>
                <a:cs typeface="Calibri"/>
                <a:sym typeface="Calibri"/>
              </a:defRPr>
            </a:lvl3pPr>
            <a:lvl4pPr marL="0" marR="0" lvl="3" indent="0" algn="ctr" rtl="0">
              <a:spcBef>
                <a:spcPts val="0"/>
              </a:spcBef>
              <a:spcAft>
                <a:spcPts val="0"/>
              </a:spcAft>
              <a:buNone/>
              <a:defRPr sz="1600" b="0" i="0" u="none" strike="noStrike" cap="none">
                <a:solidFill>
                  <a:srgbClr val="FFFFFF"/>
                </a:solidFill>
                <a:latin typeface="Calibri"/>
                <a:ea typeface="Calibri"/>
                <a:cs typeface="Calibri"/>
                <a:sym typeface="Calibri"/>
              </a:defRPr>
            </a:lvl4pPr>
            <a:lvl5pPr marL="0" marR="0" lvl="4" indent="0" algn="ctr" rtl="0">
              <a:spcBef>
                <a:spcPts val="0"/>
              </a:spcBef>
              <a:spcAft>
                <a:spcPts val="0"/>
              </a:spcAft>
              <a:buNone/>
              <a:defRPr sz="1600" b="0" i="0" u="none" strike="noStrike" cap="none">
                <a:solidFill>
                  <a:srgbClr val="FFFFFF"/>
                </a:solidFill>
                <a:latin typeface="Calibri"/>
                <a:ea typeface="Calibri"/>
                <a:cs typeface="Calibri"/>
                <a:sym typeface="Calibri"/>
              </a:defRPr>
            </a:lvl5pPr>
            <a:lvl6pPr marL="0" marR="0" lvl="5" indent="0" algn="ctr" rtl="0">
              <a:spcBef>
                <a:spcPts val="0"/>
              </a:spcBef>
              <a:spcAft>
                <a:spcPts val="0"/>
              </a:spcAft>
              <a:buNone/>
              <a:defRPr sz="1600" b="0" i="0" u="none" strike="noStrike" cap="none">
                <a:solidFill>
                  <a:srgbClr val="FFFFFF"/>
                </a:solidFill>
                <a:latin typeface="Calibri"/>
                <a:ea typeface="Calibri"/>
                <a:cs typeface="Calibri"/>
                <a:sym typeface="Calibri"/>
              </a:defRPr>
            </a:lvl6pPr>
            <a:lvl7pPr marL="0" marR="0" lvl="6" indent="0" algn="ctr" rtl="0">
              <a:spcBef>
                <a:spcPts val="0"/>
              </a:spcBef>
              <a:spcAft>
                <a:spcPts val="0"/>
              </a:spcAft>
              <a:buNone/>
              <a:defRPr sz="1600" b="0" i="0" u="none" strike="noStrike" cap="none">
                <a:solidFill>
                  <a:srgbClr val="FFFFFF"/>
                </a:solidFill>
                <a:latin typeface="Calibri"/>
                <a:ea typeface="Calibri"/>
                <a:cs typeface="Calibri"/>
                <a:sym typeface="Calibri"/>
              </a:defRPr>
            </a:lvl7pPr>
            <a:lvl8pPr marL="0" marR="0" lvl="7" indent="0" algn="ctr" rtl="0">
              <a:spcBef>
                <a:spcPts val="0"/>
              </a:spcBef>
              <a:spcAft>
                <a:spcPts val="0"/>
              </a:spcAft>
              <a:buNone/>
              <a:defRPr sz="1600" b="0" i="0" u="none" strike="noStrike" cap="none">
                <a:solidFill>
                  <a:srgbClr val="FFFFFF"/>
                </a:solidFill>
                <a:latin typeface="Calibri"/>
                <a:ea typeface="Calibri"/>
                <a:cs typeface="Calibri"/>
                <a:sym typeface="Calibri"/>
              </a:defRPr>
            </a:lvl8pPr>
            <a:lvl9pPr marL="0" marR="0" lvl="8" indent="0" algn="ctr" rtl="0">
              <a:spcBef>
                <a:spcPts val="0"/>
              </a:spcBef>
              <a:spcAft>
                <a:spcPts val="0"/>
              </a:spcAft>
              <a:buNone/>
              <a:defRPr sz="16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4" name="Google Shape;14;p1"/>
          <p:cNvSpPr txBox="1"/>
          <p:nvPr/>
        </p:nvSpPr>
        <p:spPr>
          <a:xfrm>
            <a:off x="86734" y="6391695"/>
            <a:ext cx="3765176" cy="365485"/>
          </a:xfrm>
          <a:prstGeom prst="rect">
            <a:avLst/>
          </a:prstGeom>
          <a:noFill/>
          <a:ln>
            <a:noFill/>
          </a:ln>
        </p:spPr>
        <p:txBody>
          <a:bodyPr spcFirstLastPara="1" wrap="square" lIns="28575" tIns="28575" rIns="28575" bIns="28575" anchor="ctr" anchorCtr="0">
            <a:spAutoFit/>
          </a:bodyPr>
          <a:lstStyle/>
          <a:p>
            <a:pPr marL="0" marR="0" lvl="0" indent="0" algn="l" rtl="0">
              <a:spcBef>
                <a:spcPts val="0"/>
              </a:spcBef>
              <a:spcAft>
                <a:spcPts val="0"/>
              </a:spcAft>
              <a:buNone/>
            </a:pPr>
            <a:r>
              <a:rPr lang="en-US" sz="1000" b="0" i="0" u="none" strike="noStrike" cap="none">
                <a:solidFill>
                  <a:srgbClr val="0C234B"/>
                </a:solidFill>
                <a:latin typeface="Calibri"/>
                <a:ea typeface="Calibri"/>
                <a:cs typeface="Calibri"/>
                <a:sym typeface="Calibri"/>
              </a:rPr>
              <a:t>© 2023 Arizona Board of Regents on behalf of the University of Arizona</a:t>
            </a:r>
            <a:endParaRPr/>
          </a:p>
          <a:p>
            <a:pPr marL="0" marR="0" lvl="0" indent="0" algn="l" rtl="0">
              <a:spcBef>
                <a:spcPts val="0"/>
              </a:spcBef>
              <a:spcAft>
                <a:spcPts val="0"/>
              </a:spcAft>
              <a:buNone/>
            </a:pPr>
            <a:r>
              <a:rPr lang="en-US" sz="1000" b="0" i="0" u="none" strike="noStrike" cap="none">
                <a:solidFill>
                  <a:srgbClr val="0C234B"/>
                </a:solidFill>
                <a:latin typeface="Calibri"/>
                <a:ea typeface="Calibri"/>
                <a:cs typeface="Calibri"/>
                <a:sym typeface="Calibri"/>
              </a:rPr>
              <a:t>Writing Skills Improvement Program, </a:t>
            </a:r>
            <a:r>
              <a:rPr lang="en-US" sz="1000" b="0" i="0" u="sng" strike="noStrike" cap="none">
                <a:solidFill>
                  <a:schemeClr val="hlink"/>
                </a:solidFill>
                <a:latin typeface="Calibri"/>
                <a:ea typeface="Calibri"/>
                <a:cs typeface="Calibri"/>
                <a:sym typeface="Calibri"/>
                <a:hlinkClick r:id="rId12"/>
              </a:rPr>
              <a:t>wsip.arizona.edu</a:t>
            </a:r>
            <a:r>
              <a:rPr lang="en-US" sz="1000" b="0" i="0" u="none" strike="noStrike" cap="none">
                <a:solidFill>
                  <a:srgbClr val="0C234B"/>
                </a:solidFill>
                <a:latin typeface="Calibri"/>
                <a:ea typeface="Calibri"/>
                <a:cs typeface="Calibri"/>
                <a:sym typeface="Calibri"/>
              </a:rPr>
              <a:t> </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sp>
        <p:nvSpPr>
          <p:cNvPr id="61" name="Google Shape;61;p11"/>
          <p:cNvSpPr txBox="1">
            <a:spLocks noGrp="1"/>
          </p:cNvSpPr>
          <p:nvPr>
            <p:ph type="title"/>
          </p:nvPr>
        </p:nvSpPr>
        <p:spPr>
          <a:xfrm>
            <a:off x="914400" y="2129367"/>
            <a:ext cx="10363200" cy="1471084"/>
          </a:xfrm>
          <a:prstGeom prst="rect">
            <a:avLst/>
          </a:prstGeom>
          <a:noFill/>
          <a:ln>
            <a:noFill/>
          </a:ln>
        </p:spPr>
        <p:txBody>
          <a:bodyPr spcFirstLastPara="1" wrap="square" lIns="38100" tIns="38100" rIns="38100" bIns="38100" anchor="ctr" anchorCtr="0">
            <a:noAutofit/>
          </a:bodyPr>
          <a:lstStyle>
            <a:lvl1pPr marR="0" lvl="0" algn="ctr" rtl="0">
              <a:spcBef>
                <a:spcPts val="0"/>
              </a:spcBef>
              <a:spcAft>
                <a:spcPts val="0"/>
              </a:spcAft>
              <a:buSzPts val="1400"/>
              <a:buNone/>
              <a:defRPr sz="4800" b="1" i="0" u="none" strike="noStrike" cap="none">
                <a:solidFill>
                  <a:srgbClr val="0C234B"/>
                </a:solidFill>
                <a:latin typeface="Verdana"/>
                <a:ea typeface="Verdana"/>
                <a:cs typeface="Verdana"/>
                <a:sym typeface="Verdana"/>
              </a:defRPr>
            </a:lvl1pPr>
            <a:lvl2pPr marR="0" lvl="1"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9pPr>
          </a:lstStyle>
          <a:p>
            <a:endParaRPr/>
          </a:p>
        </p:txBody>
      </p:sp>
      <p:sp>
        <p:nvSpPr>
          <p:cNvPr id="62" name="Google Shape;62;p11"/>
          <p:cNvSpPr txBox="1">
            <a:spLocks noGrp="1"/>
          </p:cNvSpPr>
          <p:nvPr>
            <p:ph type="body" idx="1"/>
          </p:nvPr>
        </p:nvSpPr>
        <p:spPr>
          <a:xfrm>
            <a:off x="1828800" y="3886200"/>
            <a:ext cx="8534400" cy="2608040"/>
          </a:xfrm>
          <a:prstGeom prst="rect">
            <a:avLst/>
          </a:prstGeom>
          <a:noFill/>
          <a:ln>
            <a:noFill/>
          </a:ln>
        </p:spPr>
        <p:txBody>
          <a:bodyPr spcFirstLastPara="1" wrap="square" lIns="38100" tIns="38100" rIns="38100" bIns="38100" anchor="t" anchorCtr="0">
            <a:noAutofit/>
          </a:bodyPr>
          <a:lstStyle>
            <a:lvl1pPr marL="457200" marR="0" lvl="0" indent="-397954" algn="ctr" rtl="0">
              <a:spcBef>
                <a:spcPts val="1067"/>
              </a:spcBef>
              <a:spcAft>
                <a:spcPts val="0"/>
              </a:spcAft>
              <a:buClr>
                <a:srgbClr val="BE0B34"/>
              </a:buClr>
              <a:buSzPts val="2667"/>
              <a:buFont typeface="Arial"/>
              <a:buChar char="•"/>
              <a:defRPr sz="2667" b="0" i="0" u="none" strike="noStrike" cap="none">
                <a:solidFill>
                  <a:srgbClr val="6F868D"/>
                </a:solidFill>
                <a:latin typeface="Verdana"/>
                <a:ea typeface="Verdana"/>
                <a:cs typeface="Verdana"/>
                <a:sym typeface="Verdana"/>
              </a:defRPr>
            </a:lvl1pPr>
            <a:lvl2pPr marL="914400" marR="0" lvl="1" indent="-364045" algn="ctr" rtl="0">
              <a:spcBef>
                <a:spcPts val="933"/>
              </a:spcBef>
              <a:spcAft>
                <a:spcPts val="0"/>
              </a:spcAft>
              <a:buClr>
                <a:srgbClr val="BE0B34"/>
              </a:buClr>
              <a:buSzPts val="2133"/>
              <a:buFont typeface="Arial"/>
              <a:buChar char="•"/>
              <a:defRPr sz="2133" b="0" i="0" u="none" strike="noStrike" cap="none">
                <a:solidFill>
                  <a:srgbClr val="6F868D"/>
                </a:solidFill>
                <a:latin typeface="Verdana"/>
                <a:ea typeface="Verdana"/>
                <a:cs typeface="Verdana"/>
                <a:sym typeface="Verdana"/>
              </a:defRPr>
            </a:lvl2pPr>
            <a:lvl3pPr marL="1371600" marR="0" lvl="2" indent="-330200" algn="ctr" rtl="0">
              <a:spcBef>
                <a:spcPts val="800"/>
              </a:spcBef>
              <a:spcAft>
                <a:spcPts val="0"/>
              </a:spcAft>
              <a:buClr>
                <a:srgbClr val="BE0B34"/>
              </a:buClr>
              <a:buSzPts val="1600"/>
              <a:buFont typeface="Arial"/>
              <a:buChar char="•"/>
              <a:defRPr sz="1600" b="0" i="0" u="none" strike="noStrike" cap="none">
                <a:solidFill>
                  <a:srgbClr val="6F868D"/>
                </a:solidFill>
                <a:latin typeface="Verdana"/>
                <a:ea typeface="Verdana"/>
                <a:cs typeface="Verdana"/>
                <a:sym typeface="Verdana"/>
              </a:defRPr>
            </a:lvl3pPr>
            <a:lvl4pPr marL="1828800" marR="0" lvl="3" indent="-330200" algn="ctr" rtl="0">
              <a:spcBef>
                <a:spcPts val="667"/>
              </a:spcBef>
              <a:spcAft>
                <a:spcPts val="0"/>
              </a:spcAft>
              <a:buClr>
                <a:srgbClr val="BE0B34"/>
              </a:buClr>
              <a:buSzPts val="1600"/>
              <a:buFont typeface="Arial"/>
              <a:buChar char="•"/>
              <a:defRPr sz="1600" b="0" i="0" u="none" strike="noStrike" cap="none">
                <a:solidFill>
                  <a:srgbClr val="6F868D"/>
                </a:solidFill>
                <a:latin typeface="Verdana"/>
                <a:ea typeface="Verdana"/>
                <a:cs typeface="Verdana"/>
                <a:sym typeface="Verdana"/>
              </a:defRPr>
            </a:lvl4pPr>
            <a:lvl5pPr marL="2286000" marR="0" lvl="4" indent="-330200" algn="ctr" rtl="0">
              <a:spcBef>
                <a:spcPts val="667"/>
              </a:spcBef>
              <a:spcAft>
                <a:spcPts val="0"/>
              </a:spcAft>
              <a:buClr>
                <a:srgbClr val="BE0B34"/>
              </a:buClr>
              <a:buSzPts val="1600"/>
              <a:buFont typeface="Arial"/>
              <a:buChar char="•"/>
              <a:defRPr sz="1600" b="0" i="0" u="none" strike="noStrike" cap="none">
                <a:solidFill>
                  <a:srgbClr val="6F868D"/>
                </a:solidFill>
                <a:latin typeface="Verdana"/>
                <a:ea typeface="Verdana"/>
                <a:cs typeface="Verdana"/>
                <a:sym typeface="Verdana"/>
              </a:defRPr>
            </a:lvl5pPr>
            <a:lvl6pPr marL="2743200" marR="0" lvl="5" indent="-228600" algn="ctr" rtl="0">
              <a:spcBef>
                <a:spcPts val="667"/>
              </a:spcBef>
              <a:spcAft>
                <a:spcPts val="0"/>
              </a:spcAft>
              <a:buSzPts val="1400"/>
              <a:buNone/>
              <a:defRPr sz="2667" b="0" i="0" u="none" strike="noStrike" cap="none">
                <a:solidFill>
                  <a:srgbClr val="878787"/>
                </a:solidFill>
                <a:latin typeface="Calibri"/>
                <a:ea typeface="Calibri"/>
                <a:cs typeface="Calibri"/>
                <a:sym typeface="Calibri"/>
              </a:defRPr>
            </a:lvl6pPr>
            <a:lvl7pPr marL="3200400" marR="0" lvl="6" indent="-228600" algn="ctr" rtl="0">
              <a:spcBef>
                <a:spcPts val="667"/>
              </a:spcBef>
              <a:spcAft>
                <a:spcPts val="0"/>
              </a:spcAft>
              <a:buSzPts val="1400"/>
              <a:buNone/>
              <a:defRPr sz="2667" b="0" i="0" u="none" strike="noStrike" cap="none">
                <a:solidFill>
                  <a:srgbClr val="878787"/>
                </a:solidFill>
                <a:latin typeface="Calibri"/>
                <a:ea typeface="Calibri"/>
                <a:cs typeface="Calibri"/>
                <a:sym typeface="Calibri"/>
              </a:defRPr>
            </a:lvl7pPr>
            <a:lvl8pPr marL="3657600" marR="0" lvl="7" indent="-228600" algn="ctr" rtl="0">
              <a:spcBef>
                <a:spcPts val="667"/>
              </a:spcBef>
              <a:spcAft>
                <a:spcPts val="0"/>
              </a:spcAft>
              <a:buSzPts val="1400"/>
              <a:buNone/>
              <a:defRPr sz="2667" b="0" i="0" u="none" strike="noStrike" cap="none">
                <a:solidFill>
                  <a:srgbClr val="878787"/>
                </a:solidFill>
                <a:latin typeface="Calibri"/>
                <a:ea typeface="Calibri"/>
                <a:cs typeface="Calibri"/>
                <a:sym typeface="Calibri"/>
              </a:defRPr>
            </a:lvl8pPr>
            <a:lvl9pPr marL="4114800" marR="0" lvl="8" indent="-228600" algn="ctr" rtl="0">
              <a:spcBef>
                <a:spcPts val="667"/>
              </a:spcBef>
              <a:spcAft>
                <a:spcPts val="0"/>
              </a:spcAft>
              <a:buSzPts val="1400"/>
              <a:buNone/>
              <a:defRPr sz="2667" b="0" i="0" u="none" strike="noStrike" cap="none">
                <a:solidFill>
                  <a:srgbClr val="878787"/>
                </a:solidFill>
                <a:latin typeface="Calibri"/>
                <a:ea typeface="Calibri"/>
                <a:cs typeface="Calibri"/>
                <a:sym typeface="Calibri"/>
              </a:defRPr>
            </a:lvl9pPr>
          </a:lstStyle>
          <a:p>
            <a:endParaRPr/>
          </a:p>
        </p:txBody>
      </p:sp>
      <p:pic>
        <p:nvPicPr>
          <p:cNvPr id="63" name="Google Shape;63;p11" descr="triangle_page#.png"/>
          <p:cNvPicPr preferRelativeResize="0"/>
          <p:nvPr/>
        </p:nvPicPr>
        <p:blipFill rotWithShape="1">
          <a:blip r:embed="rId17">
            <a:alphaModFix/>
          </a:blip>
          <a:srcRect/>
          <a:stretch/>
        </p:blipFill>
        <p:spPr>
          <a:xfrm>
            <a:off x="5713492" y="6434076"/>
            <a:ext cx="767357" cy="423925"/>
          </a:xfrm>
          <a:prstGeom prst="rect">
            <a:avLst/>
          </a:prstGeom>
          <a:noFill/>
          <a:ln>
            <a:noFill/>
          </a:ln>
        </p:spPr>
      </p:pic>
      <p:sp>
        <p:nvSpPr>
          <p:cNvPr id="64" name="Google Shape;64;p11"/>
          <p:cNvSpPr txBox="1">
            <a:spLocks noGrp="1"/>
          </p:cNvSpPr>
          <p:nvPr>
            <p:ph type="sldNum" idx="12"/>
          </p:nvPr>
        </p:nvSpPr>
        <p:spPr>
          <a:xfrm>
            <a:off x="5753852" y="6509604"/>
            <a:ext cx="674021" cy="348397"/>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None/>
              <a:defRPr sz="1600" b="0" i="0" u="none" strike="noStrike" cap="none">
                <a:solidFill>
                  <a:srgbClr val="FFFFFF"/>
                </a:solidFill>
                <a:latin typeface="Calibri"/>
                <a:ea typeface="Calibri"/>
                <a:cs typeface="Calibri"/>
                <a:sym typeface="Calibri"/>
              </a:defRPr>
            </a:lvl1pPr>
            <a:lvl2pPr marL="0" marR="0" lvl="1" indent="0" algn="ctr" rtl="0">
              <a:spcBef>
                <a:spcPts val="0"/>
              </a:spcBef>
              <a:spcAft>
                <a:spcPts val="0"/>
              </a:spcAft>
              <a:buNone/>
              <a:defRPr sz="1600" b="0" i="0" u="none" strike="noStrike" cap="none">
                <a:solidFill>
                  <a:srgbClr val="FFFFFF"/>
                </a:solidFill>
                <a:latin typeface="Calibri"/>
                <a:ea typeface="Calibri"/>
                <a:cs typeface="Calibri"/>
                <a:sym typeface="Calibri"/>
              </a:defRPr>
            </a:lvl2pPr>
            <a:lvl3pPr marL="0" marR="0" lvl="2" indent="0" algn="ctr" rtl="0">
              <a:spcBef>
                <a:spcPts val="0"/>
              </a:spcBef>
              <a:spcAft>
                <a:spcPts val="0"/>
              </a:spcAft>
              <a:buNone/>
              <a:defRPr sz="1600" b="0" i="0" u="none" strike="noStrike" cap="none">
                <a:solidFill>
                  <a:srgbClr val="FFFFFF"/>
                </a:solidFill>
                <a:latin typeface="Calibri"/>
                <a:ea typeface="Calibri"/>
                <a:cs typeface="Calibri"/>
                <a:sym typeface="Calibri"/>
              </a:defRPr>
            </a:lvl3pPr>
            <a:lvl4pPr marL="0" marR="0" lvl="3" indent="0" algn="ctr" rtl="0">
              <a:spcBef>
                <a:spcPts val="0"/>
              </a:spcBef>
              <a:spcAft>
                <a:spcPts val="0"/>
              </a:spcAft>
              <a:buNone/>
              <a:defRPr sz="1600" b="0" i="0" u="none" strike="noStrike" cap="none">
                <a:solidFill>
                  <a:srgbClr val="FFFFFF"/>
                </a:solidFill>
                <a:latin typeface="Calibri"/>
                <a:ea typeface="Calibri"/>
                <a:cs typeface="Calibri"/>
                <a:sym typeface="Calibri"/>
              </a:defRPr>
            </a:lvl4pPr>
            <a:lvl5pPr marL="0" marR="0" lvl="4" indent="0" algn="ctr" rtl="0">
              <a:spcBef>
                <a:spcPts val="0"/>
              </a:spcBef>
              <a:spcAft>
                <a:spcPts val="0"/>
              </a:spcAft>
              <a:buNone/>
              <a:defRPr sz="1600" b="0" i="0" u="none" strike="noStrike" cap="none">
                <a:solidFill>
                  <a:srgbClr val="FFFFFF"/>
                </a:solidFill>
                <a:latin typeface="Calibri"/>
                <a:ea typeface="Calibri"/>
                <a:cs typeface="Calibri"/>
                <a:sym typeface="Calibri"/>
              </a:defRPr>
            </a:lvl5pPr>
            <a:lvl6pPr marL="0" marR="0" lvl="5" indent="0" algn="ctr" rtl="0">
              <a:spcBef>
                <a:spcPts val="0"/>
              </a:spcBef>
              <a:spcAft>
                <a:spcPts val="0"/>
              </a:spcAft>
              <a:buNone/>
              <a:defRPr sz="1600" b="0" i="0" u="none" strike="noStrike" cap="none">
                <a:solidFill>
                  <a:srgbClr val="FFFFFF"/>
                </a:solidFill>
                <a:latin typeface="Calibri"/>
                <a:ea typeface="Calibri"/>
                <a:cs typeface="Calibri"/>
                <a:sym typeface="Calibri"/>
              </a:defRPr>
            </a:lvl6pPr>
            <a:lvl7pPr marL="0" marR="0" lvl="6" indent="0" algn="ctr" rtl="0">
              <a:spcBef>
                <a:spcPts val="0"/>
              </a:spcBef>
              <a:spcAft>
                <a:spcPts val="0"/>
              </a:spcAft>
              <a:buNone/>
              <a:defRPr sz="1600" b="0" i="0" u="none" strike="noStrike" cap="none">
                <a:solidFill>
                  <a:srgbClr val="FFFFFF"/>
                </a:solidFill>
                <a:latin typeface="Calibri"/>
                <a:ea typeface="Calibri"/>
                <a:cs typeface="Calibri"/>
                <a:sym typeface="Calibri"/>
              </a:defRPr>
            </a:lvl7pPr>
            <a:lvl8pPr marL="0" marR="0" lvl="7" indent="0" algn="ctr" rtl="0">
              <a:spcBef>
                <a:spcPts val="0"/>
              </a:spcBef>
              <a:spcAft>
                <a:spcPts val="0"/>
              </a:spcAft>
              <a:buNone/>
              <a:defRPr sz="1600" b="0" i="0" u="none" strike="noStrike" cap="none">
                <a:solidFill>
                  <a:srgbClr val="FFFFFF"/>
                </a:solidFill>
                <a:latin typeface="Calibri"/>
                <a:ea typeface="Calibri"/>
                <a:cs typeface="Calibri"/>
                <a:sym typeface="Calibri"/>
              </a:defRPr>
            </a:lvl8pPr>
            <a:lvl9pPr marL="0" marR="0" lvl="8" indent="0" algn="ctr" rtl="0">
              <a:spcBef>
                <a:spcPts val="0"/>
              </a:spcBef>
              <a:spcAft>
                <a:spcPts val="0"/>
              </a:spcAft>
              <a:buNone/>
              <a:defRPr sz="16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65" name="Google Shape;65;p11" descr="triangle_page#.png"/>
          <p:cNvPicPr preferRelativeResize="0"/>
          <p:nvPr/>
        </p:nvPicPr>
        <p:blipFill rotWithShape="1">
          <a:blip r:embed="rId17">
            <a:alphaModFix/>
          </a:blip>
          <a:srcRect/>
          <a:stretch/>
        </p:blipFill>
        <p:spPr>
          <a:xfrm>
            <a:off x="5713491" y="6434075"/>
            <a:ext cx="767357" cy="4239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support.microsoft.com/en-us/topic/12a10cb4-8626-9b77-0ccb-5013e0c7c7a2#WindowsVersion=Windows_1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support.apple.com/guide/mac-help/write-in-another-language-on-mac-mchlp1406/mac" TargetMode="External"/><Relationship Id="rId5" Type="http://schemas.openxmlformats.org/officeDocument/2006/relationships/hyperlink" Target="https://www.zotero.org/support/pdf_reader" TargetMode="External"/><Relationship Id="rId4" Type="http://schemas.openxmlformats.org/officeDocument/2006/relationships/hyperlink" Target="https://www.adobe.com/acrobat/how-to/annotate-pdf-online.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support.google.com/docs/answer/4492226?hl=e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support.microsoft.com/en-us/office/transcribe-your-recordings-7fc2efec-245e-45f0-b053-2a97531ecf5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70" name="Google Shape;170;p27"/>
          <p:cNvSpPr txBox="1">
            <a:spLocks noGrp="1"/>
          </p:cNvSpPr>
          <p:nvPr>
            <p:ph type="sldNum" idx="12"/>
          </p:nvPr>
        </p:nvSpPr>
        <p:spPr>
          <a:xfrm>
            <a:off x="5753852" y="6509603"/>
            <a:ext cx="674021" cy="34839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a:t>
            </a:fld>
            <a:endParaRPr/>
          </a:p>
        </p:txBody>
      </p:sp>
      <p:sp>
        <p:nvSpPr>
          <p:cNvPr id="169" name="Google Shape;169;p27"/>
          <p:cNvSpPr txBox="1"/>
          <p:nvPr/>
        </p:nvSpPr>
        <p:spPr>
          <a:xfrm>
            <a:off x="1981200" y="3381703"/>
            <a:ext cx="8534400" cy="13461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Clr>
                <a:srgbClr val="BE0B34"/>
              </a:buClr>
              <a:buSzPts val="2667"/>
              <a:buFont typeface="Arial"/>
              <a:buNone/>
            </a:pPr>
            <a:r>
              <a:rPr lang="en-US" sz="2667">
                <a:solidFill>
                  <a:srgbClr val="0C224A"/>
                </a:solidFill>
                <a:latin typeface="Calibri"/>
                <a:ea typeface="Calibri"/>
                <a:cs typeface="Calibri"/>
                <a:sym typeface="Calibri"/>
              </a:rPr>
              <a:t>Karen Barto, PhD</a:t>
            </a:r>
            <a:endParaRPr>
              <a:solidFill>
                <a:srgbClr val="0C224A"/>
              </a:solidFill>
            </a:endParaRPr>
          </a:p>
          <a:p>
            <a:pPr marL="0" marR="0" lvl="0" indent="0" algn="ctr" rtl="0">
              <a:spcBef>
                <a:spcPts val="600"/>
              </a:spcBef>
              <a:spcAft>
                <a:spcPts val="0"/>
              </a:spcAft>
              <a:buClr>
                <a:srgbClr val="BE0B34"/>
              </a:buClr>
              <a:buSzPts val="2667"/>
              <a:buFont typeface="Arial"/>
              <a:buNone/>
            </a:pPr>
            <a:r>
              <a:rPr lang="en-US" sz="2667" b="0" i="0" u="none" strike="noStrike" cap="none">
                <a:solidFill>
                  <a:srgbClr val="0C224A"/>
                </a:solidFill>
                <a:latin typeface="Calibri"/>
                <a:ea typeface="Calibri"/>
                <a:cs typeface="Calibri"/>
                <a:sym typeface="Calibri"/>
              </a:rPr>
              <a:t>Writing Specialist</a:t>
            </a:r>
            <a:endParaRPr>
              <a:solidFill>
                <a:srgbClr val="0C224A"/>
              </a:solidFill>
            </a:endParaRPr>
          </a:p>
          <a:p>
            <a:pPr marL="0" marR="0" lvl="0" indent="0" algn="ctr" rtl="0">
              <a:spcBef>
                <a:spcPts val="600"/>
              </a:spcBef>
              <a:spcAft>
                <a:spcPts val="0"/>
              </a:spcAft>
              <a:buClr>
                <a:srgbClr val="BE0B34"/>
              </a:buClr>
              <a:buSzPts val="2667"/>
              <a:buFont typeface="Arial"/>
              <a:buNone/>
            </a:pPr>
            <a:r>
              <a:rPr lang="en-US" sz="2667" b="0" i="0" u="none" strike="noStrike" cap="none">
                <a:solidFill>
                  <a:srgbClr val="0C224A"/>
                </a:solidFill>
                <a:latin typeface="Calibri"/>
                <a:ea typeface="Calibri"/>
                <a:cs typeface="Calibri"/>
                <a:sym typeface="Calibri"/>
              </a:rPr>
              <a:t>Writing Skills Improvement Program (WSIP)</a:t>
            </a:r>
            <a:endParaRPr>
              <a:solidFill>
                <a:srgbClr val="0C224A"/>
              </a:solidFill>
            </a:endParaRPr>
          </a:p>
          <a:p>
            <a:pPr marL="0" marR="0" lvl="0" indent="0" algn="ctr" rtl="0">
              <a:spcBef>
                <a:spcPts val="600"/>
              </a:spcBef>
              <a:spcAft>
                <a:spcPts val="0"/>
              </a:spcAft>
              <a:buClr>
                <a:srgbClr val="BE0B34"/>
              </a:buClr>
              <a:buSzPts val="2667"/>
              <a:buFont typeface="Arial"/>
              <a:buNone/>
            </a:pPr>
            <a:r>
              <a:rPr lang="en-US" sz="2667" b="0" i="0" u="none" strike="noStrike" cap="none">
                <a:solidFill>
                  <a:srgbClr val="0C224A"/>
                </a:solidFill>
                <a:latin typeface="Calibri"/>
                <a:ea typeface="Calibri"/>
                <a:cs typeface="Calibri"/>
                <a:sym typeface="Calibri"/>
              </a:rPr>
              <a:t>University of Arizona</a:t>
            </a:r>
            <a:endParaRPr>
              <a:solidFill>
                <a:srgbClr val="0C224A"/>
              </a:solidFill>
            </a:endParaRPr>
          </a:p>
        </p:txBody>
      </p:sp>
      <p:sp>
        <p:nvSpPr>
          <p:cNvPr id="167" name="Google Shape;167;p27"/>
          <p:cNvSpPr txBox="1">
            <a:spLocks noGrp="1"/>
          </p:cNvSpPr>
          <p:nvPr>
            <p:ph type="ctrTitle"/>
          </p:nvPr>
        </p:nvSpPr>
        <p:spPr>
          <a:xfrm>
            <a:off x="914400" y="1537609"/>
            <a:ext cx="10363200" cy="1468967"/>
          </a:xfrm>
          <a:prstGeom prst="rect">
            <a:avLst/>
          </a:prstGeom>
          <a:noFill/>
          <a:ln>
            <a:noFill/>
          </a:ln>
        </p:spPr>
        <p:txBody>
          <a:bodyPr spcFirstLastPara="1" wrap="square" lIns="38100" tIns="38100" rIns="38100" bIns="38100" anchor="ctr" anchorCtr="0">
            <a:noAutofit/>
          </a:bodyPr>
          <a:lstStyle/>
          <a:p>
            <a:pPr marL="0" lvl="0" indent="0" algn="ctr" rtl="0">
              <a:lnSpc>
                <a:spcPct val="140000"/>
              </a:lnSpc>
              <a:spcBef>
                <a:spcPts val="0"/>
              </a:spcBef>
              <a:spcAft>
                <a:spcPts val="1500"/>
              </a:spcAft>
              <a:buSzPts val="1100"/>
              <a:buNone/>
            </a:pPr>
            <a:r>
              <a:rPr lang="en-US" sz="3400">
                <a:solidFill>
                  <a:srgbClr val="0C224A"/>
                </a:solidFill>
                <a:highlight>
                  <a:srgbClr val="FFFFFF"/>
                </a:highlight>
                <a:latin typeface="Calibri"/>
                <a:ea typeface="Calibri"/>
                <a:cs typeface="Calibri"/>
                <a:sym typeface="Calibri"/>
              </a:rPr>
              <a:t>Translanguaging as Multimodality: Encouraging Multilingual Students’ Full Use of Linguistic Resources in Online Writing Centers</a:t>
            </a:r>
            <a:endParaRPr sz="3400">
              <a:solidFill>
                <a:srgbClr val="0C224A"/>
              </a:solidFill>
              <a:latin typeface="Calibri"/>
              <a:ea typeface="Calibri"/>
              <a:cs typeface="Calibri"/>
              <a:sym typeface="Calibri"/>
            </a:endParaRPr>
          </a:p>
        </p:txBody>
      </p:sp>
      <p:pic>
        <p:nvPicPr>
          <p:cNvPr id="168" name="Google Shape;168;p27" descr="University of Arizona logo and the words University of Arizona College of Humanities Writing Skills Improvement Program" title="WSIP Logo"/>
          <p:cNvPicPr preferRelativeResize="0"/>
          <p:nvPr/>
        </p:nvPicPr>
        <p:blipFill rotWithShape="1">
          <a:blip r:embed="rId3">
            <a:alphaModFix/>
          </a:blip>
          <a:srcRect/>
          <a:stretch/>
        </p:blipFill>
        <p:spPr>
          <a:xfrm>
            <a:off x="197225" y="186175"/>
            <a:ext cx="3276600" cy="767204"/>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6"/>
          <p:cNvSpPr txBox="1">
            <a:spLocks noGrp="1"/>
          </p:cNvSpPr>
          <p:nvPr>
            <p:ph type="sldNum" idx="12"/>
          </p:nvPr>
        </p:nvSpPr>
        <p:spPr>
          <a:xfrm>
            <a:off x="5753852" y="6509603"/>
            <a:ext cx="674100" cy="348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Calibri"/>
              <a:buNone/>
            </a:pPr>
            <a:fld id="{00000000-1234-1234-1234-123412341234}" type="slidenum">
              <a:rPr lang="en-US" sz="1600" b="0" i="0" u="none" strike="noStrike" cap="none">
                <a:solidFill>
                  <a:srgbClr val="FFFFFF"/>
                </a:solidFill>
                <a:latin typeface="Calibri"/>
                <a:ea typeface="Calibri"/>
                <a:cs typeface="Calibri"/>
                <a:sym typeface="Calibri"/>
              </a:rPr>
              <a:t>10</a:t>
            </a:fld>
            <a:endParaRPr sz="1600" b="0" i="0" u="none" strike="noStrike" cap="none">
              <a:solidFill>
                <a:srgbClr val="FFFFFF"/>
              </a:solidFill>
              <a:latin typeface="Calibri"/>
              <a:ea typeface="Calibri"/>
              <a:cs typeface="Calibri"/>
              <a:sym typeface="Calibri"/>
            </a:endParaRPr>
          </a:p>
        </p:txBody>
      </p:sp>
      <p:sp>
        <p:nvSpPr>
          <p:cNvPr id="233" name="Google Shape;233;p36"/>
          <p:cNvSpPr txBox="1">
            <a:spLocks noGrp="1"/>
          </p:cNvSpPr>
          <p:nvPr>
            <p:ph type="title"/>
          </p:nvPr>
        </p:nvSpPr>
        <p:spPr>
          <a:xfrm>
            <a:off x="909262" y="185089"/>
            <a:ext cx="10363200" cy="1121100"/>
          </a:xfrm>
          <a:prstGeom prst="rect">
            <a:avLst/>
          </a:prstGeom>
          <a:noFill/>
          <a:ln>
            <a:noFill/>
          </a:ln>
        </p:spPr>
        <p:txBody>
          <a:bodyPr spcFirstLastPara="1" wrap="square" lIns="38100" tIns="38100" rIns="38100" bIns="38100" anchor="ctr" anchorCtr="0">
            <a:noAutofit/>
          </a:bodyPr>
          <a:lstStyle/>
          <a:p>
            <a:pPr marL="0" lvl="0" indent="0" algn="ctr" rtl="0">
              <a:spcBef>
                <a:spcPts val="0"/>
              </a:spcBef>
              <a:spcAft>
                <a:spcPts val="0"/>
              </a:spcAft>
              <a:buNone/>
            </a:pPr>
            <a:r>
              <a:rPr lang="en-US" sz="3600">
                <a:solidFill>
                  <a:srgbClr val="002060"/>
                </a:solidFill>
                <a:latin typeface="Calibri"/>
                <a:ea typeface="Calibri"/>
                <a:cs typeface="Calibri"/>
                <a:sym typeface="Calibri"/>
              </a:rPr>
              <a:t>Practicalities of Translanguaging Practices</a:t>
            </a:r>
            <a:endParaRPr/>
          </a:p>
        </p:txBody>
      </p:sp>
      <p:sp>
        <p:nvSpPr>
          <p:cNvPr id="234" name="Google Shape;234;p36"/>
          <p:cNvSpPr txBox="1">
            <a:spLocks noGrp="1"/>
          </p:cNvSpPr>
          <p:nvPr>
            <p:ph type="body" idx="1"/>
          </p:nvPr>
        </p:nvSpPr>
        <p:spPr>
          <a:xfrm>
            <a:off x="1289038" y="1306286"/>
            <a:ext cx="9695100" cy="4823100"/>
          </a:xfrm>
          <a:prstGeom prst="rect">
            <a:avLst/>
          </a:prstGeom>
          <a:noFill/>
          <a:ln>
            <a:noFill/>
          </a:ln>
        </p:spPr>
        <p:txBody>
          <a:bodyPr spcFirstLastPara="1" wrap="square" lIns="91425" tIns="45700" rIns="91425" bIns="45700" anchor="t" anchorCtr="0">
            <a:noAutofit/>
          </a:bodyPr>
          <a:lstStyle/>
          <a:p>
            <a:pPr marL="457200" lvl="0" indent="-406400" algn="l" rtl="0">
              <a:spcBef>
                <a:spcPts val="933"/>
              </a:spcBef>
              <a:spcAft>
                <a:spcPts val="0"/>
              </a:spcAft>
              <a:buClr>
                <a:srgbClr val="0C224A"/>
              </a:buClr>
              <a:buSzPts val="2800"/>
              <a:buFont typeface="Calibri"/>
              <a:buChar char="•"/>
            </a:pPr>
            <a:r>
              <a:rPr lang="en-US" sz="2800">
                <a:solidFill>
                  <a:srgbClr val="0C224A"/>
                </a:solidFill>
                <a:latin typeface="Calibri"/>
                <a:ea typeface="Calibri"/>
                <a:cs typeface="Calibri"/>
                <a:sym typeface="Calibri"/>
              </a:rPr>
              <a:t>WC personnel do not need to speak the same languages, or even be multilingual, to support clients’ use of translanguaging practices</a:t>
            </a:r>
            <a:endParaRPr sz="2800">
              <a:solidFill>
                <a:srgbClr val="0C224A"/>
              </a:solidFill>
              <a:latin typeface="Calibri"/>
              <a:ea typeface="Calibri"/>
              <a:cs typeface="Calibri"/>
              <a:sym typeface="Calibri"/>
            </a:endParaRPr>
          </a:p>
          <a:p>
            <a:pPr marL="0" lvl="0" indent="0" algn="l" rtl="0">
              <a:spcBef>
                <a:spcPts val="933"/>
              </a:spcBef>
              <a:spcAft>
                <a:spcPts val="0"/>
              </a:spcAft>
              <a:buNone/>
            </a:pPr>
            <a:endParaRPr sz="2000">
              <a:solidFill>
                <a:srgbClr val="0C224A"/>
              </a:solidFill>
              <a:latin typeface="Calibri"/>
              <a:ea typeface="Calibri"/>
              <a:cs typeface="Calibri"/>
              <a:sym typeface="Calibri"/>
            </a:endParaRPr>
          </a:p>
          <a:p>
            <a:pPr marL="457200" lvl="0" indent="-406400" algn="l" rtl="0">
              <a:spcBef>
                <a:spcPts val="933"/>
              </a:spcBef>
              <a:spcAft>
                <a:spcPts val="0"/>
              </a:spcAft>
              <a:buClr>
                <a:srgbClr val="0C224A"/>
              </a:buClr>
              <a:buSzPts val="2800"/>
              <a:buFont typeface="Calibri"/>
              <a:buChar char="•"/>
            </a:pPr>
            <a:r>
              <a:rPr lang="en-US" sz="2800">
                <a:solidFill>
                  <a:srgbClr val="0C224A"/>
                </a:solidFill>
                <a:latin typeface="Calibri"/>
                <a:ea typeface="Calibri"/>
                <a:cs typeface="Calibri"/>
                <a:sym typeface="Calibri"/>
              </a:rPr>
              <a:t>Training for personnel is advised and can include:</a:t>
            </a:r>
            <a:endParaRPr sz="2800">
              <a:solidFill>
                <a:srgbClr val="0C224A"/>
              </a:solidFill>
              <a:latin typeface="Calibri"/>
              <a:ea typeface="Calibri"/>
              <a:cs typeface="Calibri"/>
              <a:sym typeface="Calibri"/>
            </a:endParaRPr>
          </a:p>
          <a:p>
            <a:pPr marL="914400" lvl="1" indent="-406400" algn="l" rtl="0">
              <a:spcBef>
                <a:spcPts val="0"/>
              </a:spcBef>
              <a:spcAft>
                <a:spcPts val="0"/>
              </a:spcAft>
              <a:buClr>
                <a:srgbClr val="0C224A"/>
              </a:buClr>
              <a:buSzPts val="2800"/>
              <a:buFont typeface="Calibri"/>
              <a:buChar char="•"/>
            </a:pPr>
            <a:r>
              <a:rPr lang="en-US" sz="2800">
                <a:solidFill>
                  <a:srgbClr val="0C224A"/>
                </a:solidFill>
                <a:latin typeface="Calibri"/>
                <a:ea typeface="Calibri"/>
                <a:cs typeface="Calibri"/>
                <a:sym typeface="Calibri"/>
              </a:rPr>
              <a:t>basic understanding of language acquisition</a:t>
            </a:r>
            <a:endParaRPr sz="2800">
              <a:solidFill>
                <a:srgbClr val="0C224A"/>
              </a:solidFill>
              <a:latin typeface="Calibri"/>
              <a:ea typeface="Calibri"/>
              <a:cs typeface="Calibri"/>
              <a:sym typeface="Calibri"/>
            </a:endParaRPr>
          </a:p>
          <a:p>
            <a:pPr marL="914400" lvl="1" indent="-406400" algn="l" rtl="0">
              <a:spcBef>
                <a:spcPts val="0"/>
              </a:spcBef>
              <a:spcAft>
                <a:spcPts val="0"/>
              </a:spcAft>
              <a:buClr>
                <a:srgbClr val="0C224A"/>
              </a:buClr>
              <a:buSzPts val="2800"/>
              <a:buFont typeface="Calibri"/>
              <a:buChar char="•"/>
            </a:pPr>
            <a:r>
              <a:rPr lang="en-US" sz="2800">
                <a:solidFill>
                  <a:srgbClr val="0C224A"/>
                </a:solidFill>
                <a:latin typeface="Calibri"/>
                <a:ea typeface="Calibri"/>
                <a:cs typeface="Calibri"/>
                <a:sym typeface="Calibri"/>
              </a:rPr>
              <a:t>overview of social aspects of multilingualism</a:t>
            </a:r>
            <a:endParaRPr sz="2800">
              <a:solidFill>
                <a:srgbClr val="0C224A"/>
              </a:solidFill>
              <a:latin typeface="Calibri"/>
              <a:ea typeface="Calibri"/>
              <a:cs typeface="Calibri"/>
              <a:sym typeface="Calibri"/>
            </a:endParaRPr>
          </a:p>
          <a:p>
            <a:pPr marL="914400" lvl="1" indent="-406400" algn="l" rtl="0">
              <a:spcBef>
                <a:spcPts val="0"/>
              </a:spcBef>
              <a:spcAft>
                <a:spcPts val="0"/>
              </a:spcAft>
              <a:buClr>
                <a:srgbClr val="0C224A"/>
              </a:buClr>
              <a:buSzPts val="2800"/>
              <a:buFont typeface="Calibri"/>
              <a:buChar char="•"/>
            </a:pPr>
            <a:r>
              <a:rPr lang="en-US" sz="2800">
                <a:solidFill>
                  <a:srgbClr val="0C224A"/>
                </a:solidFill>
                <a:latin typeface="Calibri"/>
                <a:ea typeface="Calibri"/>
                <a:cs typeface="Calibri"/>
                <a:sym typeface="Calibri"/>
              </a:rPr>
              <a:t>introduction of strategies and practices</a:t>
            </a:r>
            <a:endParaRPr sz="2800">
              <a:solidFill>
                <a:srgbClr val="0C224A"/>
              </a:solidFill>
              <a:latin typeface="Calibri"/>
              <a:ea typeface="Calibri"/>
              <a:cs typeface="Calibri"/>
              <a:sym typeface="Calibri"/>
            </a:endParaRPr>
          </a:p>
          <a:p>
            <a:pPr marL="914400" lvl="1" indent="-406400" algn="l" rtl="0">
              <a:spcBef>
                <a:spcPts val="0"/>
              </a:spcBef>
              <a:spcAft>
                <a:spcPts val="0"/>
              </a:spcAft>
              <a:buClr>
                <a:srgbClr val="0C224A"/>
              </a:buClr>
              <a:buSzPts val="2800"/>
              <a:buFont typeface="Calibri"/>
              <a:buChar char="•"/>
            </a:pPr>
            <a:r>
              <a:rPr lang="en-US" sz="2800">
                <a:solidFill>
                  <a:srgbClr val="0C224A"/>
                </a:solidFill>
                <a:latin typeface="Calibri"/>
                <a:ea typeface="Calibri"/>
                <a:cs typeface="Calibri"/>
                <a:sym typeface="Calibri"/>
              </a:rPr>
              <a:t>practice with tech tools’ multilingual capabilities</a:t>
            </a:r>
            <a:endParaRPr sz="2800">
              <a:solidFill>
                <a:srgbClr val="0C224A"/>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7"/>
          <p:cNvSpPr txBox="1">
            <a:spLocks noGrp="1"/>
          </p:cNvSpPr>
          <p:nvPr>
            <p:ph type="sldNum" idx="12"/>
          </p:nvPr>
        </p:nvSpPr>
        <p:spPr>
          <a:xfrm>
            <a:off x="5753852" y="6509603"/>
            <a:ext cx="674021" cy="3483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Calibri"/>
              <a:buNone/>
            </a:pPr>
            <a:fld id="{00000000-1234-1234-1234-123412341234}" type="slidenum">
              <a:rPr lang="en-US" sz="1600" b="0" i="0" u="none" strike="noStrike" cap="none">
                <a:solidFill>
                  <a:srgbClr val="FFFFFF"/>
                </a:solidFill>
                <a:latin typeface="Calibri"/>
                <a:ea typeface="Calibri"/>
                <a:cs typeface="Calibri"/>
                <a:sym typeface="Calibri"/>
              </a:rPr>
              <a:t>11</a:t>
            </a:fld>
            <a:endParaRPr sz="1600" b="0" i="0" u="none" strike="noStrike" cap="none">
              <a:solidFill>
                <a:srgbClr val="FFFFFF"/>
              </a:solidFill>
              <a:latin typeface="Calibri"/>
              <a:ea typeface="Calibri"/>
              <a:cs typeface="Calibri"/>
              <a:sym typeface="Calibri"/>
            </a:endParaRPr>
          </a:p>
        </p:txBody>
      </p:sp>
      <p:sp>
        <p:nvSpPr>
          <p:cNvPr id="240" name="Google Shape;240;p37"/>
          <p:cNvSpPr txBox="1">
            <a:spLocks noGrp="1"/>
          </p:cNvSpPr>
          <p:nvPr>
            <p:ph type="title"/>
          </p:nvPr>
        </p:nvSpPr>
        <p:spPr>
          <a:xfrm>
            <a:off x="909262" y="185089"/>
            <a:ext cx="10363200" cy="1121198"/>
          </a:xfrm>
          <a:prstGeom prst="rect">
            <a:avLst/>
          </a:prstGeom>
          <a:noFill/>
          <a:ln>
            <a:noFill/>
          </a:ln>
        </p:spPr>
        <p:txBody>
          <a:bodyPr spcFirstLastPara="1" wrap="square" lIns="38100" tIns="38100" rIns="38100" bIns="38100" anchor="ctr" anchorCtr="0">
            <a:noAutofit/>
          </a:bodyPr>
          <a:lstStyle/>
          <a:p>
            <a:pPr marL="0" lvl="0" indent="0" algn="ctr" rtl="0">
              <a:spcBef>
                <a:spcPts val="0"/>
              </a:spcBef>
              <a:spcAft>
                <a:spcPts val="0"/>
              </a:spcAft>
              <a:buNone/>
            </a:pPr>
            <a:r>
              <a:rPr lang="en-US" sz="3600">
                <a:solidFill>
                  <a:srgbClr val="002060"/>
                </a:solidFill>
                <a:latin typeface="Calibri"/>
                <a:ea typeface="Calibri"/>
                <a:cs typeface="Calibri"/>
                <a:sym typeface="Calibri"/>
              </a:rPr>
              <a:t>Affect and Agency in Translanguaging Practices</a:t>
            </a:r>
            <a:endParaRPr/>
          </a:p>
        </p:txBody>
      </p:sp>
      <p:sp>
        <p:nvSpPr>
          <p:cNvPr id="241" name="Google Shape;241;p37"/>
          <p:cNvSpPr txBox="1">
            <a:spLocks noGrp="1"/>
          </p:cNvSpPr>
          <p:nvPr>
            <p:ph type="body" idx="1"/>
          </p:nvPr>
        </p:nvSpPr>
        <p:spPr>
          <a:xfrm>
            <a:off x="1289038" y="1306286"/>
            <a:ext cx="9695192" cy="4823209"/>
          </a:xfrm>
          <a:prstGeom prst="rect">
            <a:avLst/>
          </a:prstGeom>
          <a:noFill/>
          <a:ln>
            <a:noFill/>
          </a:ln>
        </p:spPr>
        <p:txBody>
          <a:bodyPr spcFirstLastPara="1" wrap="square" lIns="91425" tIns="45700" rIns="91425" bIns="45700" anchor="t" anchorCtr="0">
            <a:noAutofit/>
          </a:bodyPr>
          <a:lstStyle/>
          <a:p>
            <a:pPr marL="456565" lvl="0" indent="-456565" algn="l" rtl="0">
              <a:spcBef>
                <a:spcPts val="0"/>
              </a:spcBef>
              <a:spcAft>
                <a:spcPts val="0"/>
              </a:spcAft>
              <a:buClr>
                <a:srgbClr val="0C224A"/>
              </a:buClr>
              <a:buSzPts val="3000"/>
              <a:buFont typeface="Arial"/>
              <a:buChar char="•"/>
            </a:pPr>
            <a:r>
              <a:rPr lang="en-US" sz="3000">
                <a:solidFill>
                  <a:srgbClr val="0C224A"/>
                </a:solidFill>
                <a:latin typeface="Calibri"/>
                <a:ea typeface="Calibri"/>
                <a:cs typeface="Calibri"/>
                <a:sym typeface="Calibri"/>
              </a:rPr>
              <a:t>Some clients may have a surprised, doubtful, or emotional reaction to translanguaging practices</a:t>
            </a:r>
            <a:endParaRPr sz="3000">
              <a:solidFill>
                <a:srgbClr val="0C224A"/>
              </a:solidFill>
              <a:latin typeface="Calibri"/>
              <a:ea typeface="Calibri"/>
              <a:cs typeface="Calibri"/>
              <a:sym typeface="Calibri"/>
            </a:endParaRPr>
          </a:p>
          <a:p>
            <a:pPr marL="939777" lvl="1" indent="-404294" algn="l" rtl="0">
              <a:spcBef>
                <a:spcPts val="0"/>
              </a:spcBef>
              <a:spcAft>
                <a:spcPts val="0"/>
              </a:spcAft>
              <a:buClr>
                <a:srgbClr val="0C224A"/>
              </a:buClr>
              <a:buSzPts val="2500"/>
              <a:buFont typeface="Calibri"/>
              <a:buChar char="•"/>
            </a:pPr>
            <a:r>
              <a:rPr lang="en-US" sz="2500">
                <a:solidFill>
                  <a:srgbClr val="0C224A"/>
                </a:solidFill>
                <a:latin typeface="Calibri"/>
                <a:ea typeface="Calibri"/>
                <a:cs typeface="Calibri"/>
                <a:sym typeface="Calibri"/>
              </a:rPr>
              <a:t>monolingual mindset (e.g., Lambert &amp; Tucker, 1972)</a:t>
            </a:r>
            <a:endParaRPr sz="2500">
              <a:solidFill>
                <a:srgbClr val="0C224A"/>
              </a:solidFill>
              <a:latin typeface="Calibri"/>
              <a:ea typeface="Calibri"/>
              <a:cs typeface="Calibri"/>
              <a:sym typeface="Calibri"/>
            </a:endParaRPr>
          </a:p>
          <a:p>
            <a:pPr marL="939777" lvl="1" indent="-404294" algn="l" rtl="0">
              <a:spcBef>
                <a:spcPts val="0"/>
              </a:spcBef>
              <a:spcAft>
                <a:spcPts val="0"/>
              </a:spcAft>
              <a:buClr>
                <a:srgbClr val="0C224A"/>
              </a:buClr>
              <a:buSzPts val="2500"/>
              <a:buFont typeface="Calibri"/>
              <a:buChar char="•"/>
            </a:pPr>
            <a:r>
              <a:rPr lang="en-US" sz="2500">
                <a:solidFill>
                  <a:srgbClr val="0C224A"/>
                </a:solidFill>
                <a:latin typeface="Calibri"/>
                <a:ea typeface="Calibri"/>
                <a:cs typeface="Calibri"/>
                <a:sym typeface="Calibri"/>
              </a:rPr>
              <a:t>multilingualism as deficit (</a:t>
            </a:r>
            <a:r>
              <a:rPr lang="en-US" sz="2500">
                <a:solidFill>
                  <a:srgbClr val="0C224A"/>
                </a:solidFill>
                <a:highlight>
                  <a:srgbClr val="FFFFFF"/>
                </a:highlight>
                <a:latin typeface="Calibri"/>
                <a:ea typeface="Calibri"/>
                <a:cs typeface="Calibri"/>
                <a:sym typeface="Calibri"/>
              </a:rPr>
              <a:t>Muñoz-Muñoz, 2018)</a:t>
            </a:r>
            <a:endParaRPr sz="2500">
              <a:solidFill>
                <a:srgbClr val="0C224A"/>
              </a:solidFill>
              <a:latin typeface="Calibri"/>
              <a:ea typeface="Calibri"/>
              <a:cs typeface="Calibri"/>
              <a:sym typeface="Calibri"/>
            </a:endParaRPr>
          </a:p>
          <a:p>
            <a:pPr marL="939777" lvl="0" indent="0" algn="l" rtl="0">
              <a:spcBef>
                <a:spcPts val="0"/>
              </a:spcBef>
              <a:spcAft>
                <a:spcPts val="0"/>
              </a:spcAft>
              <a:buNone/>
            </a:pPr>
            <a:endParaRPr sz="1800">
              <a:solidFill>
                <a:srgbClr val="0C224A"/>
              </a:solidFill>
              <a:latin typeface="Calibri"/>
              <a:ea typeface="Calibri"/>
              <a:cs typeface="Calibri"/>
              <a:sym typeface="Calibri"/>
            </a:endParaRPr>
          </a:p>
          <a:p>
            <a:pPr marL="457188" lvl="0" indent="-478334" algn="l" rtl="0">
              <a:spcBef>
                <a:spcPts val="0"/>
              </a:spcBef>
              <a:spcAft>
                <a:spcPts val="0"/>
              </a:spcAft>
              <a:buClr>
                <a:srgbClr val="0C224A"/>
              </a:buClr>
              <a:buSzPts val="3000"/>
              <a:buFont typeface="Calibri"/>
              <a:buChar char="•"/>
            </a:pPr>
            <a:r>
              <a:rPr lang="en-US" sz="3000">
                <a:solidFill>
                  <a:srgbClr val="0C224A"/>
                </a:solidFill>
                <a:latin typeface="Calibri"/>
                <a:ea typeface="Calibri"/>
                <a:cs typeface="Calibri"/>
                <a:sym typeface="Calibri"/>
              </a:rPr>
              <a:t>Writers should make their own decisions about whether to employ translanguaging practices (e.g., students in Ngo, 2021).</a:t>
            </a:r>
            <a:endParaRPr sz="2600">
              <a:solidFill>
                <a:srgbClr val="0C224A"/>
              </a:solidFill>
              <a:latin typeface="Calibri"/>
              <a:ea typeface="Calibri"/>
              <a:cs typeface="Calibri"/>
              <a:sym typeface="Calibri"/>
            </a:endParaRPr>
          </a:p>
          <a:p>
            <a:pPr marL="456565" lvl="0" indent="-253365" algn="l" rtl="0">
              <a:spcBef>
                <a:spcPts val="1067"/>
              </a:spcBef>
              <a:spcAft>
                <a:spcPts val="0"/>
              </a:spcAft>
              <a:buSzPts val="3200"/>
              <a:buFont typeface="Arial"/>
              <a:buNone/>
            </a:pPr>
            <a:endParaRPr sz="3200">
              <a:solidFill>
                <a:srgbClr val="0C234B"/>
              </a:solidFill>
              <a:latin typeface="Calibri"/>
              <a:ea typeface="Calibri"/>
              <a:cs typeface="Calibri"/>
              <a:sym typeface="Calibri"/>
            </a:endParaRPr>
          </a:p>
          <a:p>
            <a:pPr marL="456565" lvl="0" indent="-253365" algn="l" rtl="0">
              <a:spcBef>
                <a:spcPts val="1067"/>
              </a:spcBef>
              <a:spcAft>
                <a:spcPts val="0"/>
              </a:spcAft>
              <a:buSzPts val="3200"/>
              <a:buFont typeface="Arial"/>
              <a:buNone/>
            </a:pPr>
            <a:endParaRPr sz="3200">
              <a:solidFill>
                <a:srgbClr val="00206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8"/>
          <p:cNvSpPr txBox="1">
            <a:spLocks noGrp="1"/>
          </p:cNvSpPr>
          <p:nvPr>
            <p:ph type="sldNum" idx="12"/>
          </p:nvPr>
        </p:nvSpPr>
        <p:spPr>
          <a:xfrm>
            <a:off x="5753852" y="6509603"/>
            <a:ext cx="674021" cy="34839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12</a:t>
            </a:fld>
            <a:endParaRPr/>
          </a:p>
        </p:txBody>
      </p:sp>
      <p:sp>
        <p:nvSpPr>
          <p:cNvPr id="247" name="Google Shape;247;p38"/>
          <p:cNvSpPr txBox="1">
            <a:spLocks noGrp="1"/>
          </p:cNvSpPr>
          <p:nvPr>
            <p:ph type="title"/>
          </p:nvPr>
        </p:nvSpPr>
        <p:spPr>
          <a:xfrm>
            <a:off x="913721" y="2"/>
            <a:ext cx="10363200" cy="1263941"/>
          </a:xfrm>
          <a:prstGeom prst="rect">
            <a:avLst/>
          </a:prstGeom>
          <a:noFill/>
          <a:ln>
            <a:noFill/>
          </a:ln>
        </p:spPr>
        <p:txBody>
          <a:bodyPr spcFirstLastPara="1" wrap="square" lIns="38100" tIns="38100" rIns="38100" bIns="38100" anchor="ctr" anchorCtr="0">
            <a:noAutofit/>
          </a:bodyPr>
          <a:lstStyle/>
          <a:p>
            <a:pPr marL="0" lvl="0" indent="0" algn="ctr" rtl="0">
              <a:spcBef>
                <a:spcPts val="0"/>
              </a:spcBef>
              <a:spcAft>
                <a:spcPts val="0"/>
              </a:spcAft>
              <a:buNone/>
            </a:pPr>
            <a:r>
              <a:rPr lang="en-US" sz="4000">
                <a:solidFill>
                  <a:srgbClr val="002060"/>
                </a:solidFill>
                <a:latin typeface="Calibri"/>
                <a:ea typeface="Calibri"/>
                <a:cs typeface="Calibri"/>
                <a:sym typeface="Calibri"/>
              </a:rPr>
              <a:t>Conclusion</a:t>
            </a:r>
            <a:endParaRPr/>
          </a:p>
        </p:txBody>
      </p:sp>
      <p:sp>
        <p:nvSpPr>
          <p:cNvPr id="248" name="Google Shape;248;p38"/>
          <p:cNvSpPr txBox="1">
            <a:spLocks noGrp="1"/>
          </p:cNvSpPr>
          <p:nvPr>
            <p:ph type="body" idx="1"/>
          </p:nvPr>
        </p:nvSpPr>
        <p:spPr>
          <a:xfrm>
            <a:off x="1415217" y="1383030"/>
            <a:ext cx="9351290" cy="460970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000"/>
              <a:buNone/>
            </a:pPr>
            <a:r>
              <a:rPr lang="en-US" sz="3000">
                <a:solidFill>
                  <a:srgbClr val="0C224A"/>
                </a:solidFill>
                <a:latin typeface="Calibri"/>
                <a:ea typeface="Calibri"/>
                <a:cs typeface="Calibri"/>
                <a:sym typeface="Calibri"/>
              </a:rPr>
              <a:t>Translanguaging practices in OWCs:</a:t>
            </a:r>
            <a:endParaRPr>
              <a:solidFill>
                <a:srgbClr val="0C224A"/>
              </a:solidFill>
            </a:endParaRPr>
          </a:p>
          <a:p>
            <a:pPr marL="457189" lvl="0" indent="-457189" algn="l" rtl="0">
              <a:spcBef>
                <a:spcPts val="1067"/>
              </a:spcBef>
              <a:spcAft>
                <a:spcPts val="0"/>
              </a:spcAft>
              <a:buClr>
                <a:srgbClr val="0C224A"/>
              </a:buClr>
              <a:buSzPts val="2600"/>
              <a:buChar char="•"/>
            </a:pPr>
            <a:r>
              <a:rPr lang="en-US" sz="2600">
                <a:solidFill>
                  <a:srgbClr val="0C224A"/>
                </a:solidFill>
                <a:latin typeface="Calibri"/>
                <a:ea typeface="Calibri"/>
                <a:cs typeface="Calibri"/>
                <a:sym typeface="Calibri"/>
              </a:rPr>
              <a:t>validate multilingual expression and experience</a:t>
            </a:r>
            <a:endParaRPr>
              <a:solidFill>
                <a:srgbClr val="0C224A"/>
              </a:solidFill>
            </a:endParaRPr>
          </a:p>
          <a:p>
            <a:pPr marL="457189" lvl="0" indent="-457189" algn="l" rtl="0">
              <a:spcBef>
                <a:spcPts val="1067"/>
              </a:spcBef>
              <a:spcAft>
                <a:spcPts val="0"/>
              </a:spcAft>
              <a:buClr>
                <a:srgbClr val="0C224A"/>
              </a:buClr>
              <a:buSzPts val="2600"/>
              <a:buChar char="•"/>
            </a:pPr>
            <a:r>
              <a:rPr lang="en-US" sz="2600">
                <a:solidFill>
                  <a:srgbClr val="0C224A"/>
                </a:solidFill>
                <a:latin typeface="Calibri"/>
                <a:ea typeface="Calibri"/>
                <a:cs typeface="Calibri"/>
                <a:sym typeface="Calibri"/>
              </a:rPr>
              <a:t>may help “level the playing field” by tapping in to multiple knowledges for learning and writing</a:t>
            </a:r>
            <a:endParaRPr>
              <a:solidFill>
                <a:srgbClr val="0C224A"/>
              </a:solidFill>
            </a:endParaRPr>
          </a:p>
          <a:p>
            <a:pPr marL="457189" lvl="0" indent="-457189" algn="l" rtl="0">
              <a:spcBef>
                <a:spcPts val="1067"/>
              </a:spcBef>
              <a:spcAft>
                <a:spcPts val="0"/>
              </a:spcAft>
              <a:buClr>
                <a:srgbClr val="0C224A"/>
              </a:buClr>
              <a:buSzPts val="2600"/>
              <a:buChar char="•"/>
            </a:pPr>
            <a:r>
              <a:rPr lang="en-US" sz="2600">
                <a:solidFill>
                  <a:srgbClr val="0C224A"/>
                </a:solidFill>
                <a:latin typeface="Calibri"/>
                <a:ea typeface="Calibri"/>
                <a:cs typeface="Calibri"/>
                <a:sym typeface="Calibri"/>
              </a:rPr>
              <a:t>can be used with a variety of standard technology</a:t>
            </a:r>
            <a:endParaRPr>
              <a:solidFill>
                <a:srgbClr val="0C224A"/>
              </a:solidFill>
            </a:endParaRPr>
          </a:p>
          <a:p>
            <a:pPr marL="457189" lvl="0" indent="-457189" algn="l" rtl="0">
              <a:spcBef>
                <a:spcPts val="1067"/>
              </a:spcBef>
              <a:spcAft>
                <a:spcPts val="0"/>
              </a:spcAft>
              <a:buClr>
                <a:srgbClr val="0C224A"/>
              </a:buClr>
              <a:buSzPts val="2600"/>
              <a:buChar char="•"/>
            </a:pPr>
            <a:r>
              <a:rPr lang="en-US" sz="2600">
                <a:solidFill>
                  <a:srgbClr val="0C224A"/>
                </a:solidFill>
                <a:latin typeface="Calibri"/>
                <a:ea typeface="Calibri"/>
                <a:cs typeface="Calibri"/>
                <a:sym typeface="Calibri"/>
              </a:rPr>
              <a:t>can be used regardless of what languages OWC personnel speak</a:t>
            </a:r>
            <a:endParaRPr>
              <a:solidFill>
                <a:srgbClr val="0C224A"/>
              </a:solidFill>
            </a:endParaRPr>
          </a:p>
          <a:p>
            <a:pPr marL="457189" lvl="0" indent="-457189" algn="l" rtl="0">
              <a:spcBef>
                <a:spcPts val="1067"/>
              </a:spcBef>
              <a:spcAft>
                <a:spcPts val="0"/>
              </a:spcAft>
              <a:buClr>
                <a:srgbClr val="0C224A"/>
              </a:buClr>
              <a:buSzPts val="2600"/>
              <a:buChar char="•"/>
            </a:pPr>
            <a:r>
              <a:rPr lang="en-US" sz="2600">
                <a:solidFill>
                  <a:srgbClr val="0C224A"/>
                </a:solidFill>
                <a:latin typeface="Calibri"/>
                <a:ea typeface="Calibri"/>
                <a:cs typeface="Calibri"/>
                <a:sym typeface="Calibri"/>
              </a:rPr>
              <a:t>address the Writing Skills Improvement Program’s motto, which emphasizes the importance of “Respect, Rapport, Relationship”</a:t>
            </a:r>
            <a:endParaRPr>
              <a:solidFill>
                <a:srgbClr val="0C224A"/>
              </a:solidFill>
            </a:endParaRPr>
          </a:p>
          <a:p>
            <a:pPr marL="0" lvl="0" indent="0" algn="l" rtl="0">
              <a:spcBef>
                <a:spcPts val="1067"/>
              </a:spcBef>
              <a:spcAft>
                <a:spcPts val="0"/>
              </a:spcAft>
              <a:buSzPts val="3200"/>
              <a:buNone/>
            </a:pPr>
            <a:endParaRPr sz="3200">
              <a:solidFill>
                <a:srgbClr val="002060"/>
              </a:solidFill>
              <a:latin typeface="Calibri"/>
              <a:ea typeface="Calibri"/>
              <a:cs typeface="Calibri"/>
              <a:sym typeface="Calibri"/>
            </a:endParaRPr>
          </a:p>
          <a:p>
            <a:pPr marL="0" lvl="0" indent="0" algn="l" rtl="0">
              <a:spcBef>
                <a:spcPts val="1067"/>
              </a:spcBef>
              <a:spcAft>
                <a:spcPts val="0"/>
              </a:spcAft>
              <a:buSzPts val="3200"/>
              <a:buNone/>
            </a:pPr>
            <a:endParaRPr sz="3200">
              <a:solidFill>
                <a:srgbClr val="002060"/>
              </a:solidFill>
              <a:latin typeface="Calibri"/>
              <a:ea typeface="Calibri"/>
              <a:cs typeface="Calibri"/>
              <a:sym typeface="Calibri"/>
            </a:endParaRPr>
          </a:p>
          <a:p>
            <a:pPr marL="456565" lvl="0" indent="-278765" algn="l" rtl="0">
              <a:spcBef>
                <a:spcPts val="1067"/>
              </a:spcBef>
              <a:spcAft>
                <a:spcPts val="0"/>
              </a:spcAft>
              <a:buSzPts val="2800"/>
              <a:buNone/>
            </a:pPr>
            <a:endParaRPr sz="2800">
              <a:solidFill>
                <a:srgbClr val="00206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806116" y="252249"/>
            <a:ext cx="10515600" cy="62589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4267" dirty="0" smtClean="0">
                <a:solidFill>
                  <a:srgbClr val="0C234B"/>
                </a:solidFill>
              </a:rPr>
              <a:t>References – Page 1</a:t>
            </a:r>
            <a:endParaRPr sz="4267" dirty="0"/>
          </a:p>
        </p:txBody>
      </p:sp>
      <p:sp>
        <p:nvSpPr>
          <p:cNvPr id="254" name="Google Shape;254;p39"/>
          <p:cNvSpPr txBox="1">
            <a:spLocks noGrp="1"/>
          </p:cNvSpPr>
          <p:nvPr>
            <p:ph type="body" idx="1"/>
          </p:nvPr>
        </p:nvSpPr>
        <p:spPr>
          <a:xfrm>
            <a:off x="806125" y="1182950"/>
            <a:ext cx="10515600" cy="5098500"/>
          </a:xfrm>
          <a:prstGeom prst="rect">
            <a:avLst/>
          </a:prstGeom>
          <a:noFill/>
          <a:ln>
            <a:noFill/>
          </a:ln>
        </p:spPr>
        <p:txBody>
          <a:bodyPr spcFirstLastPara="1" wrap="square" lIns="0" tIns="0" rIns="0" bIns="0" anchor="t" anchorCtr="0">
            <a:noAutofit/>
          </a:bodyPr>
          <a:lstStyle/>
          <a:p>
            <a:pPr marL="457200" lvl="0" indent="-393700" algn="l" rtl="0">
              <a:lnSpc>
                <a:spcPct val="115000"/>
              </a:lnSpc>
              <a:spcBef>
                <a:spcPts val="0"/>
              </a:spcBef>
              <a:spcAft>
                <a:spcPts val="0"/>
              </a:spcAft>
              <a:buClr>
                <a:srgbClr val="202124"/>
              </a:buClr>
              <a:buSzPts val="2600"/>
              <a:buChar char="•"/>
            </a:pPr>
            <a:r>
              <a:rPr lang="en-US" sz="2600">
                <a:solidFill>
                  <a:srgbClr val="202124"/>
                </a:solidFill>
                <a:highlight>
                  <a:srgbClr val="FFFFFF"/>
                </a:highlight>
              </a:rPr>
              <a:t>Cenoz, J. </a:t>
            </a:r>
            <a:r>
              <a:rPr lang="en-US" sz="2600">
                <a:solidFill>
                  <a:srgbClr val="202124"/>
                </a:solidFill>
              </a:rPr>
              <a:t>&amp; Gorter</a:t>
            </a:r>
            <a:r>
              <a:rPr lang="en-US" sz="2600">
                <a:solidFill>
                  <a:srgbClr val="202124"/>
                </a:solidFill>
                <a:highlight>
                  <a:srgbClr val="FFFFFF"/>
                </a:highlight>
              </a:rPr>
              <a:t>, D. (2020). Pedagogical translanguaging: An introduction. </a:t>
            </a:r>
            <a:r>
              <a:rPr lang="en-US" sz="2600" i="1">
                <a:solidFill>
                  <a:srgbClr val="202124"/>
                </a:solidFill>
                <a:highlight>
                  <a:srgbClr val="FFFFFF"/>
                </a:highlight>
              </a:rPr>
              <a:t>System</a:t>
            </a:r>
            <a:r>
              <a:rPr lang="en-US" sz="2600">
                <a:solidFill>
                  <a:srgbClr val="202124"/>
                </a:solidFill>
                <a:highlight>
                  <a:srgbClr val="FFFFFF"/>
                </a:highlight>
              </a:rPr>
              <a:t>, 92, 102269.</a:t>
            </a:r>
            <a:endParaRPr sz="2600">
              <a:solidFill>
                <a:srgbClr val="202124"/>
              </a:solidFill>
              <a:highlight>
                <a:srgbClr val="FFFFFF"/>
              </a:highlight>
            </a:endParaRPr>
          </a:p>
          <a:p>
            <a:pPr marL="457200" lvl="0" indent="-393700" algn="l" rtl="0">
              <a:spcBef>
                <a:spcPts val="0"/>
              </a:spcBef>
              <a:spcAft>
                <a:spcPts val="0"/>
              </a:spcAft>
              <a:buClr>
                <a:srgbClr val="0C234B"/>
              </a:buClr>
              <a:buSzPts val="2600"/>
              <a:buChar char="•"/>
            </a:pPr>
            <a:r>
              <a:rPr lang="en-US" sz="2600">
                <a:solidFill>
                  <a:srgbClr val="0C234B"/>
                </a:solidFill>
              </a:rPr>
              <a:t>Cummins, J. (2007). Rethinking monolingual instructional strategies in multilingual classrooms. </a:t>
            </a:r>
            <a:r>
              <a:rPr lang="en-US" sz="2600" i="1">
                <a:solidFill>
                  <a:srgbClr val="0C234B"/>
                </a:solidFill>
              </a:rPr>
              <a:t>The Canadian Journal of Applied Linguistics</a:t>
            </a:r>
            <a:r>
              <a:rPr lang="en-US" sz="2600">
                <a:solidFill>
                  <a:srgbClr val="0C234B"/>
                </a:solidFill>
              </a:rPr>
              <a:t>, 10(2), 221–240.</a:t>
            </a:r>
            <a:endParaRPr sz="2600">
              <a:solidFill>
                <a:srgbClr val="202124"/>
              </a:solidFill>
              <a:highlight>
                <a:srgbClr val="FFFFFF"/>
              </a:highlight>
            </a:endParaRPr>
          </a:p>
          <a:p>
            <a:pPr marL="457200" lvl="0" indent="-393700" algn="l" rtl="0">
              <a:lnSpc>
                <a:spcPct val="115000"/>
              </a:lnSpc>
              <a:spcBef>
                <a:spcPts val="0"/>
              </a:spcBef>
              <a:spcAft>
                <a:spcPts val="0"/>
              </a:spcAft>
              <a:buClr>
                <a:srgbClr val="202124"/>
              </a:buClr>
              <a:buSzPts val="2600"/>
              <a:buChar char="•"/>
            </a:pPr>
            <a:r>
              <a:rPr lang="en-US" sz="2600">
                <a:solidFill>
                  <a:srgbClr val="202124"/>
                </a:solidFill>
                <a:highlight>
                  <a:srgbClr val="FFFFFF"/>
                </a:highlight>
              </a:rPr>
              <a:t>Cummins, J. (2019). The Emergence of translanguaging pedagogy: A dialogue between theory and practice. </a:t>
            </a:r>
            <a:r>
              <a:rPr lang="en-US" sz="2600" i="1">
                <a:solidFill>
                  <a:srgbClr val="202124"/>
                </a:solidFill>
                <a:highlight>
                  <a:srgbClr val="FFFFFF"/>
                </a:highlight>
              </a:rPr>
              <a:t>Journal of Multilingual Education Research</a:t>
            </a:r>
            <a:r>
              <a:rPr lang="en-US" sz="2600">
                <a:solidFill>
                  <a:srgbClr val="202124"/>
                </a:solidFill>
                <a:highlight>
                  <a:srgbClr val="FFFFFF"/>
                </a:highlight>
              </a:rPr>
              <a:t>, 9, 19-36.</a:t>
            </a:r>
            <a:endParaRPr sz="2600">
              <a:solidFill>
                <a:srgbClr val="202124"/>
              </a:solidFill>
              <a:highlight>
                <a:srgbClr val="FFFFFF"/>
              </a:highlight>
            </a:endParaRPr>
          </a:p>
          <a:p>
            <a:pPr marL="457200" lvl="0" indent="-393700" algn="l" rtl="0">
              <a:lnSpc>
                <a:spcPct val="115000"/>
              </a:lnSpc>
              <a:spcBef>
                <a:spcPts val="0"/>
              </a:spcBef>
              <a:spcAft>
                <a:spcPts val="0"/>
              </a:spcAft>
              <a:buClr>
                <a:srgbClr val="202124"/>
              </a:buClr>
              <a:buSzPts val="2600"/>
              <a:buChar char="•"/>
            </a:pPr>
            <a:r>
              <a:rPr lang="en-US" sz="2600">
                <a:solidFill>
                  <a:srgbClr val="202124"/>
                </a:solidFill>
                <a:highlight>
                  <a:srgbClr val="FFFFFF"/>
                </a:highlight>
              </a:rPr>
              <a:t>García, O., &amp; Li, W.(2014). </a:t>
            </a:r>
            <a:r>
              <a:rPr lang="en-US" sz="2600" i="1">
                <a:solidFill>
                  <a:srgbClr val="202124"/>
                </a:solidFill>
                <a:highlight>
                  <a:srgbClr val="FFFFFF"/>
                </a:highlight>
              </a:rPr>
              <a:t>Translanguaging: Language, bilingualism and education</a:t>
            </a:r>
            <a:r>
              <a:rPr lang="en-US" sz="2600">
                <a:solidFill>
                  <a:srgbClr val="202124"/>
                </a:solidFill>
                <a:highlight>
                  <a:srgbClr val="FFFFFF"/>
                </a:highlight>
              </a:rPr>
              <a:t>. New York, NY: Palgrave Macmillan.</a:t>
            </a:r>
            <a:endParaRPr sz="2600">
              <a:solidFill>
                <a:srgbClr val="202124"/>
              </a:solidFill>
              <a:highlight>
                <a:srgbClr val="FFFFFF"/>
              </a:highlight>
            </a:endParaRPr>
          </a:p>
        </p:txBody>
      </p:sp>
      <p:sp>
        <p:nvSpPr>
          <p:cNvPr id="256" name="Google Shape;256;p39"/>
          <p:cNvSpPr txBox="1">
            <a:spLocks noGrp="1"/>
          </p:cNvSpPr>
          <p:nvPr>
            <p:ph type="sldNum" idx="12"/>
          </p:nvPr>
        </p:nvSpPr>
        <p:spPr>
          <a:xfrm>
            <a:off x="5753852" y="6509603"/>
            <a:ext cx="674021" cy="348397"/>
          </a:xfrm>
          <a:prstGeom prst="rect">
            <a:avLst/>
          </a:prstGeom>
          <a:noFill/>
          <a:ln>
            <a:noFill/>
          </a:ln>
        </p:spPr>
        <p:txBody>
          <a:bodyPr spcFirstLastPara="1" wrap="square" lIns="0" tIns="0" rIns="0" bIns="0" anchor="ctr" anchorCtr="0">
            <a:noAutofit/>
          </a:bodyPr>
          <a:lstStyle/>
          <a:p>
            <a:pPr marL="85511" marR="0" lvl="0" indent="0" algn="ctr" rtl="0">
              <a:lnSpc>
                <a:spcPct val="103333"/>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0"/>
          <p:cNvSpPr txBox="1">
            <a:spLocks noGrp="1"/>
          </p:cNvSpPr>
          <p:nvPr>
            <p:ph type="title"/>
          </p:nvPr>
        </p:nvSpPr>
        <p:spPr>
          <a:xfrm>
            <a:off x="806116" y="252249"/>
            <a:ext cx="10515600" cy="625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4267" dirty="0" smtClean="0">
                <a:solidFill>
                  <a:srgbClr val="0C234B"/>
                </a:solidFill>
              </a:rPr>
              <a:t>References – Page 2</a:t>
            </a:r>
            <a:endParaRPr sz="4267" dirty="0"/>
          </a:p>
        </p:txBody>
      </p:sp>
      <p:sp>
        <p:nvSpPr>
          <p:cNvPr id="262" name="Google Shape;262;p40"/>
          <p:cNvSpPr txBox="1">
            <a:spLocks noGrp="1"/>
          </p:cNvSpPr>
          <p:nvPr>
            <p:ph type="body" idx="1"/>
          </p:nvPr>
        </p:nvSpPr>
        <p:spPr>
          <a:xfrm>
            <a:off x="806125" y="1182949"/>
            <a:ext cx="10515600" cy="4720800"/>
          </a:xfrm>
          <a:prstGeom prst="rect">
            <a:avLst/>
          </a:prstGeom>
          <a:noFill/>
          <a:ln>
            <a:noFill/>
          </a:ln>
        </p:spPr>
        <p:txBody>
          <a:bodyPr spcFirstLastPara="1" wrap="square" lIns="0" tIns="0" rIns="0" bIns="0" anchor="t" anchorCtr="0">
            <a:noAutofit/>
          </a:bodyPr>
          <a:lstStyle/>
          <a:p>
            <a:pPr marL="457188" lvl="0" indent="-452934" algn="l" rtl="0">
              <a:lnSpc>
                <a:spcPct val="115000"/>
              </a:lnSpc>
              <a:spcBef>
                <a:spcPts val="0"/>
              </a:spcBef>
              <a:spcAft>
                <a:spcPts val="0"/>
              </a:spcAft>
              <a:buClr>
                <a:srgbClr val="0C224A"/>
              </a:buClr>
              <a:buSzPts val="2600"/>
              <a:buFont typeface="Calibri"/>
              <a:buChar char="•"/>
            </a:pPr>
            <a:r>
              <a:rPr lang="en-US" sz="2600">
                <a:solidFill>
                  <a:srgbClr val="202124"/>
                </a:solidFill>
                <a:highlight>
                  <a:srgbClr val="FFFFFF"/>
                </a:highlight>
              </a:rPr>
              <a:t>Lambert, W. E., &amp; Tucker, G. R. (1972). </a:t>
            </a:r>
            <a:r>
              <a:rPr lang="en-US" sz="2600" i="1">
                <a:solidFill>
                  <a:srgbClr val="202124"/>
                </a:solidFill>
                <a:highlight>
                  <a:srgbClr val="FFFFFF"/>
                </a:highlight>
              </a:rPr>
              <a:t>Bilingual education of children: The St. Lambert experiment</a:t>
            </a:r>
            <a:r>
              <a:rPr lang="en-US" sz="2600">
                <a:solidFill>
                  <a:srgbClr val="202124"/>
                </a:solidFill>
                <a:highlight>
                  <a:srgbClr val="FFFFFF"/>
                </a:highlight>
              </a:rPr>
              <a:t>. Rowley, MA: Newbury House.</a:t>
            </a:r>
            <a:endParaRPr sz="2600">
              <a:solidFill>
                <a:srgbClr val="202124"/>
              </a:solidFill>
              <a:highlight>
                <a:srgbClr val="FFFFFF"/>
              </a:highlight>
            </a:endParaRPr>
          </a:p>
          <a:p>
            <a:pPr marL="457188" lvl="0" indent="-452934" algn="l" rtl="0">
              <a:lnSpc>
                <a:spcPct val="115000"/>
              </a:lnSpc>
              <a:spcBef>
                <a:spcPts val="0"/>
              </a:spcBef>
              <a:spcAft>
                <a:spcPts val="0"/>
              </a:spcAft>
              <a:buClr>
                <a:srgbClr val="0C224A"/>
              </a:buClr>
              <a:buSzPts val="2600"/>
              <a:buFont typeface="Calibri"/>
              <a:buChar char="•"/>
            </a:pPr>
            <a:r>
              <a:rPr lang="en-US" sz="2600">
                <a:solidFill>
                  <a:srgbClr val="0C224A"/>
                </a:solidFill>
                <a:highlight>
                  <a:srgbClr val="FFFFFF"/>
                </a:highlight>
              </a:rPr>
              <a:t>Li, W. (2018). Translanguaging as a Practical Theory of Language. </a:t>
            </a:r>
            <a:r>
              <a:rPr lang="en-US" sz="2600" i="1">
                <a:solidFill>
                  <a:srgbClr val="0C224A"/>
                </a:solidFill>
                <a:highlight>
                  <a:srgbClr val="FFFFFF"/>
                </a:highlight>
              </a:rPr>
              <a:t>Applied Linguistics</a:t>
            </a:r>
            <a:r>
              <a:rPr lang="en-US" sz="2600">
                <a:solidFill>
                  <a:srgbClr val="0C224A"/>
                </a:solidFill>
                <a:highlight>
                  <a:srgbClr val="FFFFFF"/>
                </a:highlight>
              </a:rPr>
              <a:t>, 39(1), 9–30.</a:t>
            </a:r>
            <a:endParaRPr sz="2600">
              <a:solidFill>
                <a:srgbClr val="0C224A"/>
              </a:solidFill>
              <a:highlight>
                <a:srgbClr val="FFFFFF"/>
              </a:highlight>
            </a:endParaRPr>
          </a:p>
          <a:p>
            <a:pPr marL="457188" lvl="0" indent="-452934" algn="l" rtl="0">
              <a:lnSpc>
                <a:spcPct val="115000"/>
              </a:lnSpc>
              <a:spcBef>
                <a:spcPts val="0"/>
              </a:spcBef>
              <a:spcAft>
                <a:spcPts val="0"/>
              </a:spcAft>
              <a:buClr>
                <a:srgbClr val="0C224A"/>
              </a:buClr>
              <a:buSzPts val="2600"/>
              <a:buFont typeface="Calibri"/>
              <a:buChar char="•"/>
            </a:pPr>
            <a:r>
              <a:rPr lang="en-US" sz="2600">
                <a:solidFill>
                  <a:srgbClr val="0C224A"/>
                </a:solidFill>
              </a:rPr>
              <a:t>Kagwesage, A.M. (2013). Coping with English as Language of Instruction in Higher Education in Rwanda. </a:t>
            </a:r>
            <a:r>
              <a:rPr lang="en-US" sz="2600" i="1">
                <a:solidFill>
                  <a:srgbClr val="0C224A"/>
                </a:solidFill>
              </a:rPr>
              <a:t>International Journal of Higher Education, 2</a:t>
            </a:r>
            <a:r>
              <a:rPr lang="en-US" sz="2600">
                <a:solidFill>
                  <a:srgbClr val="0C224A"/>
                </a:solidFill>
              </a:rPr>
              <a:t>(2), 1-12.</a:t>
            </a:r>
            <a:endParaRPr sz="2600">
              <a:solidFill>
                <a:srgbClr val="0C224A"/>
              </a:solidFill>
            </a:endParaRPr>
          </a:p>
          <a:p>
            <a:pPr marL="457188" lvl="0" indent="-452934" algn="l" rtl="0">
              <a:lnSpc>
                <a:spcPct val="115000"/>
              </a:lnSpc>
              <a:spcBef>
                <a:spcPts val="0"/>
              </a:spcBef>
              <a:spcAft>
                <a:spcPts val="0"/>
              </a:spcAft>
              <a:buClr>
                <a:srgbClr val="0C224A"/>
              </a:buClr>
              <a:buSzPts val="2600"/>
              <a:buFont typeface="Calibri"/>
              <a:buChar char="•"/>
            </a:pPr>
            <a:r>
              <a:rPr lang="en-US" sz="2600">
                <a:solidFill>
                  <a:srgbClr val="0C224A"/>
                </a:solidFill>
              </a:rPr>
              <a:t>Mora, R. A., Tian, Z., &amp; Harman, R. (2022). </a:t>
            </a:r>
            <a:r>
              <a:rPr lang="en-US" sz="2600"/>
              <a:t>Translanguaging and multimodality as </a:t>
            </a:r>
            <a:r>
              <a:rPr lang="en-US" sz="2600" i="1"/>
              <a:t>flow, agency</a:t>
            </a:r>
            <a:r>
              <a:rPr lang="en-US" sz="2600"/>
              <a:t>, and a new sense of </a:t>
            </a:r>
            <a:r>
              <a:rPr lang="en-US" sz="2600" i="1"/>
              <a:t>advocacy</a:t>
            </a:r>
            <a:r>
              <a:rPr lang="en-US" sz="2600"/>
              <a:t> in and from the Global South. </a:t>
            </a:r>
            <a:r>
              <a:rPr lang="en-US" sz="2600" i="1"/>
              <a:t>Pedagogies: An International Journal</a:t>
            </a:r>
            <a:r>
              <a:rPr lang="en-US" sz="2600"/>
              <a:t>, 17(4), 271-281. </a:t>
            </a:r>
            <a:endParaRPr sz="1467"/>
          </a:p>
        </p:txBody>
      </p:sp>
      <p:sp>
        <p:nvSpPr>
          <p:cNvPr id="264" name="Google Shape;264;p40"/>
          <p:cNvSpPr txBox="1">
            <a:spLocks noGrp="1"/>
          </p:cNvSpPr>
          <p:nvPr>
            <p:ph type="sldNum" idx="12"/>
          </p:nvPr>
        </p:nvSpPr>
        <p:spPr>
          <a:xfrm>
            <a:off x="5753852" y="6509603"/>
            <a:ext cx="674100" cy="348300"/>
          </a:xfrm>
          <a:prstGeom prst="rect">
            <a:avLst/>
          </a:prstGeom>
          <a:noFill/>
          <a:ln>
            <a:noFill/>
          </a:ln>
        </p:spPr>
        <p:txBody>
          <a:bodyPr spcFirstLastPara="1" wrap="square" lIns="0" tIns="0" rIns="0" bIns="0" anchor="ctr" anchorCtr="0">
            <a:noAutofit/>
          </a:bodyPr>
          <a:lstStyle/>
          <a:p>
            <a:pPr marL="85510" marR="0" lvl="0" indent="0" algn="ctr" rtl="0">
              <a:lnSpc>
                <a:spcPct val="103333"/>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1"/>
          <p:cNvSpPr txBox="1">
            <a:spLocks noGrp="1"/>
          </p:cNvSpPr>
          <p:nvPr>
            <p:ph type="title"/>
          </p:nvPr>
        </p:nvSpPr>
        <p:spPr>
          <a:xfrm>
            <a:off x="806116" y="252249"/>
            <a:ext cx="10515600" cy="625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4267" dirty="0" smtClean="0">
                <a:solidFill>
                  <a:srgbClr val="0C234B"/>
                </a:solidFill>
              </a:rPr>
              <a:t>References – Page 3</a:t>
            </a:r>
            <a:endParaRPr sz="4267" dirty="0"/>
          </a:p>
        </p:txBody>
      </p:sp>
      <p:sp>
        <p:nvSpPr>
          <p:cNvPr id="270" name="Google Shape;270;p41"/>
          <p:cNvSpPr txBox="1">
            <a:spLocks noGrp="1"/>
          </p:cNvSpPr>
          <p:nvPr>
            <p:ph type="body" idx="1"/>
          </p:nvPr>
        </p:nvSpPr>
        <p:spPr>
          <a:xfrm>
            <a:off x="806125" y="1182949"/>
            <a:ext cx="10515600" cy="4740900"/>
          </a:xfrm>
          <a:prstGeom prst="rect">
            <a:avLst/>
          </a:prstGeom>
          <a:noFill/>
          <a:ln>
            <a:noFill/>
          </a:ln>
        </p:spPr>
        <p:txBody>
          <a:bodyPr spcFirstLastPara="1" wrap="square" lIns="0" tIns="0" rIns="0" bIns="0" anchor="t" anchorCtr="0">
            <a:noAutofit/>
          </a:bodyPr>
          <a:lstStyle/>
          <a:p>
            <a:pPr marL="457188" lvl="0" indent="-452934" algn="l" rtl="0">
              <a:lnSpc>
                <a:spcPct val="115000"/>
              </a:lnSpc>
              <a:spcBef>
                <a:spcPts val="0"/>
              </a:spcBef>
              <a:spcAft>
                <a:spcPts val="0"/>
              </a:spcAft>
              <a:buClr>
                <a:srgbClr val="0C224A"/>
              </a:buClr>
              <a:buSzPts val="2600"/>
              <a:buFont typeface="Calibri"/>
              <a:buChar char="•"/>
            </a:pPr>
            <a:r>
              <a:rPr lang="en-US" sz="2600">
                <a:solidFill>
                  <a:srgbClr val="0C224A"/>
                </a:solidFill>
              </a:rPr>
              <a:t>Ngo, P.L.H. (2021). Translanguaging Practices in EMI Settings from the Perspective of Student Agency: An Example from Vietnamese Higher Education. In W. Tsou &amp; W. Baker (Eds.), </a:t>
            </a:r>
            <a:r>
              <a:rPr lang="en-US" sz="2600" i="1">
                <a:solidFill>
                  <a:srgbClr val="0C224A"/>
                </a:solidFill>
              </a:rPr>
              <a:t>English-Medium Instruction Translanguaging Practices in Asia: Theories, Frameworks and Implementation in Higher Education</a:t>
            </a:r>
            <a:r>
              <a:rPr lang="en-US" sz="2600">
                <a:solidFill>
                  <a:srgbClr val="0C224A"/>
                </a:solidFill>
              </a:rPr>
              <a:t>. Springer. </a:t>
            </a:r>
            <a:endParaRPr sz="2600">
              <a:solidFill>
                <a:srgbClr val="0C224A"/>
              </a:solidFill>
            </a:endParaRPr>
          </a:p>
          <a:p>
            <a:pPr marL="457188" lvl="0" indent="-452934" algn="l" rtl="0">
              <a:spcBef>
                <a:spcPts val="0"/>
              </a:spcBef>
              <a:spcAft>
                <a:spcPts val="0"/>
              </a:spcAft>
              <a:buClr>
                <a:srgbClr val="0C224A"/>
              </a:buClr>
              <a:buSzPts val="2600"/>
              <a:buChar char="•"/>
            </a:pPr>
            <a:r>
              <a:rPr lang="en-US" sz="2600">
                <a:solidFill>
                  <a:srgbClr val="0C224A"/>
                </a:solidFill>
              </a:rPr>
              <a:t>Swain, M. &amp; Lapkin, S. (1995). Problems in output and the cognitive processes they generate: a step toward second language learning. </a:t>
            </a:r>
            <a:r>
              <a:rPr lang="en-US" sz="2600" i="1">
                <a:solidFill>
                  <a:srgbClr val="0C224A"/>
                </a:solidFill>
              </a:rPr>
              <a:t>Applied Linguistics, 16</a:t>
            </a:r>
            <a:r>
              <a:rPr lang="en-US" sz="2600">
                <a:solidFill>
                  <a:srgbClr val="0C224A"/>
                </a:solidFill>
              </a:rPr>
              <a:t>(3), 371-91.</a:t>
            </a:r>
            <a:endParaRPr sz="2600">
              <a:solidFill>
                <a:srgbClr val="0C224A"/>
              </a:solidFill>
            </a:endParaRPr>
          </a:p>
          <a:p>
            <a:pPr marL="457188" lvl="0" indent="-452934" algn="l" rtl="0">
              <a:lnSpc>
                <a:spcPct val="115000"/>
              </a:lnSpc>
              <a:spcBef>
                <a:spcPts val="0"/>
              </a:spcBef>
              <a:spcAft>
                <a:spcPts val="0"/>
              </a:spcAft>
              <a:buClr>
                <a:srgbClr val="0C224A"/>
              </a:buClr>
              <a:buSzPts val="2600"/>
              <a:buFont typeface="Calibri"/>
              <a:buChar char="•"/>
            </a:pPr>
            <a:r>
              <a:rPr lang="en-US" sz="2600">
                <a:solidFill>
                  <a:srgbClr val="0C224A"/>
                </a:solidFill>
                <a:highlight>
                  <a:srgbClr val="FFFFFF"/>
                </a:highlight>
              </a:rPr>
              <a:t>Velasco, P. &amp; García, O. (2014). Translanguaging and the writing of bilingual learners. </a:t>
            </a:r>
            <a:r>
              <a:rPr lang="en-US" sz="2600" i="1">
                <a:solidFill>
                  <a:srgbClr val="0C224A"/>
                </a:solidFill>
                <a:highlight>
                  <a:srgbClr val="FFFFFF"/>
                </a:highlight>
              </a:rPr>
              <a:t>Bilingual Research Journal</a:t>
            </a:r>
            <a:r>
              <a:rPr lang="en-US" sz="2600">
                <a:solidFill>
                  <a:srgbClr val="0C224A"/>
                </a:solidFill>
                <a:highlight>
                  <a:srgbClr val="FFFFFF"/>
                </a:highlight>
              </a:rPr>
              <a:t>, 37(1), 6-23.</a:t>
            </a:r>
            <a:endParaRPr sz="1467" b="1">
              <a:solidFill>
                <a:srgbClr val="3C3B3C"/>
              </a:solidFill>
              <a:latin typeface="Arial"/>
              <a:ea typeface="Arial"/>
              <a:cs typeface="Arial"/>
              <a:sym typeface="Arial"/>
            </a:endParaRPr>
          </a:p>
          <a:p>
            <a:pPr marL="118530" lvl="0" indent="0" algn="l" rtl="0">
              <a:lnSpc>
                <a:spcPct val="100000"/>
              </a:lnSpc>
              <a:spcBef>
                <a:spcPts val="1200"/>
              </a:spcBef>
              <a:spcAft>
                <a:spcPts val="0"/>
              </a:spcAft>
              <a:buSzPts val="1400"/>
              <a:buNone/>
            </a:pPr>
            <a:endParaRPr sz="1467"/>
          </a:p>
          <a:p>
            <a:pPr marL="118530" lvl="0" indent="0" algn="l" rtl="0">
              <a:lnSpc>
                <a:spcPct val="100000"/>
              </a:lnSpc>
              <a:spcBef>
                <a:spcPts val="1067"/>
              </a:spcBef>
              <a:spcAft>
                <a:spcPts val="0"/>
              </a:spcAft>
              <a:buSzPts val="1400"/>
              <a:buNone/>
            </a:pPr>
            <a:endParaRPr sz="1467"/>
          </a:p>
          <a:p>
            <a:pPr marL="0" lvl="0" indent="0" algn="ctr" rtl="0">
              <a:lnSpc>
                <a:spcPct val="100000"/>
              </a:lnSpc>
              <a:spcBef>
                <a:spcPts val="800"/>
              </a:spcBef>
              <a:spcAft>
                <a:spcPts val="0"/>
              </a:spcAft>
              <a:buSzPts val="2000"/>
              <a:buNone/>
            </a:pPr>
            <a:endParaRPr sz="1467"/>
          </a:p>
        </p:txBody>
      </p:sp>
      <p:sp>
        <p:nvSpPr>
          <p:cNvPr id="272" name="Google Shape;272;p41"/>
          <p:cNvSpPr txBox="1">
            <a:spLocks noGrp="1"/>
          </p:cNvSpPr>
          <p:nvPr>
            <p:ph type="sldNum" idx="12"/>
          </p:nvPr>
        </p:nvSpPr>
        <p:spPr>
          <a:xfrm>
            <a:off x="5753852" y="6509603"/>
            <a:ext cx="674100" cy="348300"/>
          </a:xfrm>
          <a:prstGeom prst="rect">
            <a:avLst/>
          </a:prstGeom>
          <a:noFill/>
          <a:ln>
            <a:noFill/>
          </a:ln>
        </p:spPr>
        <p:txBody>
          <a:bodyPr spcFirstLastPara="1" wrap="square" lIns="0" tIns="0" rIns="0" bIns="0" anchor="ctr" anchorCtr="0">
            <a:noAutofit/>
          </a:bodyPr>
          <a:lstStyle/>
          <a:p>
            <a:pPr marL="85510" marR="0" lvl="0" indent="0" algn="ctr" rtl="0">
              <a:lnSpc>
                <a:spcPct val="103333"/>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8"/>
          <p:cNvSpPr txBox="1">
            <a:spLocks noGrp="1"/>
          </p:cNvSpPr>
          <p:nvPr>
            <p:ph type="sldNum" idx="12"/>
          </p:nvPr>
        </p:nvSpPr>
        <p:spPr>
          <a:xfrm>
            <a:off x="5753852" y="6509603"/>
            <a:ext cx="674021" cy="34839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a:t>
            </a:fld>
            <a:endParaRPr/>
          </a:p>
        </p:txBody>
      </p:sp>
      <p:sp>
        <p:nvSpPr>
          <p:cNvPr id="176" name="Google Shape;176;p28"/>
          <p:cNvSpPr txBox="1">
            <a:spLocks noGrp="1"/>
          </p:cNvSpPr>
          <p:nvPr>
            <p:ph type="title"/>
          </p:nvPr>
        </p:nvSpPr>
        <p:spPr>
          <a:xfrm>
            <a:off x="913721" y="1"/>
            <a:ext cx="10363200" cy="1471084"/>
          </a:xfrm>
          <a:prstGeom prst="rect">
            <a:avLst/>
          </a:prstGeom>
          <a:noFill/>
          <a:ln>
            <a:noFill/>
          </a:ln>
        </p:spPr>
        <p:txBody>
          <a:bodyPr spcFirstLastPara="1" wrap="square" lIns="38100" tIns="38100" rIns="38100" bIns="38100" anchor="ctr" anchorCtr="0">
            <a:noAutofit/>
          </a:bodyPr>
          <a:lstStyle/>
          <a:p>
            <a:pPr marL="0" lvl="0" indent="0" algn="ctr" rtl="0">
              <a:spcBef>
                <a:spcPts val="0"/>
              </a:spcBef>
              <a:spcAft>
                <a:spcPts val="0"/>
              </a:spcAft>
              <a:buNone/>
            </a:pPr>
            <a:r>
              <a:rPr lang="en-US" sz="3600">
                <a:solidFill>
                  <a:srgbClr val="002060"/>
                </a:solidFill>
                <a:latin typeface="Calibri"/>
                <a:ea typeface="Calibri"/>
                <a:cs typeface="Calibri"/>
                <a:sym typeface="Calibri"/>
              </a:rPr>
              <a:t>Agenda</a:t>
            </a:r>
            <a:endParaRPr/>
          </a:p>
        </p:txBody>
      </p:sp>
      <p:sp>
        <p:nvSpPr>
          <p:cNvPr id="177" name="Google Shape;177;p28"/>
          <p:cNvSpPr txBox="1">
            <a:spLocks noGrp="1"/>
          </p:cNvSpPr>
          <p:nvPr>
            <p:ph type="body" idx="1"/>
          </p:nvPr>
        </p:nvSpPr>
        <p:spPr>
          <a:xfrm>
            <a:off x="1272825" y="1647927"/>
            <a:ext cx="9655800" cy="2682300"/>
          </a:xfrm>
          <a:prstGeom prst="rect">
            <a:avLst/>
          </a:prstGeom>
          <a:noFill/>
          <a:ln>
            <a:noFill/>
          </a:ln>
        </p:spPr>
        <p:txBody>
          <a:bodyPr spcFirstLastPara="1" wrap="square" lIns="91425" tIns="45700" rIns="91425" bIns="45700" anchor="t" anchorCtr="0">
            <a:noAutofit/>
          </a:bodyPr>
          <a:lstStyle/>
          <a:p>
            <a:pPr marL="457200" lvl="0" indent="-419100" algn="l" rtl="0">
              <a:spcBef>
                <a:spcPts val="0"/>
              </a:spcBef>
              <a:spcAft>
                <a:spcPts val="0"/>
              </a:spcAft>
              <a:buClr>
                <a:srgbClr val="002060"/>
              </a:buClr>
              <a:buSzPts val="3000"/>
              <a:buFont typeface="Calibri"/>
              <a:buChar char="•"/>
            </a:pPr>
            <a:r>
              <a:rPr lang="en-US" sz="3000">
                <a:solidFill>
                  <a:srgbClr val="002060"/>
                </a:solidFill>
                <a:latin typeface="Calibri"/>
                <a:ea typeface="Calibri"/>
                <a:cs typeface="Calibri"/>
                <a:sym typeface="Calibri"/>
              </a:rPr>
              <a:t>Translanguaging Definition and Background</a:t>
            </a:r>
            <a:endParaRPr sz="3000"/>
          </a:p>
          <a:p>
            <a:pPr marL="457200" lvl="0" indent="-419100" algn="l" rtl="0">
              <a:spcBef>
                <a:spcPts val="0"/>
              </a:spcBef>
              <a:spcAft>
                <a:spcPts val="0"/>
              </a:spcAft>
              <a:buClr>
                <a:srgbClr val="002060"/>
              </a:buClr>
              <a:buSzPts val="3000"/>
              <a:buFont typeface="Calibri"/>
              <a:buChar char="•"/>
            </a:pPr>
            <a:r>
              <a:rPr lang="en-US" sz="3000">
                <a:solidFill>
                  <a:srgbClr val="002060"/>
                </a:solidFill>
                <a:latin typeface="Calibri"/>
                <a:ea typeface="Calibri"/>
                <a:cs typeface="Calibri"/>
                <a:sym typeface="Calibri"/>
              </a:rPr>
              <a:t>Translanguaging as Multimodality</a:t>
            </a:r>
            <a:endParaRPr sz="3000">
              <a:solidFill>
                <a:srgbClr val="002060"/>
              </a:solidFill>
              <a:latin typeface="Calibri"/>
              <a:ea typeface="Calibri"/>
              <a:cs typeface="Calibri"/>
              <a:sym typeface="Calibri"/>
            </a:endParaRPr>
          </a:p>
          <a:p>
            <a:pPr marL="457200" lvl="0" indent="-419100" algn="l" rtl="0">
              <a:spcBef>
                <a:spcPts val="0"/>
              </a:spcBef>
              <a:spcAft>
                <a:spcPts val="0"/>
              </a:spcAft>
              <a:buClr>
                <a:srgbClr val="002060"/>
              </a:buClr>
              <a:buSzPts val="3000"/>
              <a:buFont typeface="Calibri"/>
              <a:buChar char="•"/>
            </a:pPr>
            <a:r>
              <a:rPr lang="en-US" sz="3000">
                <a:solidFill>
                  <a:srgbClr val="002060"/>
                </a:solidFill>
                <a:latin typeface="Calibri"/>
                <a:ea typeface="Calibri"/>
                <a:cs typeface="Calibri"/>
                <a:sym typeface="Calibri"/>
              </a:rPr>
              <a:t>Translanguaging Practices in OWCs</a:t>
            </a:r>
            <a:endParaRPr sz="3000">
              <a:solidFill>
                <a:srgbClr val="002060"/>
              </a:solidFill>
              <a:latin typeface="Calibri"/>
              <a:ea typeface="Calibri"/>
              <a:cs typeface="Calibri"/>
              <a:sym typeface="Calibri"/>
            </a:endParaRPr>
          </a:p>
          <a:p>
            <a:pPr marL="0" lvl="0" indent="0" algn="ctr" rtl="0">
              <a:spcBef>
                <a:spcPts val="1067"/>
              </a:spcBef>
              <a:spcAft>
                <a:spcPts val="0"/>
              </a:spcAft>
              <a:buSzPts val="2800"/>
              <a:buNone/>
            </a:pPr>
            <a:endParaRPr sz="2800">
              <a:solidFill>
                <a:srgbClr val="002060"/>
              </a:solidFill>
              <a:latin typeface="Calibri"/>
              <a:ea typeface="Calibri"/>
              <a:cs typeface="Calibri"/>
              <a:sym typeface="Calibri"/>
            </a:endParaRPr>
          </a:p>
          <a:p>
            <a:pPr marL="0" lvl="0" indent="0" algn="ctr" rtl="0">
              <a:spcBef>
                <a:spcPts val="1067"/>
              </a:spcBef>
              <a:spcAft>
                <a:spcPts val="0"/>
              </a:spcAft>
              <a:buSzPts val="2800"/>
              <a:buNone/>
            </a:pPr>
            <a:endParaRPr sz="2800">
              <a:solidFill>
                <a:srgbClr val="002060"/>
              </a:solidFill>
              <a:latin typeface="Calibri"/>
              <a:ea typeface="Calibri"/>
              <a:cs typeface="Calibri"/>
              <a:sym typeface="Calibri"/>
            </a:endParaRPr>
          </a:p>
          <a:p>
            <a:pPr marL="0" lvl="0" indent="0" algn="l" rtl="0">
              <a:spcBef>
                <a:spcPts val="1067"/>
              </a:spcBef>
              <a:spcAft>
                <a:spcPts val="0"/>
              </a:spcAft>
              <a:buSzPts val="2400"/>
              <a:buNone/>
            </a:pPr>
            <a:endParaRPr sz="2400">
              <a:solidFill>
                <a:srgbClr val="002060"/>
              </a:solidFill>
              <a:latin typeface="Calibri"/>
              <a:ea typeface="Calibri"/>
              <a:cs typeface="Calibri"/>
              <a:sym typeface="Calibri"/>
            </a:endParaRPr>
          </a:p>
          <a:p>
            <a:pPr marL="0" lvl="0" indent="0" algn="l" rtl="0">
              <a:spcBef>
                <a:spcPts val="1067"/>
              </a:spcBef>
              <a:spcAft>
                <a:spcPts val="0"/>
              </a:spcAft>
              <a:buSzPts val="2400"/>
              <a:buNone/>
            </a:pPr>
            <a:endParaRPr sz="2400">
              <a:solidFill>
                <a:srgbClr val="002060"/>
              </a:solidFill>
              <a:latin typeface="Calibri"/>
              <a:ea typeface="Calibri"/>
              <a:cs typeface="Calibri"/>
              <a:sym typeface="Calibri"/>
            </a:endParaRPr>
          </a:p>
          <a:p>
            <a:pPr marL="457189" lvl="0" indent="-304789" algn="l" rtl="0">
              <a:spcBef>
                <a:spcPts val="1067"/>
              </a:spcBef>
              <a:spcAft>
                <a:spcPts val="0"/>
              </a:spcAft>
              <a:buSzPts val="2400"/>
              <a:buNone/>
            </a:pPr>
            <a:endParaRPr sz="2400">
              <a:solidFill>
                <a:srgbClr val="00206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9"/>
          <p:cNvSpPr txBox="1">
            <a:spLocks noGrp="1"/>
          </p:cNvSpPr>
          <p:nvPr>
            <p:ph type="sldNum" idx="12"/>
          </p:nvPr>
        </p:nvSpPr>
        <p:spPr>
          <a:xfrm>
            <a:off x="5753852" y="6509603"/>
            <a:ext cx="674021" cy="34839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a:t>
            </a:fld>
            <a:endParaRPr/>
          </a:p>
        </p:txBody>
      </p:sp>
      <p:sp>
        <p:nvSpPr>
          <p:cNvPr id="183" name="Google Shape;183;p29"/>
          <p:cNvSpPr txBox="1">
            <a:spLocks noGrp="1"/>
          </p:cNvSpPr>
          <p:nvPr>
            <p:ph type="title"/>
          </p:nvPr>
        </p:nvSpPr>
        <p:spPr>
          <a:xfrm>
            <a:off x="909263" y="200214"/>
            <a:ext cx="10363200" cy="80998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3600">
                <a:solidFill>
                  <a:srgbClr val="002060"/>
                </a:solidFill>
                <a:latin typeface="Calibri"/>
                <a:ea typeface="Calibri"/>
                <a:cs typeface="Calibri"/>
                <a:sym typeface="Calibri"/>
              </a:rPr>
              <a:t>Translanguaging</a:t>
            </a:r>
            <a:endParaRPr sz="3600">
              <a:solidFill>
                <a:srgbClr val="002060"/>
              </a:solidFill>
              <a:latin typeface="Calibri"/>
              <a:ea typeface="Calibri"/>
              <a:cs typeface="Calibri"/>
              <a:sym typeface="Calibri"/>
            </a:endParaRPr>
          </a:p>
        </p:txBody>
      </p:sp>
      <p:sp>
        <p:nvSpPr>
          <p:cNvPr id="184" name="Google Shape;184;p29"/>
          <p:cNvSpPr txBox="1">
            <a:spLocks noGrp="1"/>
          </p:cNvSpPr>
          <p:nvPr>
            <p:ph type="body" idx="1"/>
          </p:nvPr>
        </p:nvSpPr>
        <p:spPr>
          <a:xfrm>
            <a:off x="1394690" y="1204111"/>
            <a:ext cx="9692410" cy="4774658"/>
          </a:xfrm>
          <a:prstGeom prst="rect">
            <a:avLst/>
          </a:prstGeom>
          <a:noFill/>
          <a:ln>
            <a:noFill/>
          </a:ln>
        </p:spPr>
        <p:txBody>
          <a:bodyPr spcFirstLastPara="1" wrap="square" lIns="121900" tIns="121900" rIns="121900" bIns="121900" anchor="t" anchorCtr="0">
            <a:noAutofit/>
          </a:bodyPr>
          <a:lstStyle/>
          <a:p>
            <a:pPr marL="457188" lvl="0" indent="-469888" algn="l" rtl="0">
              <a:spcBef>
                <a:spcPts val="1067"/>
              </a:spcBef>
              <a:spcAft>
                <a:spcPts val="0"/>
              </a:spcAft>
              <a:buClr>
                <a:srgbClr val="0C224A"/>
              </a:buClr>
              <a:buSzPts val="3000"/>
              <a:buChar char="•"/>
            </a:pPr>
            <a:r>
              <a:rPr lang="en-US" sz="3000">
                <a:solidFill>
                  <a:srgbClr val="0C224A"/>
                </a:solidFill>
                <a:latin typeface="Calibri"/>
                <a:ea typeface="Calibri"/>
                <a:cs typeface="Calibri"/>
                <a:sym typeface="Calibri"/>
              </a:rPr>
              <a:t>is a theory, approach, or set of practices that validates a full use of a multilingual person’s linguistic resources (</a:t>
            </a:r>
            <a:r>
              <a:rPr lang="en-US" sz="3000">
                <a:solidFill>
                  <a:srgbClr val="0C224A"/>
                </a:solidFill>
                <a:highlight>
                  <a:srgbClr val="FFFFFF"/>
                </a:highlight>
                <a:latin typeface="Calibri"/>
                <a:ea typeface="Calibri"/>
                <a:cs typeface="Calibri"/>
                <a:sym typeface="Calibri"/>
              </a:rPr>
              <a:t>Cenoz &amp;</a:t>
            </a:r>
            <a:r>
              <a:rPr lang="en-US" sz="3000">
                <a:solidFill>
                  <a:srgbClr val="0C224A"/>
                </a:solidFill>
                <a:latin typeface="Calibri"/>
                <a:ea typeface="Calibri"/>
                <a:cs typeface="Calibri"/>
                <a:sym typeface="Calibri"/>
              </a:rPr>
              <a:t> Gort</a:t>
            </a:r>
            <a:r>
              <a:rPr lang="en-US" sz="3000">
                <a:solidFill>
                  <a:srgbClr val="0C224A"/>
                </a:solidFill>
                <a:highlight>
                  <a:srgbClr val="FFFFFF"/>
                </a:highlight>
                <a:latin typeface="Calibri"/>
                <a:ea typeface="Calibri"/>
                <a:cs typeface="Calibri"/>
                <a:sym typeface="Calibri"/>
              </a:rPr>
              <a:t>er, 2020; Cummins, 2019; Li, 2018; Li &amp; García, 2014)</a:t>
            </a:r>
            <a:endParaRPr sz="3000">
              <a:solidFill>
                <a:srgbClr val="0C224A"/>
              </a:solidFill>
              <a:highlight>
                <a:srgbClr val="FFFFFF"/>
              </a:highlight>
              <a:latin typeface="Calibri"/>
              <a:ea typeface="Calibri"/>
              <a:cs typeface="Calibri"/>
              <a:sym typeface="Calibri"/>
            </a:endParaRPr>
          </a:p>
          <a:p>
            <a:pPr marL="457188" lvl="0" indent="-469888" algn="l" rtl="0">
              <a:spcBef>
                <a:spcPts val="1067"/>
              </a:spcBef>
              <a:spcAft>
                <a:spcPts val="0"/>
              </a:spcAft>
              <a:buClr>
                <a:srgbClr val="0C224A"/>
              </a:buClr>
              <a:buSzPts val="3000"/>
              <a:buChar char="•"/>
            </a:pPr>
            <a:r>
              <a:rPr lang="en-US" sz="3000">
                <a:solidFill>
                  <a:srgbClr val="0C224A"/>
                </a:solidFill>
                <a:latin typeface="Calibri"/>
                <a:ea typeface="Calibri"/>
                <a:cs typeface="Calibri"/>
                <a:sym typeface="Calibri"/>
              </a:rPr>
              <a:t>has been applied in many educational contexts, including writing instruction (</a:t>
            </a:r>
            <a:r>
              <a:rPr lang="en-US" sz="3000">
                <a:solidFill>
                  <a:srgbClr val="0C224A"/>
                </a:solidFill>
                <a:highlight>
                  <a:srgbClr val="FFFFFF"/>
                </a:highlight>
                <a:latin typeface="Calibri"/>
                <a:ea typeface="Calibri"/>
                <a:cs typeface="Calibri"/>
                <a:sym typeface="Calibri"/>
              </a:rPr>
              <a:t>Velasco &amp; García, 2014) and writing centers, brick-and-mortar and online</a:t>
            </a:r>
            <a:endParaRPr sz="3000">
              <a:solidFill>
                <a:srgbClr val="0C224A"/>
              </a:solidFill>
              <a:highlight>
                <a:srgbClr val="FFFFFF"/>
              </a:highlight>
              <a:latin typeface="Calibri"/>
              <a:ea typeface="Calibri"/>
              <a:cs typeface="Calibri"/>
              <a:sym typeface="Calibri"/>
            </a:endParaRPr>
          </a:p>
          <a:p>
            <a:pPr marL="457188" lvl="0" indent="-478334" algn="l" rtl="0">
              <a:spcBef>
                <a:spcPts val="1067"/>
              </a:spcBef>
              <a:spcAft>
                <a:spcPts val="0"/>
              </a:spcAft>
              <a:buClr>
                <a:srgbClr val="0C224A"/>
              </a:buClr>
              <a:buSzPts val="3000"/>
              <a:buFont typeface="Calibri"/>
              <a:buChar char="•"/>
            </a:pPr>
            <a:r>
              <a:rPr lang="en-US" sz="3000">
                <a:solidFill>
                  <a:srgbClr val="0C224A"/>
                </a:solidFill>
                <a:highlight>
                  <a:schemeClr val="lt1"/>
                </a:highlight>
                <a:latin typeface="Calibri"/>
                <a:ea typeface="Calibri"/>
                <a:cs typeface="Calibri"/>
                <a:sym typeface="Calibri"/>
              </a:rPr>
              <a:t>can encourage writers to use any/all of their languages in the writing process</a:t>
            </a:r>
            <a:endParaRPr sz="3000">
              <a:solidFill>
                <a:srgbClr val="0C224A"/>
              </a:solidFill>
              <a:highlight>
                <a:srgbClr val="FFFFFF"/>
              </a:highlight>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0"/>
          <p:cNvSpPr txBox="1">
            <a:spLocks noGrp="1"/>
          </p:cNvSpPr>
          <p:nvPr>
            <p:ph type="sldNum" idx="12"/>
          </p:nvPr>
        </p:nvSpPr>
        <p:spPr>
          <a:xfrm>
            <a:off x="5753852" y="6509603"/>
            <a:ext cx="674021" cy="34839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a:t>
            </a:fld>
            <a:endParaRPr/>
          </a:p>
        </p:txBody>
      </p:sp>
      <p:sp>
        <p:nvSpPr>
          <p:cNvPr id="190" name="Google Shape;190;p30"/>
          <p:cNvSpPr txBox="1">
            <a:spLocks noGrp="1"/>
          </p:cNvSpPr>
          <p:nvPr>
            <p:ph type="title"/>
          </p:nvPr>
        </p:nvSpPr>
        <p:spPr>
          <a:xfrm>
            <a:off x="913721" y="171450"/>
            <a:ext cx="10363200" cy="1092493"/>
          </a:xfrm>
          <a:prstGeom prst="rect">
            <a:avLst/>
          </a:prstGeom>
          <a:noFill/>
          <a:ln>
            <a:noFill/>
          </a:ln>
        </p:spPr>
        <p:txBody>
          <a:bodyPr spcFirstLastPara="1" wrap="square" lIns="38100" tIns="38100" rIns="38100" bIns="38100" anchor="ctr" anchorCtr="0">
            <a:noAutofit/>
          </a:bodyPr>
          <a:lstStyle/>
          <a:p>
            <a:pPr marL="0" lvl="0" indent="0" algn="ctr" rtl="0">
              <a:spcBef>
                <a:spcPts val="0"/>
              </a:spcBef>
              <a:spcAft>
                <a:spcPts val="0"/>
              </a:spcAft>
              <a:buNone/>
            </a:pPr>
            <a:r>
              <a:rPr lang="en-US" sz="3600">
                <a:solidFill>
                  <a:srgbClr val="002060"/>
                </a:solidFill>
                <a:latin typeface="Calibri"/>
                <a:ea typeface="Calibri"/>
                <a:cs typeface="Calibri"/>
                <a:sym typeface="Calibri"/>
              </a:rPr>
              <a:t>Learning, Writing, and Translanguaging</a:t>
            </a:r>
            <a:endParaRPr/>
          </a:p>
        </p:txBody>
      </p:sp>
      <p:sp>
        <p:nvSpPr>
          <p:cNvPr id="191" name="Google Shape;191;p30"/>
          <p:cNvSpPr txBox="1">
            <a:spLocks noGrp="1"/>
          </p:cNvSpPr>
          <p:nvPr>
            <p:ph type="body" idx="1"/>
          </p:nvPr>
        </p:nvSpPr>
        <p:spPr>
          <a:xfrm>
            <a:off x="1326375" y="1187750"/>
            <a:ext cx="9950700" cy="443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3000">
                <a:solidFill>
                  <a:srgbClr val="002060"/>
                </a:solidFill>
                <a:latin typeface="Calibri"/>
                <a:ea typeface="Calibri"/>
                <a:cs typeface="Calibri"/>
                <a:sym typeface="Calibri"/>
              </a:rPr>
              <a:t>We know that:</a:t>
            </a:r>
            <a:endParaRPr sz="3000">
              <a:solidFill>
                <a:srgbClr val="002060"/>
              </a:solidFill>
              <a:latin typeface="Calibri"/>
              <a:ea typeface="Calibri"/>
              <a:cs typeface="Calibri"/>
              <a:sym typeface="Calibri"/>
            </a:endParaRPr>
          </a:p>
          <a:p>
            <a:pPr marL="457188" lvl="0" indent="-465634" algn="l" rtl="0">
              <a:spcBef>
                <a:spcPts val="0"/>
              </a:spcBef>
              <a:spcAft>
                <a:spcPts val="0"/>
              </a:spcAft>
              <a:buClr>
                <a:srgbClr val="002060"/>
              </a:buClr>
              <a:buSzPts val="2800"/>
              <a:buFont typeface="Calibri"/>
              <a:buChar char="•"/>
            </a:pPr>
            <a:r>
              <a:rPr lang="en-US" sz="2800">
                <a:solidFill>
                  <a:srgbClr val="002060"/>
                </a:solidFill>
                <a:latin typeface="Calibri"/>
                <a:ea typeface="Calibri"/>
                <a:cs typeface="Calibri"/>
                <a:sym typeface="Calibri"/>
              </a:rPr>
              <a:t>it is harder to learn in a second language (Cummins, 2007), but </a:t>
            </a:r>
            <a:endParaRPr sz="2800">
              <a:solidFill>
                <a:srgbClr val="002060"/>
              </a:solidFill>
              <a:latin typeface="Calibri"/>
              <a:ea typeface="Calibri"/>
              <a:cs typeface="Calibri"/>
              <a:sym typeface="Calibri"/>
            </a:endParaRPr>
          </a:p>
          <a:p>
            <a:pPr marL="457188" lvl="0" indent="-465634" algn="l" rtl="0">
              <a:spcBef>
                <a:spcPts val="0"/>
              </a:spcBef>
              <a:spcAft>
                <a:spcPts val="0"/>
              </a:spcAft>
              <a:buClr>
                <a:srgbClr val="002060"/>
              </a:buClr>
              <a:buSzPts val="2800"/>
              <a:buFont typeface="Calibri"/>
              <a:buChar char="•"/>
            </a:pPr>
            <a:r>
              <a:rPr lang="en-US" sz="2800">
                <a:solidFill>
                  <a:srgbClr val="002060"/>
                </a:solidFill>
                <a:latin typeface="Calibri"/>
                <a:ea typeface="Calibri"/>
                <a:cs typeface="Calibri"/>
                <a:sym typeface="Calibri"/>
              </a:rPr>
              <a:t>using all languages known can facilitate complex and deeper learning (Kagwesage, 2013).</a:t>
            </a:r>
            <a:endParaRPr sz="2800">
              <a:solidFill>
                <a:srgbClr val="002060"/>
              </a:solidFill>
              <a:latin typeface="Calibri"/>
              <a:ea typeface="Calibri"/>
              <a:cs typeface="Calibri"/>
              <a:sym typeface="Calibri"/>
            </a:endParaRPr>
          </a:p>
          <a:p>
            <a:pPr marL="0" lvl="0" indent="0" algn="l" rtl="0">
              <a:spcBef>
                <a:spcPts val="1067"/>
              </a:spcBef>
              <a:spcAft>
                <a:spcPts val="0"/>
              </a:spcAft>
              <a:buNone/>
            </a:pPr>
            <a:endParaRPr sz="800">
              <a:solidFill>
                <a:srgbClr val="002060"/>
              </a:solidFill>
              <a:latin typeface="Calibri"/>
              <a:ea typeface="Calibri"/>
              <a:cs typeface="Calibri"/>
              <a:sym typeface="Calibri"/>
            </a:endParaRPr>
          </a:p>
          <a:p>
            <a:pPr marL="0" lvl="0" indent="0" algn="l" rtl="0">
              <a:spcBef>
                <a:spcPts val="0"/>
              </a:spcBef>
              <a:spcAft>
                <a:spcPts val="0"/>
              </a:spcAft>
              <a:buNone/>
            </a:pPr>
            <a:r>
              <a:rPr lang="en-US" sz="3000">
                <a:solidFill>
                  <a:srgbClr val="002060"/>
                </a:solidFill>
                <a:latin typeface="Calibri"/>
                <a:ea typeface="Calibri"/>
                <a:cs typeface="Calibri"/>
                <a:sym typeface="Calibri"/>
              </a:rPr>
              <a:t>Learning and academic writing are intimately paired:</a:t>
            </a:r>
            <a:endParaRPr sz="2800">
              <a:solidFill>
                <a:srgbClr val="002060"/>
              </a:solidFill>
              <a:latin typeface="Calibri"/>
              <a:ea typeface="Calibri"/>
              <a:cs typeface="Calibri"/>
              <a:sym typeface="Calibri"/>
            </a:endParaRPr>
          </a:p>
          <a:p>
            <a:pPr marL="939777" lvl="1" indent="-423344" algn="l" rtl="0">
              <a:spcBef>
                <a:spcPts val="0"/>
              </a:spcBef>
              <a:spcAft>
                <a:spcPts val="0"/>
              </a:spcAft>
              <a:buClr>
                <a:srgbClr val="002060"/>
              </a:buClr>
              <a:buSzPts val="2800"/>
              <a:buFont typeface="Calibri"/>
              <a:buChar char="•"/>
            </a:pPr>
            <a:r>
              <a:rPr lang="en-US" sz="2800">
                <a:solidFill>
                  <a:srgbClr val="002060"/>
                </a:solidFill>
                <a:latin typeface="Calibri"/>
                <a:ea typeface="Calibri"/>
                <a:cs typeface="Calibri"/>
                <a:sym typeface="Calibri"/>
              </a:rPr>
              <a:t>We use writing to show what we have already learned, but </a:t>
            </a:r>
            <a:endParaRPr sz="2800">
              <a:solidFill>
                <a:srgbClr val="002060"/>
              </a:solidFill>
              <a:latin typeface="Calibri"/>
              <a:ea typeface="Calibri"/>
              <a:cs typeface="Calibri"/>
              <a:sym typeface="Calibri"/>
            </a:endParaRPr>
          </a:p>
          <a:p>
            <a:pPr marL="939777" lvl="1" indent="-423344" algn="l" rtl="0">
              <a:spcBef>
                <a:spcPts val="0"/>
              </a:spcBef>
              <a:spcAft>
                <a:spcPts val="0"/>
              </a:spcAft>
              <a:buClr>
                <a:srgbClr val="002060"/>
              </a:buClr>
              <a:buSzPts val="2800"/>
              <a:buFont typeface="Calibri"/>
              <a:buChar char="•"/>
            </a:pPr>
            <a:r>
              <a:rPr lang="en-US" sz="2800">
                <a:solidFill>
                  <a:srgbClr val="002060"/>
                </a:solidFill>
                <a:latin typeface="Calibri"/>
                <a:ea typeface="Calibri"/>
                <a:cs typeface="Calibri"/>
                <a:sym typeface="Calibri"/>
              </a:rPr>
              <a:t>we also learn through writing (Lyster, 2007; Swain &amp; Lapkin, 1995).</a:t>
            </a:r>
            <a:endParaRPr sz="2800">
              <a:solidFill>
                <a:srgbClr val="002060"/>
              </a:solidFill>
              <a:latin typeface="Calibri"/>
              <a:ea typeface="Calibri"/>
              <a:cs typeface="Calibri"/>
              <a:sym typeface="Calibri"/>
            </a:endParaRPr>
          </a:p>
          <a:p>
            <a:pPr marL="0" lvl="0" indent="0" algn="l" rtl="0">
              <a:spcBef>
                <a:spcPts val="0"/>
              </a:spcBef>
              <a:spcAft>
                <a:spcPts val="0"/>
              </a:spcAft>
              <a:buNone/>
            </a:pPr>
            <a:endParaRPr sz="800">
              <a:solidFill>
                <a:srgbClr val="002060"/>
              </a:solidFill>
              <a:latin typeface="Calibri"/>
              <a:ea typeface="Calibri"/>
              <a:cs typeface="Calibri"/>
              <a:sym typeface="Calibri"/>
            </a:endParaRPr>
          </a:p>
          <a:p>
            <a:pPr marL="0" lvl="0" indent="0" algn="l" rtl="0">
              <a:spcBef>
                <a:spcPts val="0"/>
              </a:spcBef>
              <a:spcAft>
                <a:spcPts val="0"/>
              </a:spcAft>
              <a:buNone/>
            </a:pPr>
            <a:r>
              <a:rPr lang="en-US" sz="2800">
                <a:solidFill>
                  <a:srgbClr val="002060"/>
                </a:solidFill>
                <a:latin typeface="Calibri"/>
                <a:ea typeface="Calibri"/>
                <a:cs typeface="Calibri"/>
                <a:sym typeface="Calibri"/>
              </a:rPr>
              <a:t>Thus, translanguaging in writing can facilitate and improve learning for multilinguals.</a:t>
            </a:r>
            <a:endParaRPr sz="2800">
              <a:solidFill>
                <a:srgbClr val="002060"/>
              </a:solidFill>
              <a:latin typeface="Calibri"/>
              <a:ea typeface="Calibri"/>
              <a:cs typeface="Calibri"/>
              <a:sym typeface="Calibri"/>
            </a:endParaRPr>
          </a:p>
          <a:p>
            <a:pPr marL="0" lvl="0" indent="0" algn="l" rtl="0">
              <a:spcBef>
                <a:spcPts val="1067"/>
              </a:spcBef>
              <a:spcAft>
                <a:spcPts val="0"/>
              </a:spcAft>
              <a:buNone/>
            </a:pPr>
            <a:endParaRPr sz="2800">
              <a:solidFill>
                <a:srgbClr val="002060"/>
              </a:solidFill>
              <a:latin typeface="Calibri"/>
              <a:ea typeface="Calibri"/>
              <a:cs typeface="Calibri"/>
              <a:sym typeface="Calibri"/>
            </a:endParaRPr>
          </a:p>
          <a:p>
            <a:pPr marL="0" lvl="0" indent="0" algn="l" rtl="0">
              <a:spcBef>
                <a:spcPts val="1067"/>
              </a:spcBef>
              <a:spcAft>
                <a:spcPts val="0"/>
              </a:spcAft>
              <a:buSzPts val="3200"/>
              <a:buNone/>
            </a:pPr>
            <a:endParaRPr sz="3200">
              <a:solidFill>
                <a:srgbClr val="002060"/>
              </a:solidFill>
              <a:latin typeface="Calibri"/>
              <a:ea typeface="Calibri"/>
              <a:cs typeface="Calibri"/>
              <a:sym typeface="Calibri"/>
            </a:endParaRPr>
          </a:p>
          <a:p>
            <a:pPr marL="0" lvl="0" indent="0" algn="l" rtl="0">
              <a:spcBef>
                <a:spcPts val="1067"/>
              </a:spcBef>
              <a:spcAft>
                <a:spcPts val="0"/>
              </a:spcAft>
              <a:buSzPts val="3200"/>
              <a:buNone/>
            </a:pPr>
            <a:endParaRPr sz="3200">
              <a:solidFill>
                <a:srgbClr val="002060"/>
              </a:solidFill>
              <a:latin typeface="Calibri"/>
              <a:ea typeface="Calibri"/>
              <a:cs typeface="Calibri"/>
              <a:sym typeface="Calibri"/>
            </a:endParaRPr>
          </a:p>
          <a:p>
            <a:pPr marL="0" lvl="0" indent="0" algn="l" rtl="0">
              <a:spcBef>
                <a:spcPts val="1067"/>
              </a:spcBef>
              <a:spcAft>
                <a:spcPts val="0"/>
              </a:spcAft>
              <a:buSzPts val="3200"/>
              <a:buNone/>
            </a:pPr>
            <a:endParaRPr sz="3200">
              <a:solidFill>
                <a:srgbClr val="002060"/>
              </a:solidFill>
              <a:latin typeface="Calibri"/>
              <a:ea typeface="Calibri"/>
              <a:cs typeface="Calibri"/>
              <a:sym typeface="Calibri"/>
            </a:endParaRPr>
          </a:p>
          <a:p>
            <a:pPr marL="0" lvl="0" indent="0" algn="l" rtl="0">
              <a:spcBef>
                <a:spcPts val="1067"/>
              </a:spcBef>
              <a:spcAft>
                <a:spcPts val="0"/>
              </a:spcAft>
              <a:buSzPts val="3200"/>
              <a:buNone/>
            </a:pPr>
            <a:endParaRPr sz="3200">
              <a:solidFill>
                <a:srgbClr val="00206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1"/>
          <p:cNvSpPr txBox="1">
            <a:spLocks noGrp="1"/>
          </p:cNvSpPr>
          <p:nvPr>
            <p:ph type="sldNum" idx="12"/>
          </p:nvPr>
        </p:nvSpPr>
        <p:spPr>
          <a:xfrm>
            <a:off x="5753852" y="6509603"/>
            <a:ext cx="674021" cy="34839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a:t>
            </a:fld>
            <a:endParaRPr/>
          </a:p>
        </p:txBody>
      </p:sp>
      <p:sp>
        <p:nvSpPr>
          <p:cNvPr id="197" name="Google Shape;197;p31"/>
          <p:cNvSpPr txBox="1">
            <a:spLocks noGrp="1"/>
          </p:cNvSpPr>
          <p:nvPr>
            <p:ph type="title"/>
          </p:nvPr>
        </p:nvSpPr>
        <p:spPr>
          <a:xfrm>
            <a:off x="913721" y="2"/>
            <a:ext cx="10363200" cy="1263941"/>
          </a:xfrm>
          <a:prstGeom prst="rect">
            <a:avLst/>
          </a:prstGeom>
          <a:noFill/>
          <a:ln>
            <a:noFill/>
          </a:ln>
        </p:spPr>
        <p:txBody>
          <a:bodyPr spcFirstLastPara="1" wrap="square" lIns="38100" tIns="38100" rIns="38100" bIns="38100" anchor="ctr" anchorCtr="0">
            <a:noAutofit/>
          </a:bodyPr>
          <a:lstStyle/>
          <a:p>
            <a:pPr marL="0" lvl="0" indent="0" algn="ctr" rtl="0">
              <a:spcBef>
                <a:spcPts val="0"/>
              </a:spcBef>
              <a:spcAft>
                <a:spcPts val="0"/>
              </a:spcAft>
              <a:buNone/>
            </a:pPr>
            <a:r>
              <a:rPr lang="en-US" sz="3600">
                <a:solidFill>
                  <a:srgbClr val="002060"/>
                </a:solidFill>
                <a:latin typeface="Calibri"/>
                <a:ea typeface="Calibri"/>
                <a:cs typeface="Calibri"/>
                <a:sym typeface="Calibri"/>
              </a:rPr>
              <a:t>Translanguaging as Multimodality</a:t>
            </a:r>
            <a:endParaRPr/>
          </a:p>
        </p:txBody>
      </p:sp>
      <p:sp>
        <p:nvSpPr>
          <p:cNvPr id="198" name="Google Shape;198;p31"/>
          <p:cNvSpPr txBox="1">
            <a:spLocks noGrp="1"/>
          </p:cNvSpPr>
          <p:nvPr>
            <p:ph type="body" idx="1"/>
          </p:nvPr>
        </p:nvSpPr>
        <p:spPr>
          <a:xfrm>
            <a:off x="1211575" y="1204100"/>
            <a:ext cx="9555000" cy="48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3000">
              <a:solidFill>
                <a:srgbClr val="0C224A"/>
              </a:solidFill>
              <a:latin typeface="Calibri"/>
              <a:ea typeface="Calibri"/>
              <a:cs typeface="Calibri"/>
              <a:sym typeface="Calibri"/>
            </a:endParaRPr>
          </a:p>
          <a:p>
            <a:pPr marL="0" lvl="0" indent="0" algn="l" rtl="0">
              <a:spcBef>
                <a:spcPts val="0"/>
              </a:spcBef>
              <a:spcAft>
                <a:spcPts val="0"/>
              </a:spcAft>
              <a:buNone/>
            </a:pPr>
            <a:endParaRPr sz="600">
              <a:solidFill>
                <a:srgbClr val="0C224A"/>
              </a:solidFill>
              <a:latin typeface="Calibri"/>
              <a:ea typeface="Calibri"/>
              <a:cs typeface="Calibri"/>
              <a:sym typeface="Calibri"/>
            </a:endParaRPr>
          </a:p>
          <a:p>
            <a:pPr marL="456565" lvl="0" indent="-456565" algn="l" rtl="0">
              <a:spcBef>
                <a:spcPts val="0"/>
              </a:spcBef>
              <a:spcAft>
                <a:spcPts val="0"/>
              </a:spcAft>
              <a:buClr>
                <a:srgbClr val="0C224A"/>
              </a:buClr>
              <a:buSzPts val="3000"/>
              <a:buChar char="●"/>
            </a:pPr>
            <a:r>
              <a:rPr lang="en-US" sz="3000">
                <a:solidFill>
                  <a:srgbClr val="0C224A"/>
                </a:solidFill>
                <a:latin typeface="Calibri"/>
                <a:ea typeface="Calibri"/>
                <a:cs typeface="Calibri"/>
                <a:sym typeface="Calibri"/>
              </a:rPr>
              <a:t>Translanguaging has been called complementary to multimodality (Mora, Tian, &amp; Harman, 2022), as it can be used in different modes, like written or audio-visual.</a:t>
            </a:r>
            <a:endParaRPr sz="3000">
              <a:solidFill>
                <a:srgbClr val="0C224A"/>
              </a:solidFill>
              <a:latin typeface="Calibri"/>
              <a:ea typeface="Calibri"/>
              <a:cs typeface="Calibri"/>
              <a:sym typeface="Calibri"/>
            </a:endParaRPr>
          </a:p>
          <a:p>
            <a:pPr marL="456565" lvl="0" indent="-456565" algn="l" rtl="0">
              <a:spcBef>
                <a:spcPts val="0"/>
              </a:spcBef>
              <a:spcAft>
                <a:spcPts val="0"/>
              </a:spcAft>
              <a:buClr>
                <a:srgbClr val="0C224A"/>
              </a:buClr>
              <a:buSzPts val="3000"/>
              <a:buChar char="●"/>
            </a:pPr>
            <a:r>
              <a:rPr lang="en-US" sz="3000">
                <a:solidFill>
                  <a:srgbClr val="0C224A"/>
                </a:solidFill>
                <a:latin typeface="Calibri"/>
                <a:ea typeface="Calibri"/>
                <a:cs typeface="Calibri"/>
                <a:sym typeface="Calibri"/>
              </a:rPr>
              <a:t>It also may be seen as multimodal itself, where different languages may represent different modes.</a:t>
            </a:r>
            <a:endParaRPr sz="3000">
              <a:solidFill>
                <a:srgbClr val="0C224A"/>
              </a:solidFill>
              <a:latin typeface="Calibri"/>
              <a:ea typeface="Calibri"/>
              <a:cs typeface="Calibri"/>
              <a:sym typeface="Calibri"/>
            </a:endParaRPr>
          </a:p>
          <a:p>
            <a:pPr marL="0" lvl="0" indent="0" algn="l" rtl="0">
              <a:spcBef>
                <a:spcPts val="0"/>
              </a:spcBef>
              <a:spcAft>
                <a:spcPts val="0"/>
              </a:spcAft>
              <a:buNone/>
            </a:pPr>
            <a:endParaRPr sz="600">
              <a:solidFill>
                <a:srgbClr val="0C224A"/>
              </a:solidFill>
              <a:latin typeface="Calibri"/>
              <a:ea typeface="Calibri"/>
              <a:cs typeface="Calibri"/>
              <a:sym typeface="Calibri"/>
            </a:endParaRPr>
          </a:p>
          <a:p>
            <a:pPr marL="456565" lvl="0" indent="-456565" algn="l" rtl="0">
              <a:spcBef>
                <a:spcPts val="0"/>
              </a:spcBef>
              <a:spcAft>
                <a:spcPts val="0"/>
              </a:spcAft>
              <a:buClr>
                <a:srgbClr val="0C224A"/>
              </a:buClr>
              <a:buSzPts val="3000"/>
              <a:buFont typeface="Calibri"/>
              <a:buChar char="●"/>
            </a:pPr>
            <a:r>
              <a:rPr lang="en-US" sz="3000">
                <a:solidFill>
                  <a:srgbClr val="0C224A"/>
                </a:solidFill>
                <a:latin typeface="Calibri"/>
                <a:ea typeface="Calibri"/>
                <a:cs typeface="Calibri"/>
                <a:sym typeface="Calibri"/>
              </a:rPr>
              <a:t>Choice of language(s) in the writing process becomes another element of multimodality.</a:t>
            </a:r>
            <a:endParaRPr sz="3000">
              <a:solidFill>
                <a:srgbClr val="0C224A"/>
              </a:solidFill>
              <a:latin typeface="Calibri"/>
              <a:ea typeface="Calibri"/>
              <a:cs typeface="Calibri"/>
              <a:sym typeface="Calibri"/>
            </a:endParaRPr>
          </a:p>
          <a:p>
            <a:pPr marL="0" lvl="0" indent="0" algn="l" rtl="0">
              <a:spcBef>
                <a:spcPts val="1067"/>
              </a:spcBef>
              <a:spcAft>
                <a:spcPts val="0"/>
              </a:spcAft>
              <a:buSzPts val="2800"/>
              <a:buNone/>
            </a:pPr>
            <a:endParaRPr sz="2800">
              <a:solidFill>
                <a:srgbClr val="002060"/>
              </a:solidFill>
              <a:latin typeface="Calibri"/>
              <a:ea typeface="Calibri"/>
              <a:cs typeface="Calibri"/>
              <a:sym typeface="Calibri"/>
            </a:endParaRPr>
          </a:p>
          <a:p>
            <a:pPr marL="456565" lvl="0" indent="-278765" algn="l" rtl="0">
              <a:spcBef>
                <a:spcPts val="1067"/>
              </a:spcBef>
              <a:spcAft>
                <a:spcPts val="0"/>
              </a:spcAft>
              <a:buSzPts val="2800"/>
              <a:buNone/>
            </a:pPr>
            <a:endParaRPr sz="2800">
              <a:solidFill>
                <a:srgbClr val="00206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2"/>
          <p:cNvSpPr txBox="1">
            <a:spLocks noGrp="1"/>
          </p:cNvSpPr>
          <p:nvPr>
            <p:ph type="sldNum" idx="12"/>
          </p:nvPr>
        </p:nvSpPr>
        <p:spPr>
          <a:xfrm>
            <a:off x="5753852" y="6509603"/>
            <a:ext cx="674021" cy="34839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6</a:t>
            </a:fld>
            <a:endParaRPr/>
          </a:p>
        </p:txBody>
      </p:sp>
      <p:sp>
        <p:nvSpPr>
          <p:cNvPr id="204" name="Google Shape;204;p32"/>
          <p:cNvSpPr txBox="1">
            <a:spLocks noGrp="1"/>
          </p:cNvSpPr>
          <p:nvPr>
            <p:ph type="title"/>
          </p:nvPr>
        </p:nvSpPr>
        <p:spPr>
          <a:xfrm>
            <a:off x="913721" y="2"/>
            <a:ext cx="10363200" cy="1263941"/>
          </a:xfrm>
          <a:prstGeom prst="rect">
            <a:avLst/>
          </a:prstGeom>
          <a:noFill/>
          <a:ln>
            <a:noFill/>
          </a:ln>
        </p:spPr>
        <p:txBody>
          <a:bodyPr spcFirstLastPara="1" wrap="square" lIns="38100" tIns="38100" rIns="38100" bIns="38100" anchor="ctr" anchorCtr="0">
            <a:noAutofit/>
          </a:bodyPr>
          <a:lstStyle/>
          <a:p>
            <a:pPr marL="0" lvl="0" indent="0" algn="ctr" rtl="0">
              <a:spcBef>
                <a:spcPts val="0"/>
              </a:spcBef>
              <a:spcAft>
                <a:spcPts val="0"/>
              </a:spcAft>
              <a:buNone/>
            </a:pPr>
            <a:r>
              <a:rPr lang="en-US" sz="3600">
                <a:solidFill>
                  <a:srgbClr val="002060"/>
                </a:solidFill>
                <a:latin typeface="Calibri"/>
                <a:ea typeface="Calibri"/>
                <a:cs typeface="Calibri"/>
                <a:sym typeface="Calibri"/>
              </a:rPr>
              <a:t>Online Tools can Facilitate Translanguaging Practices </a:t>
            </a:r>
            <a:endParaRPr/>
          </a:p>
        </p:txBody>
      </p:sp>
      <p:sp>
        <p:nvSpPr>
          <p:cNvPr id="205" name="Google Shape;205;p32"/>
          <p:cNvSpPr txBox="1">
            <a:spLocks noGrp="1"/>
          </p:cNvSpPr>
          <p:nvPr>
            <p:ph type="body" idx="1"/>
          </p:nvPr>
        </p:nvSpPr>
        <p:spPr>
          <a:xfrm>
            <a:off x="1284350" y="1263950"/>
            <a:ext cx="9894300" cy="4752600"/>
          </a:xfrm>
          <a:prstGeom prst="rect">
            <a:avLst/>
          </a:prstGeom>
          <a:noFill/>
          <a:ln>
            <a:noFill/>
          </a:ln>
        </p:spPr>
        <p:txBody>
          <a:bodyPr spcFirstLastPara="1" wrap="square" lIns="91425" tIns="45700" rIns="91425" bIns="45700" anchor="t" anchorCtr="0">
            <a:noAutofit/>
          </a:bodyPr>
          <a:lstStyle/>
          <a:p>
            <a:pPr marL="457200" lvl="0" indent="-419100" algn="l" rtl="0">
              <a:spcBef>
                <a:spcPts val="1067"/>
              </a:spcBef>
              <a:spcAft>
                <a:spcPts val="0"/>
              </a:spcAft>
              <a:buClr>
                <a:srgbClr val="002060"/>
              </a:buClr>
              <a:buSzPts val="3000"/>
              <a:buFont typeface="Calibri"/>
              <a:buChar char="•"/>
            </a:pPr>
            <a:r>
              <a:rPr lang="en-US" sz="3000">
                <a:solidFill>
                  <a:srgbClr val="002060"/>
                </a:solidFill>
                <a:latin typeface="Calibri"/>
                <a:ea typeface="Calibri"/>
                <a:cs typeface="Calibri"/>
                <a:sym typeface="Calibri"/>
              </a:rPr>
              <a:t>by replicating in-person interactions</a:t>
            </a:r>
            <a:endParaRPr sz="3000">
              <a:solidFill>
                <a:srgbClr val="002060"/>
              </a:solidFill>
              <a:latin typeface="Calibri"/>
              <a:ea typeface="Calibri"/>
              <a:cs typeface="Calibri"/>
              <a:sym typeface="Calibri"/>
            </a:endParaRPr>
          </a:p>
          <a:p>
            <a:pPr marL="457200" lvl="0" indent="-419100" algn="l" rtl="0">
              <a:spcBef>
                <a:spcPts val="0"/>
              </a:spcBef>
              <a:spcAft>
                <a:spcPts val="0"/>
              </a:spcAft>
              <a:buClr>
                <a:srgbClr val="002060"/>
              </a:buClr>
              <a:buSzPts val="3000"/>
              <a:buFont typeface="Calibri"/>
              <a:buChar char="•"/>
            </a:pPr>
            <a:r>
              <a:rPr lang="en-US" sz="3000">
                <a:solidFill>
                  <a:srgbClr val="002060"/>
                </a:solidFill>
                <a:latin typeface="Calibri"/>
                <a:ea typeface="Calibri"/>
                <a:cs typeface="Calibri"/>
                <a:sym typeface="Calibri"/>
              </a:rPr>
              <a:t>by making processes possible in multiple languages</a:t>
            </a:r>
            <a:endParaRPr sz="3000">
              <a:solidFill>
                <a:srgbClr val="002060"/>
              </a:solidFill>
              <a:latin typeface="Calibri"/>
              <a:ea typeface="Calibri"/>
              <a:cs typeface="Calibri"/>
              <a:sym typeface="Calibri"/>
            </a:endParaRPr>
          </a:p>
          <a:p>
            <a:pPr marL="0" lvl="0" indent="0" algn="l" rtl="0">
              <a:spcBef>
                <a:spcPts val="1067"/>
              </a:spcBef>
              <a:spcAft>
                <a:spcPts val="0"/>
              </a:spcAft>
              <a:buNone/>
            </a:pPr>
            <a:endParaRPr sz="3000">
              <a:solidFill>
                <a:srgbClr val="002060"/>
              </a:solidFill>
              <a:latin typeface="Calibri"/>
              <a:ea typeface="Calibri"/>
              <a:cs typeface="Calibri"/>
              <a:sym typeface="Calibri"/>
            </a:endParaRPr>
          </a:p>
          <a:p>
            <a:pPr marL="0" lvl="0" indent="0" algn="l" rtl="0">
              <a:spcBef>
                <a:spcPts val="1067"/>
              </a:spcBef>
              <a:spcAft>
                <a:spcPts val="0"/>
              </a:spcAft>
              <a:buNone/>
            </a:pPr>
            <a:r>
              <a:rPr lang="en-US" sz="3000">
                <a:solidFill>
                  <a:srgbClr val="002060"/>
                </a:solidFill>
                <a:latin typeface="Calibri"/>
                <a:ea typeface="Calibri"/>
                <a:cs typeface="Calibri"/>
                <a:sym typeface="Calibri"/>
              </a:rPr>
              <a:t>Some specific translanguaging practices include:</a:t>
            </a:r>
            <a:endParaRPr sz="3000">
              <a:solidFill>
                <a:srgbClr val="002060"/>
              </a:solidFill>
              <a:latin typeface="Calibri"/>
              <a:ea typeface="Calibri"/>
              <a:cs typeface="Calibri"/>
              <a:sym typeface="Calibri"/>
            </a:endParaRPr>
          </a:p>
          <a:p>
            <a:pPr marL="457200" lvl="0" indent="-419100" algn="l" rtl="0">
              <a:spcBef>
                <a:spcPts val="1067"/>
              </a:spcBef>
              <a:spcAft>
                <a:spcPts val="0"/>
              </a:spcAft>
              <a:buClr>
                <a:srgbClr val="002060"/>
              </a:buClr>
              <a:buSzPts val="3000"/>
              <a:buFont typeface="Calibri"/>
              <a:buChar char="•"/>
            </a:pPr>
            <a:r>
              <a:rPr lang="en-US" sz="3000">
                <a:solidFill>
                  <a:srgbClr val="002060"/>
                </a:solidFill>
                <a:latin typeface="Calibri"/>
                <a:ea typeface="Calibri"/>
                <a:cs typeface="Calibri"/>
                <a:sym typeface="Calibri"/>
              </a:rPr>
              <a:t>annotating readings to identify key ideas</a:t>
            </a:r>
            <a:endParaRPr sz="3000">
              <a:solidFill>
                <a:srgbClr val="002060"/>
              </a:solidFill>
              <a:latin typeface="Calibri"/>
              <a:ea typeface="Calibri"/>
              <a:cs typeface="Calibri"/>
              <a:sym typeface="Calibri"/>
            </a:endParaRPr>
          </a:p>
          <a:p>
            <a:pPr marL="457200" lvl="0" indent="-419100" algn="l" rtl="0">
              <a:spcBef>
                <a:spcPts val="0"/>
              </a:spcBef>
              <a:spcAft>
                <a:spcPts val="0"/>
              </a:spcAft>
              <a:buClr>
                <a:srgbClr val="002060"/>
              </a:buClr>
              <a:buSzPts val="3000"/>
              <a:buFont typeface="Calibri"/>
              <a:buChar char="•"/>
            </a:pPr>
            <a:r>
              <a:rPr lang="en-US" sz="3000">
                <a:solidFill>
                  <a:srgbClr val="002060"/>
                </a:solidFill>
                <a:latin typeface="Calibri"/>
                <a:ea typeface="Calibri"/>
                <a:cs typeface="Calibri"/>
                <a:sym typeface="Calibri"/>
              </a:rPr>
              <a:t>drafting by typing</a:t>
            </a:r>
            <a:endParaRPr sz="3000">
              <a:solidFill>
                <a:srgbClr val="002060"/>
              </a:solidFill>
              <a:latin typeface="Calibri"/>
              <a:ea typeface="Calibri"/>
              <a:cs typeface="Calibri"/>
              <a:sym typeface="Calibri"/>
            </a:endParaRPr>
          </a:p>
          <a:p>
            <a:pPr marL="457200" lvl="0" indent="-419100" algn="l" rtl="0">
              <a:spcBef>
                <a:spcPts val="0"/>
              </a:spcBef>
              <a:spcAft>
                <a:spcPts val="0"/>
              </a:spcAft>
              <a:buClr>
                <a:srgbClr val="002060"/>
              </a:buClr>
              <a:buSzPts val="3000"/>
              <a:buFont typeface="Calibri"/>
              <a:buChar char="•"/>
            </a:pPr>
            <a:r>
              <a:rPr lang="en-US" sz="3000">
                <a:solidFill>
                  <a:srgbClr val="002060"/>
                </a:solidFill>
                <a:latin typeface="Calibri"/>
                <a:ea typeface="Calibri"/>
                <a:cs typeface="Calibri"/>
                <a:sym typeface="Calibri"/>
              </a:rPr>
              <a:t>drafting by dictating and for speech to be transcribed</a:t>
            </a:r>
            <a:endParaRPr sz="3200">
              <a:solidFill>
                <a:srgbClr val="00206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3"/>
          <p:cNvSpPr txBox="1">
            <a:spLocks noGrp="1"/>
          </p:cNvSpPr>
          <p:nvPr>
            <p:ph type="sldNum" idx="12"/>
          </p:nvPr>
        </p:nvSpPr>
        <p:spPr>
          <a:xfrm>
            <a:off x="5753852" y="6509603"/>
            <a:ext cx="674021" cy="3483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Calibri"/>
              <a:buNone/>
            </a:pPr>
            <a:fld id="{00000000-1234-1234-1234-123412341234}" type="slidenum">
              <a:rPr lang="en-US" sz="1600" b="0" i="0" u="none" strike="noStrike" cap="none">
                <a:solidFill>
                  <a:srgbClr val="FFFFFF"/>
                </a:solidFill>
                <a:latin typeface="Calibri"/>
                <a:ea typeface="Calibri"/>
                <a:cs typeface="Calibri"/>
                <a:sym typeface="Calibri"/>
              </a:rPr>
              <a:t>7</a:t>
            </a:fld>
            <a:endParaRPr sz="1600" b="0" i="0" u="none" strike="noStrike" cap="none">
              <a:solidFill>
                <a:srgbClr val="FFFFFF"/>
              </a:solidFill>
              <a:latin typeface="Calibri"/>
              <a:ea typeface="Calibri"/>
              <a:cs typeface="Calibri"/>
              <a:sym typeface="Calibri"/>
            </a:endParaRPr>
          </a:p>
        </p:txBody>
      </p:sp>
      <p:pic>
        <p:nvPicPr>
          <p:cNvPr id="213" name="Google Shape;213;p33" descr="This screenshot shows a part of a research article with highlighted text, a &quot;sticky note&quot; that includes text in French, Turkish, and English, and displays the place to select between English, French, and Turkish keyboards" title="Image of screenshot in Zotero"/>
          <p:cNvPicPr preferRelativeResize="0"/>
          <p:nvPr/>
        </p:nvPicPr>
        <p:blipFill>
          <a:blip r:embed="rId3">
            <a:alphaModFix/>
          </a:blip>
          <a:stretch>
            <a:fillRect/>
          </a:stretch>
        </p:blipFill>
        <p:spPr>
          <a:xfrm>
            <a:off x="6712225" y="533400"/>
            <a:ext cx="5248275" cy="6181725"/>
          </a:xfrm>
          <a:prstGeom prst="rect">
            <a:avLst/>
          </a:prstGeom>
          <a:noFill/>
          <a:ln>
            <a:noFill/>
          </a:ln>
        </p:spPr>
      </p:pic>
      <p:sp>
        <p:nvSpPr>
          <p:cNvPr id="212" name="Google Shape;212;p33"/>
          <p:cNvSpPr txBox="1">
            <a:spLocks noGrp="1"/>
          </p:cNvSpPr>
          <p:nvPr>
            <p:ph type="body" idx="1"/>
          </p:nvPr>
        </p:nvSpPr>
        <p:spPr>
          <a:xfrm>
            <a:off x="913724" y="1263950"/>
            <a:ext cx="5215500" cy="4496700"/>
          </a:xfrm>
          <a:prstGeom prst="rect">
            <a:avLst/>
          </a:prstGeom>
          <a:noFill/>
          <a:ln>
            <a:noFill/>
          </a:ln>
        </p:spPr>
        <p:txBody>
          <a:bodyPr spcFirstLastPara="1" wrap="square" lIns="91425" tIns="45700" rIns="91425" bIns="45700" anchor="t" anchorCtr="0">
            <a:noAutofit/>
          </a:bodyPr>
          <a:lstStyle/>
          <a:p>
            <a:pPr marL="457200" lvl="0" indent="-431800" algn="l" rtl="0">
              <a:spcBef>
                <a:spcPts val="0"/>
              </a:spcBef>
              <a:spcAft>
                <a:spcPts val="0"/>
              </a:spcAft>
              <a:buClr>
                <a:srgbClr val="002060"/>
              </a:buClr>
              <a:buSzPts val="3200"/>
              <a:buFont typeface="Calibri"/>
              <a:buChar char="•"/>
            </a:pPr>
            <a:r>
              <a:rPr lang="en-US" sz="3200">
                <a:solidFill>
                  <a:srgbClr val="002060"/>
                </a:solidFill>
                <a:latin typeface="Calibri"/>
                <a:ea typeface="Calibri"/>
                <a:cs typeface="Calibri"/>
                <a:sym typeface="Calibri"/>
              </a:rPr>
              <a:t>Can be done in different software:</a:t>
            </a:r>
            <a:endParaRPr sz="3200">
              <a:solidFill>
                <a:srgbClr val="002060"/>
              </a:solidFill>
              <a:latin typeface="Calibri"/>
              <a:ea typeface="Calibri"/>
              <a:cs typeface="Calibri"/>
              <a:sym typeface="Calibri"/>
            </a:endParaRPr>
          </a:p>
          <a:p>
            <a:pPr marL="914400" lvl="1" indent="-387350" algn="l" rtl="0">
              <a:spcBef>
                <a:spcPts val="0"/>
              </a:spcBef>
              <a:spcAft>
                <a:spcPts val="0"/>
              </a:spcAft>
              <a:buClr>
                <a:srgbClr val="AB0520"/>
              </a:buClr>
              <a:buSzPts val="2500"/>
              <a:buFont typeface="Calibri"/>
              <a:buChar char="•"/>
            </a:pPr>
            <a:r>
              <a:rPr lang="en-US" sz="2500" u="sng">
                <a:solidFill>
                  <a:srgbClr val="AB0520"/>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Adobe</a:t>
            </a:r>
            <a:endParaRPr sz="2500">
              <a:solidFill>
                <a:srgbClr val="AB0520"/>
              </a:solidFill>
              <a:latin typeface="Calibri"/>
              <a:ea typeface="Calibri"/>
              <a:cs typeface="Calibri"/>
              <a:sym typeface="Calibri"/>
            </a:endParaRPr>
          </a:p>
          <a:p>
            <a:pPr marL="914400" lvl="1" indent="-387350" algn="l" rtl="0">
              <a:spcBef>
                <a:spcPts val="0"/>
              </a:spcBef>
              <a:spcAft>
                <a:spcPts val="0"/>
              </a:spcAft>
              <a:buClr>
                <a:srgbClr val="002060"/>
              </a:buClr>
              <a:buSzPts val="2500"/>
              <a:buFont typeface="Calibri"/>
              <a:buChar char="•"/>
            </a:pPr>
            <a:r>
              <a:rPr lang="en-US" sz="2500">
                <a:solidFill>
                  <a:srgbClr val="002060"/>
                </a:solidFill>
                <a:latin typeface="Calibri"/>
                <a:ea typeface="Calibri"/>
                <a:cs typeface="Calibri"/>
                <a:sym typeface="Calibri"/>
              </a:rPr>
              <a:t>reference management software, e.g. </a:t>
            </a:r>
            <a:r>
              <a:rPr lang="en-US" sz="2500" u="sng">
                <a:solidFill>
                  <a:srgbClr val="AB0520"/>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Zotero</a:t>
            </a:r>
            <a:endParaRPr sz="2500">
              <a:solidFill>
                <a:srgbClr val="AB0520"/>
              </a:solidFill>
              <a:latin typeface="Calibri"/>
              <a:ea typeface="Calibri"/>
              <a:cs typeface="Calibri"/>
              <a:sym typeface="Calibri"/>
            </a:endParaRPr>
          </a:p>
          <a:p>
            <a:pPr marL="0" lvl="0" indent="0" algn="l" rtl="0">
              <a:spcBef>
                <a:spcPts val="0"/>
              </a:spcBef>
              <a:spcAft>
                <a:spcPts val="0"/>
              </a:spcAft>
              <a:buNone/>
            </a:pPr>
            <a:endParaRPr sz="3200">
              <a:solidFill>
                <a:srgbClr val="002060"/>
              </a:solidFill>
              <a:latin typeface="Calibri"/>
              <a:ea typeface="Calibri"/>
              <a:cs typeface="Calibri"/>
              <a:sym typeface="Calibri"/>
            </a:endParaRPr>
          </a:p>
          <a:p>
            <a:pPr marL="457200" lvl="0" indent="-431800" algn="l" rtl="0">
              <a:spcBef>
                <a:spcPts val="0"/>
              </a:spcBef>
              <a:spcAft>
                <a:spcPts val="0"/>
              </a:spcAft>
              <a:buClr>
                <a:srgbClr val="002060"/>
              </a:buClr>
              <a:buSzPts val="3200"/>
              <a:buFont typeface="Calibri"/>
              <a:buChar char="•"/>
            </a:pPr>
            <a:r>
              <a:rPr lang="en-US" sz="3200">
                <a:solidFill>
                  <a:srgbClr val="002060"/>
                </a:solidFill>
                <a:latin typeface="Calibri"/>
                <a:ea typeface="Calibri"/>
                <a:cs typeface="Calibri"/>
                <a:sym typeface="Calibri"/>
              </a:rPr>
              <a:t>Can be done in different languages:</a:t>
            </a:r>
            <a:endParaRPr sz="3200">
              <a:solidFill>
                <a:srgbClr val="002060"/>
              </a:solidFill>
              <a:latin typeface="Calibri"/>
              <a:ea typeface="Calibri"/>
              <a:cs typeface="Calibri"/>
              <a:sym typeface="Calibri"/>
            </a:endParaRPr>
          </a:p>
          <a:p>
            <a:pPr marL="914400" lvl="1" indent="-387350" algn="l" rtl="0">
              <a:spcBef>
                <a:spcPts val="0"/>
              </a:spcBef>
              <a:spcAft>
                <a:spcPts val="0"/>
              </a:spcAft>
              <a:buClr>
                <a:srgbClr val="002060"/>
              </a:buClr>
              <a:buSzPts val="2500"/>
              <a:buFont typeface="Calibri"/>
              <a:buChar char="•"/>
            </a:pPr>
            <a:r>
              <a:rPr lang="en-US" sz="2500">
                <a:solidFill>
                  <a:srgbClr val="002060"/>
                </a:solidFill>
                <a:latin typeface="Calibri"/>
                <a:ea typeface="Calibri"/>
                <a:cs typeface="Calibri"/>
                <a:sym typeface="Calibri"/>
              </a:rPr>
              <a:t>may require </a:t>
            </a:r>
            <a:r>
              <a:rPr lang="en-US" sz="2500" u="sng">
                <a:solidFill>
                  <a:srgbClr val="AB0520"/>
                </a:solidFill>
                <a:latin typeface="Calibri"/>
                <a:ea typeface="Calibri"/>
                <a:cs typeface="Calibri"/>
                <a:sym typeface="Calibri"/>
                <a:hlinkClick r:id="rId6">
                  <a:extLst>
                    <a:ext uri="{A12FA001-AC4F-418D-AE19-62706E023703}">
                      <ahyp:hlinkClr xmlns:ahyp="http://schemas.microsoft.com/office/drawing/2018/hyperlinkcolor" xmlns="" val="tx"/>
                    </a:ext>
                  </a:extLst>
                </a:hlinkClick>
              </a:rPr>
              <a:t>multiple</a:t>
            </a:r>
            <a:r>
              <a:rPr lang="en-US" sz="2500" u="sng">
                <a:solidFill>
                  <a:schemeClr val="hlink"/>
                </a:solidFill>
                <a:latin typeface="Calibri"/>
                <a:ea typeface="Calibri"/>
                <a:cs typeface="Calibri"/>
                <a:sym typeface="Calibri"/>
                <a:hlinkClick r:id="rId6"/>
              </a:rPr>
              <a:t> </a:t>
            </a:r>
            <a:r>
              <a:rPr lang="en-US" sz="2500" u="sng">
                <a:solidFill>
                  <a:srgbClr val="AB0520"/>
                </a:solidFill>
                <a:latin typeface="Calibri"/>
                <a:ea typeface="Calibri"/>
                <a:cs typeface="Calibri"/>
                <a:sym typeface="Calibri"/>
                <a:hlinkClick r:id="rId7">
                  <a:extLst>
                    <a:ext uri="{A12FA001-AC4F-418D-AE19-62706E023703}">
                      <ahyp:hlinkClr xmlns:ahyp="http://schemas.microsoft.com/office/drawing/2018/hyperlinkcolor" xmlns="" val="tx"/>
                    </a:ext>
                  </a:extLst>
                </a:hlinkClick>
              </a:rPr>
              <a:t>keyboards</a:t>
            </a:r>
            <a:endParaRPr sz="2500">
              <a:solidFill>
                <a:srgbClr val="AB0520"/>
              </a:solidFill>
              <a:latin typeface="Calibri"/>
              <a:ea typeface="Calibri"/>
              <a:cs typeface="Calibri"/>
              <a:sym typeface="Calibri"/>
            </a:endParaRPr>
          </a:p>
          <a:p>
            <a:pPr marL="0" lvl="0" indent="0" algn="l" rtl="0">
              <a:spcBef>
                <a:spcPts val="1067"/>
              </a:spcBef>
              <a:spcAft>
                <a:spcPts val="0"/>
              </a:spcAft>
              <a:buNone/>
            </a:pPr>
            <a:endParaRPr/>
          </a:p>
          <a:p>
            <a:pPr marL="0" lvl="0" indent="0" algn="l" rtl="0">
              <a:spcBef>
                <a:spcPts val="1067"/>
              </a:spcBef>
              <a:spcAft>
                <a:spcPts val="0"/>
              </a:spcAft>
              <a:buSzPts val="3200"/>
              <a:buNone/>
            </a:pPr>
            <a:endParaRPr sz="3200">
              <a:solidFill>
                <a:srgbClr val="002060"/>
              </a:solidFill>
              <a:latin typeface="Calibri"/>
              <a:ea typeface="Calibri"/>
              <a:cs typeface="Calibri"/>
              <a:sym typeface="Calibri"/>
            </a:endParaRPr>
          </a:p>
          <a:p>
            <a:pPr marL="0" lvl="0" indent="0" algn="l" rtl="0">
              <a:spcBef>
                <a:spcPts val="1067"/>
              </a:spcBef>
              <a:spcAft>
                <a:spcPts val="0"/>
              </a:spcAft>
              <a:buSzPts val="3200"/>
              <a:buNone/>
            </a:pPr>
            <a:endParaRPr sz="3200">
              <a:solidFill>
                <a:srgbClr val="002060"/>
              </a:solidFill>
              <a:latin typeface="Calibri"/>
              <a:ea typeface="Calibri"/>
              <a:cs typeface="Calibri"/>
              <a:sym typeface="Calibri"/>
            </a:endParaRPr>
          </a:p>
        </p:txBody>
      </p:sp>
      <p:sp>
        <p:nvSpPr>
          <p:cNvPr id="211" name="Google Shape;211;p33"/>
          <p:cNvSpPr txBox="1">
            <a:spLocks noGrp="1"/>
          </p:cNvSpPr>
          <p:nvPr>
            <p:ph type="title"/>
          </p:nvPr>
        </p:nvSpPr>
        <p:spPr>
          <a:xfrm>
            <a:off x="-1753279" y="2"/>
            <a:ext cx="10363200" cy="1263900"/>
          </a:xfrm>
          <a:prstGeom prst="rect">
            <a:avLst/>
          </a:prstGeom>
          <a:noFill/>
          <a:ln>
            <a:noFill/>
          </a:ln>
        </p:spPr>
        <p:txBody>
          <a:bodyPr spcFirstLastPara="1" wrap="square" lIns="38100" tIns="38100" rIns="38100" bIns="38100" anchor="ctr" anchorCtr="0">
            <a:noAutofit/>
          </a:bodyPr>
          <a:lstStyle/>
          <a:p>
            <a:pPr marL="0" lvl="0" indent="0" algn="ctr" rtl="0">
              <a:spcBef>
                <a:spcPts val="0"/>
              </a:spcBef>
              <a:spcAft>
                <a:spcPts val="0"/>
              </a:spcAft>
              <a:buNone/>
            </a:pPr>
            <a:r>
              <a:rPr lang="en-US" sz="4000">
                <a:solidFill>
                  <a:srgbClr val="002060"/>
                </a:solidFill>
                <a:latin typeface="Calibri"/>
                <a:ea typeface="Calibri"/>
                <a:cs typeface="Calibri"/>
                <a:sym typeface="Calibri"/>
              </a:rPr>
              <a:t>Annotating Readings</a:t>
            </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4"/>
          <p:cNvSpPr txBox="1">
            <a:spLocks noGrp="1"/>
          </p:cNvSpPr>
          <p:nvPr>
            <p:ph type="sldNum" idx="12"/>
          </p:nvPr>
        </p:nvSpPr>
        <p:spPr>
          <a:xfrm>
            <a:off x="5753852" y="6509604"/>
            <a:ext cx="674021" cy="34839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8</a:t>
            </a:fld>
            <a:endParaRPr/>
          </a:p>
        </p:txBody>
      </p:sp>
      <p:sp>
        <p:nvSpPr>
          <p:cNvPr id="219" name="Google Shape;219;p34"/>
          <p:cNvSpPr txBox="1">
            <a:spLocks noGrp="1"/>
          </p:cNvSpPr>
          <p:nvPr>
            <p:ph type="title"/>
          </p:nvPr>
        </p:nvSpPr>
        <p:spPr>
          <a:xfrm>
            <a:off x="913721" y="2"/>
            <a:ext cx="10363200" cy="1471084"/>
          </a:xfrm>
          <a:prstGeom prst="rect">
            <a:avLst/>
          </a:prstGeom>
          <a:noFill/>
          <a:ln>
            <a:noFill/>
          </a:ln>
        </p:spPr>
        <p:txBody>
          <a:bodyPr spcFirstLastPara="1" wrap="square" lIns="38100" tIns="38100" rIns="38100" bIns="38100" anchor="ctr" anchorCtr="0">
            <a:noAutofit/>
          </a:bodyPr>
          <a:lstStyle/>
          <a:p>
            <a:pPr marL="0" lvl="0" indent="0" algn="ctr" rtl="0">
              <a:spcBef>
                <a:spcPts val="0"/>
              </a:spcBef>
              <a:spcAft>
                <a:spcPts val="0"/>
              </a:spcAft>
              <a:buNone/>
            </a:pPr>
            <a:r>
              <a:rPr lang="en-US" sz="3600">
                <a:latin typeface="Calibri"/>
                <a:ea typeface="Calibri"/>
                <a:cs typeface="Calibri"/>
                <a:sym typeface="Calibri"/>
              </a:rPr>
              <a:t>Drafting in Multiple Languages</a:t>
            </a:r>
            <a:endParaRPr/>
          </a:p>
        </p:txBody>
      </p:sp>
      <p:sp>
        <p:nvSpPr>
          <p:cNvPr id="220" name="Google Shape;220;p34"/>
          <p:cNvSpPr txBox="1">
            <a:spLocks noGrp="1"/>
          </p:cNvSpPr>
          <p:nvPr>
            <p:ph type="body" idx="1"/>
          </p:nvPr>
        </p:nvSpPr>
        <p:spPr>
          <a:xfrm>
            <a:off x="1020600" y="1326375"/>
            <a:ext cx="10256400" cy="4888800"/>
          </a:xfrm>
          <a:prstGeom prst="rect">
            <a:avLst/>
          </a:prstGeom>
          <a:noFill/>
          <a:ln>
            <a:noFill/>
          </a:ln>
        </p:spPr>
        <p:txBody>
          <a:bodyPr spcFirstLastPara="1" wrap="square" lIns="91425" tIns="45700" rIns="91425" bIns="45700" anchor="t" anchorCtr="0">
            <a:normAutofit/>
          </a:bodyPr>
          <a:lstStyle/>
          <a:p>
            <a:pPr marL="457200" lvl="0" indent="-431800" algn="l" rtl="0">
              <a:spcBef>
                <a:spcPts val="0"/>
              </a:spcBef>
              <a:spcAft>
                <a:spcPts val="0"/>
              </a:spcAft>
              <a:buClr>
                <a:srgbClr val="0C234B"/>
              </a:buClr>
              <a:buSzPts val="3200"/>
              <a:buFont typeface="Calibri"/>
              <a:buChar char="•"/>
            </a:pPr>
            <a:r>
              <a:rPr lang="en-US" sz="3200">
                <a:solidFill>
                  <a:srgbClr val="0C234B"/>
                </a:solidFill>
                <a:latin typeface="Calibri"/>
                <a:ea typeface="Calibri"/>
                <a:cs typeface="Calibri"/>
                <a:sym typeface="Calibri"/>
              </a:rPr>
              <a:t>Tools: Word/Word Online, Google Docs, Pages, etc.</a:t>
            </a:r>
            <a:endParaRPr sz="3200">
              <a:solidFill>
                <a:srgbClr val="0C234B"/>
              </a:solidFill>
              <a:latin typeface="Calibri"/>
              <a:ea typeface="Calibri"/>
              <a:cs typeface="Calibri"/>
              <a:sym typeface="Calibri"/>
            </a:endParaRPr>
          </a:p>
          <a:p>
            <a:pPr marL="457200" lvl="0" indent="-431800" algn="l" rtl="0">
              <a:spcBef>
                <a:spcPts val="0"/>
              </a:spcBef>
              <a:spcAft>
                <a:spcPts val="0"/>
              </a:spcAft>
              <a:buClr>
                <a:srgbClr val="0C234B"/>
              </a:buClr>
              <a:buSzPts val="3200"/>
              <a:buFont typeface="Calibri"/>
              <a:buChar char="•"/>
            </a:pPr>
            <a:r>
              <a:rPr lang="en-US" sz="3200">
                <a:solidFill>
                  <a:srgbClr val="0C234B"/>
                </a:solidFill>
                <a:latin typeface="Calibri"/>
                <a:ea typeface="Calibri"/>
                <a:cs typeface="Calibri"/>
                <a:sym typeface="Calibri"/>
              </a:rPr>
              <a:t>Draft in one or more languages to allow getting ideas down efficiently and quickly:</a:t>
            </a:r>
            <a:endParaRPr sz="3200">
              <a:solidFill>
                <a:srgbClr val="0C234B"/>
              </a:solidFill>
              <a:latin typeface="Calibri"/>
              <a:ea typeface="Calibri"/>
              <a:cs typeface="Calibri"/>
              <a:sym typeface="Calibri"/>
            </a:endParaRPr>
          </a:p>
          <a:p>
            <a:pPr marL="457200" lvl="0" indent="0" algn="l" rtl="0">
              <a:spcBef>
                <a:spcPts val="0"/>
              </a:spcBef>
              <a:spcAft>
                <a:spcPts val="0"/>
              </a:spcAft>
              <a:buNone/>
            </a:pPr>
            <a:endParaRPr sz="1200">
              <a:solidFill>
                <a:srgbClr val="0C234B"/>
              </a:solidFill>
              <a:latin typeface="Calibri"/>
              <a:ea typeface="Calibri"/>
              <a:cs typeface="Calibri"/>
              <a:sym typeface="Calibri"/>
            </a:endParaRPr>
          </a:p>
          <a:p>
            <a:pPr marL="914400" lvl="1" indent="-387350" algn="l" rtl="0">
              <a:spcBef>
                <a:spcPts val="0"/>
              </a:spcBef>
              <a:spcAft>
                <a:spcPts val="0"/>
              </a:spcAft>
              <a:buClr>
                <a:srgbClr val="0C234B"/>
              </a:buClr>
              <a:buSzPts val="2500"/>
              <a:buFont typeface="Calibri"/>
              <a:buChar char="•"/>
            </a:pPr>
            <a:r>
              <a:rPr lang="en-US" sz="2500">
                <a:solidFill>
                  <a:srgbClr val="0C234B"/>
                </a:solidFill>
                <a:latin typeface="Calibri"/>
                <a:ea typeface="Calibri"/>
                <a:cs typeface="Calibri"/>
                <a:sym typeface="Calibri"/>
              </a:rPr>
              <a:t>may just use one keyboard and render other languages “imperfectly”, i.e. without accents, specific writing symbols, etc.</a:t>
            </a:r>
            <a:endParaRPr sz="2500">
              <a:solidFill>
                <a:srgbClr val="0C234B"/>
              </a:solidFill>
              <a:latin typeface="Calibri"/>
              <a:ea typeface="Calibri"/>
              <a:cs typeface="Calibri"/>
              <a:sym typeface="Calibri"/>
            </a:endParaRPr>
          </a:p>
          <a:p>
            <a:pPr marL="914400" lvl="1" indent="-387350" algn="l" rtl="0">
              <a:spcBef>
                <a:spcPts val="0"/>
              </a:spcBef>
              <a:spcAft>
                <a:spcPts val="0"/>
              </a:spcAft>
              <a:buClr>
                <a:srgbClr val="0C234B"/>
              </a:buClr>
              <a:buSzPts val="2500"/>
              <a:buFont typeface="Calibri"/>
              <a:buChar char="•"/>
            </a:pPr>
            <a:r>
              <a:rPr lang="en-US" sz="2500">
                <a:solidFill>
                  <a:srgbClr val="0C234B"/>
                </a:solidFill>
                <a:latin typeface="Calibri"/>
                <a:ea typeface="Calibri"/>
                <a:cs typeface="Calibri"/>
                <a:sym typeface="Calibri"/>
              </a:rPr>
              <a:t>may switch between keyboards when producing words from different languages, though this may distract</a:t>
            </a:r>
            <a:endParaRPr sz="2500">
              <a:solidFill>
                <a:srgbClr val="0C234B"/>
              </a:solidFill>
              <a:latin typeface="Calibri"/>
              <a:ea typeface="Calibri"/>
              <a:cs typeface="Calibri"/>
              <a:sym typeface="Calibri"/>
            </a:endParaRPr>
          </a:p>
          <a:p>
            <a:pPr marL="914400" lvl="0" indent="0" algn="l" rtl="0">
              <a:spcBef>
                <a:spcPts val="0"/>
              </a:spcBef>
              <a:spcAft>
                <a:spcPts val="0"/>
              </a:spcAft>
              <a:buNone/>
            </a:pPr>
            <a:endParaRPr sz="3200">
              <a:solidFill>
                <a:srgbClr val="0C234B"/>
              </a:solidFill>
              <a:latin typeface="Calibri"/>
              <a:ea typeface="Calibri"/>
              <a:cs typeface="Calibri"/>
              <a:sym typeface="Calibri"/>
            </a:endParaRPr>
          </a:p>
          <a:p>
            <a:pPr marL="457200" lvl="0" indent="-431800" algn="l" rtl="0">
              <a:spcBef>
                <a:spcPts val="0"/>
              </a:spcBef>
              <a:spcAft>
                <a:spcPts val="0"/>
              </a:spcAft>
              <a:buClr>
                <a:srgbClr val="0C234B"/>
              </a:buClr>
              <a:buSzPts val="3200"/>
              <a:buFont typeface="Calibri"/>
              <a:buChar char="•"/>
            </a:pPr>
            <a:r>
              <a:rPr lang="en-US" sz="3200">
                <a:solidFill>
                  <a:srgbClr val="0C234B"/>
                </a:solidFill>
                <a:latin typeface="Calibri"/>
                <a:ea typeface="Calibri"/>
                <a:cs typeface="Calibri"/>
                <a:sym typeface="Calibri"/>
              </a:rPr>
              <a:t>Draft in one language at a time, choosing the appropriate keyboard first each time.</a:t>
            </a:r>
            <a:endParaRPr>
              <a:solidFill>
                <a:srgbClr val="0C234B"/>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5"/>
          <p:cNvSpPr txBox="1">
            <a:spLocks noGrp="1"/>
          </p:cNvSpPr>
          <p:nvPr>
            <p:ph type="title"/>
          </p:nvPr>
        </p:nvSpPr>
        <p:spPr>
          <a:xfrm>
            <a:off x="913721" y="1"/>
            <a:ext cx="10363200" cy="1471084"/>
          </a:xfrm>
          <a:prstGeom prst="rect">
            <a:avLst/>
          </a:prstGeom>
          <a:noFill/>
          <a:ln>
            <a:noFill/>
          </a:ln>
        </p:spPr>
        <p:txBody>
          <a:bodyPr spcFirstLastPara="1" wrap="square" lIns="38100" tIns="38100" rIns="38100" bIns="38100" anchor="ctr" anchorCtr="0">
            <a:noAutofit/>
          </a:bodyPr>
          <a:lstStyle/>
          <a:p>
            <a:pPr marL="0" lvl="0" indent="0" algn="ctr" rtl="0">
              <a:spcBef>
                <a:spcPts val="0"/>
              </a:spcBef>
              <a:spcAft>
                <a:spcPts val="0"/>
              </a:spcAft>
              <a:buNone/>
            </a:pPr>
            <a:r>
              <a:rPr lang="en-US" sz="3600">
                <a:latin typeface="Calibri"/>
                <a:ea typeface="Calibri"/>
                <a:cs typeface="Calibri"/>
                <a:sym typeface="Calibri"/>
              </a:rPr>
              <a:t>Dictating for Transcription</a:t>
            </a:r>
            <a:endParaRPr sz="3600"/>
          </a:p>
        </p:txBody>
      </p:sp>
      <p:sp>
        <p:nvSpPr>
          <p:cNvPr id="226" name="Google Shape;226;p35"/>
          <p:cNvSpPr txBox="1">
            <a:spLocks noGrp="1"/>
          </p:cNvSpPr>
          <p:nvPr>
            <p:ph type="body" idx="1"/>
          </p:nvPr>
        </p:nvSpPr>
        <p:spPr>
          <a:xfrm>
            <a:off x="914400" y="1245700"/>
            <a:ext cx="10363200" cy="4850100"/>
          </a:xfrm>
          <a:prstGeom prst="rect">
            <a:avLst/>
          </a:prstGeom>
          <a:noFill/>
          <a:ln>
            <a:noFill/>
          </a:ln>
        </p:spPr>
        <p:txBody>
          <a:bodyPr spcFirstLastPara="1" wrap="square" lIns="91425" tIns="45700" rIns="91425" bIns="45700" anchor="t" anchorCtr="0">
            <a:normAutofit/>
          </a:bodyPr>
          <a:lstStyle/>
          <a:p>
            <a:pPr marL="457200" lvl="0" indent="-419100" algn="l" rtl="0">
              <a:spcBef>
                <a:spcPts val="1067"/>
              </a:spcBef>
              <a:spcAft>
                <a:spcPts val="0"/>
              </a:spcAft>
              <a:buClr>
                <a:srgbClr val="0C224A"/>
              </a:buClr>
              <a:buSzPts val="3000"/>
              <a:buFont typeface="Calibri"/>
              <a:buChar char="•"/>
            </a:pPr>
            <a:r>
              <a:rPr lang="en-US" sz="3000">
                <a:solidFill>
                  <a:srgbClr val="0C224A"/>
                </a:solidFill>
                <a:latin typeface="Calibri"/>
                <a:ea typeface="Calibri"/>
                <a:cs typeface="Calibri"/>
                <a:sym typeface="Calibri"/>
              </a:rPr>
              <a:t>remedy against writer’s block, perfectionism</a:t>
            </a:r>
            <a:endParaRPr sz="3000">
              <a:solidFill>
                <a:srgbClr val="0C224A"/>
              </a:solidFill>
              <a:latin typeface="Calibri"/>
              <a:ea typeface="Calibri"/>
              <a:cs typeface="Calibri"/>
              <a:sym typeface="Calibri"/>
            </a:endParaRPr>
          </a:p>
          <a:p>
            <a:pPr marL="457200" lvl="0" indent="-419100" algn="l" rtl="0">
              <a:spcBef>
                <a:spcPts val="0"/>
              </a:spcBef>
              <a:spcAft>
                <a:spcPts val="0"/>
              </a:spcAft>
              <a:buClr>
                <a:srgbClr val="0C224A"/>
              </a:buClr>
              <a:buSzPts val="3000"/>
              <a:buFont typeface="Calibri"/>
              <a:buChar char="•"/>
            </a:pPr>
            <a:r>
              <a:rPr lang="en-US" sz="3000">
                <a:solidFill>
                  <a:srgbClr val="0C224A"/>
                </a:solidFill>
                <a:latin typeface="Calibri"/>
                <a:ea typeface="Calibri"/>
                <a:cs typeface="Calibri"/>
                <a:sym typeface="Calibri"/>
              </a:rPr>
              <a:t>natural way to generate ideas</a:t>
            </a:r>
            <a:endParaRPr sz="3000">
              <a:solidFill>
                <a:srgbClr val="0C224A"/>
              </a:solidFill>
              <a:latin typeface="Calibri"/>
              <a:ea typeface="Calibri"/>
              <a:cs typeface="Calibri"/>
              <a:sym typeface="Calibri"/>
            </a:endParaRPr>
          </a:p>
          <a:p>
            <a:pPr marL="457200" lvl="0" indent="-419100" algn="l" rtl="0">
              <a:spcBef>
                <a:spcPts val="0"/>
              </a:spcBef>
              <a:spcAft>
                <a:spcPts val="0"/>
              </a:spcAft>
              <a:buClr>
                <a:srgbClr val="0C224A"/>
              </a:buClr>
              <a:buSzPts val="3000"/>
              <a:buFont typeface="Calibri"/>
              <a:buChar char="•"/>
            </a:pPr>
            <a:r>
              <a:rPr lang="en-US" sz="3000">
                <a:solidFill>
                  <a:srgbClr val="0C224A"/>
                </a:solidFill>
                <a:latin typeface="Calibri"/>
                <a:ea typeface="Calibri"/>
                <a:cs typeface="Calibri"/>
                <a:sym typeface="Calibri"/>
              </a:rPr>
              <a:t>Zoom meeting between Deaf student, interpreter, and OWC personnel: </a:t>
            </a:r>
            <a:endParaRPr sz="3000">
              <a:solidFill>
                <a:srgbClr val="0C224A"/>
              </a:solidFill>
              <a:latin typeface="Calibri"/>
              <a:ea typeface="Calibri"/>
              <a:cs typeface="Calibri"/>
              <a:sym typeface="Calibri"/>
            </a:endParaRPr>
          </a:p>
          <a:p>
            <a:pPr marL="914400" lvl="1" indent="-387350" algn="l" rtl="0">
              <a:spcBef>
                <a:spcPts val="0"/>
              </a:spcBef>
              <a:spcAft>
                <a:spcPts val="0"/>
              </a:spcAft>
              <a:buClr>
                <a:srgbClr val="0C224A"/>
              </a:buClr>
              <a:buSzPts val="2500"/>
              <a:buFont typeface="Calibri"/>
              <a:buChar char="•"/>
            </a:pPr>
            <a:r>
              <a:rPr lang="en-US" sz="2500">
                <a:solidFill>
                  <a:srgbClr val="0C224A"/>
                </a:solidFill>
                <a:latin typeface="Calibri"/>
                <a:ea typeface="Calibri"/>
                <a:cs typeface="Calibri"/>
                <a:sym typeface="Calibri"/>
              </a:rPr>
              <a:t>WC personnel can transcribe voiced speech by interpreter and share with student as a draft.</a:t>
            </a:r>
            <a:endParaRPr sz="2500">
              <a:solidFill>
                <a:srgbClr val="0C224A"/>
              </a:solidFill>
              <a:latin typeface="Calibri"/>
              <a:ea typeface="Calibri"/>
              <a:cs typeface="Calibri"/>
              <a:sym typeface="Calibri"/>
            </a:endParaRPr>
          </a:p>
          <a:p>
            <a:pPr marL="457200" lvl="0" indent="-419100" algn="l" rtl="0">
              <a:spcBef>
                <a:spcPts val="0"/>
              </a:spcBef>
              <a:spcAft>
                <a:spcPts val="0"/>
              </a:spcAft>
              <a:buClr>
                <a:srgbClr val="0C224A"/>
              </a:buClr>
              <a:buSzPts val="3000"/>
              <a:buFont typeface="Calibri"/>
              <a:buChar char="•"/>
            </a:pPr>
            <a:r>
              <a:rPr lang="en-US" sz="3000" u="sng">
                <a:solidFill>
                  <a:srgbClr val="AB0520"/>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Voice Typing</a:t>
            </a:r>
            <a:r>
              <a:rPr lang="en-US" sz="3000">
                <a:solidFill>
                  <a:srgbClr val="0C224A"/>
                </a:solidFill>
                <a:latin typeface="Calibri"/>
                <a:ea typeface="Calibri"/>
                <a:cs typeface="Calibri"/>
                <a:sym typeface="Calibri"/>
              </a:rPr>
              <a:t> (Google)/ </a:t>
            </a:r>
            <a:r>
              <a:rPr lang="en-US" sz="3000" u="sng">
                <a:solidFill>
                  <a:srgbClr val="AB0520"/>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Transcribe</a:t>
            </a:r>
            <a:r>
              <a:rPr lang="en-US" sz="3000">
                <a:solidFill>
                  <a:srgbClr val="AB0520"/>
                </a:solidFill>
                <a:latin typeface="Calibri"/>
                <a:ea typeface="Calibri"/>
                <a:cs typeface="Calibri"/>
                <a:sym typeface="Calibri"/>
              </a:rPr>
              <a:t> </a:t>
            </a:r>
            <a:r>
              <a:rPr lang="en-US" sz="3000">
                <a:solidFill>
                  <a:srgbClr val="0C224A"/>
                </a:solidFill>
                <a:latin typeface="Calibri"/>
                <a:ea typeface="Calibri"/>
                <a:cs typeface="Calibri"/>
                <a:sym typeface="Calibri"/>
              </a:rPr>
              <a:t>(Word)</a:t>
            </a:r>
            <a:endParaRPr sz="3000">
              <a:solidFill>
                <a:srgbClr val="0C224A"/>
              </a:solidFill>
              <a:latin typeface="Calibri"/>
              <a:ea typeface="Calibri"/>
              <a:cs typeface="Calibri"/>
              <a:sym typeface="Calibri"/>
            </a:endParaRPr>
          </a:p>
          <a:p>
            <a:pPr marL="914400" lvl="1" indent="-389445" algn="l" rtl="0">
              <a:spcBef>
                <a:spcPts val="0"/>
              </a:spcBef>
              <a:spcAft>
                <a:spcPts val="0"/>
              </a:spcAft>
              <a:buClr>
                <a:srgbClr val="0C224A"/>
              </a:buClr>
              <a:buSzPts val="2533"/>
              <a:buFont typeface="Calibri"/>
              <a:buChar char="•"/>
            </a:pPr>
            <a:r>
              <a:rPr lang="en-US" sz="2533">
                <a:solidFill>
                  <a:srgbClr val="0C224A"/>
                </a:solidFill>
                <a:latin typeface="Calibri"/>
                <a:ea typeface="Calibri"/>
                <a:cs typeface="Calibri"/>
                <a:sym typeface="Calibri"/>
              </a:rPr>
              <a:t>many languages available</a:t>
            </a:r>
            <a:endParaRPr sz="2533">
              <a:solidFill>
                <a:srgbClr val="0C224A"/>
              </a:solidFill>
              <a:latin typeface="Calibri"/>
              <a:ea typeface="Calibri"/>
              <a:cs typeface="Calibri"/>
              <a:sym typeface="Calibri"/>
            </a:endParaRPr>
          </a:p>
          <a:p>
            <a:pPr marL="914400" lvl="1" indent="-389445" algn="l" rtl="0">
              <a:spcBef>
                <a:spcPts val="0"/>
              </a:spcBef>
              <a:spcAft>
                <a:spcPts val="0"/>
              </a:spcAft>
              <a:buClr>
                <a:srgbClr val="0C224A"/>
              </a:buClr>
              <a:buSzPts val="2533"/>
              <a:buFont typeface="Calibri"/>
              <a:buChar char="•"/>
            </a:pPr>
            <a:r>
              <a:rPr lang="en-US" sz="2533">
                <a:solidFill>
                  <a:srgbClr val="0C224A"/>
                </a:solidFill>
                <a:latin typeface="Calibri"/>
                <a:ea typeface="Calibri"/>
                <a:cs typeface="Calibri"/>
                <a:sym typeface="Calibri"/>
              </a:rPr>
              <a:t>understands “accented” speech</a:t>
            </a:r>
            <a:endParaRPr sz="2533">
              <a:solidFill>
                <a:srgbClr val="0C224A"/>
              </a:solidFill>
              <a:latin typeface="Calibri"/>
              <a:ea typeface="Calibri"/>
              <a:cs typeface="Calibri"/>
              <a:sym typeface="Calibri"/>
            </a:endParaRPr>
          </a:p>
          <a:p>
            <a:pPr marL="914400" lvl="1" indent="-389445" algn="l" rtl="0">
              <a:spcBef>
                <a:spcPts val="0"/>
              </a:spcBef>
              <a:spcAft>
                <a:spcPts val="0"/>
              </a:spcAft>
              <a:buClr>
                <a:srgbClr val="0C224A"/>
              </a:buClr>
              <a:buSzPts val="2533"/>
              <a:buFont typeface="Calibri"/>
              <a:buChar char="•"/>
            </a:pPr>
            <a:r>
              <a:rPr lang="en-US" sz="2533">
                <a:solidFill>
                  <a:srgbClr val="0C224A"/>
                </a:solidFill>
                <a:latin typeface="Calibri"/>
                <a:ea typeface="Calibri"/>
                <a:cs typeface="Calibri"/>
                <a:sym typeface="Calibri"/>
              </a:rPr>
              <a:t>not good for code-mixing–it tries to understand in the language you have it set to</a:t>
            </a:r>
            <a:endParaRPr sz="2533">
              <a:solidFill>
                <a:srgbClr val="0C224A"/>
              </a:solidFill>
              <a:latin typeface="Calibri"/>
              <a:ea typeface="Calibri"/>
              <a:cs typeface="Calibri"/>
              <a:sym typeface="Calibri"/>
            </a:endParaRPr>
          </a:p>
        </p:txBody>
      </p:sp>
      <p:sp>
        <p:nvSpPr>
          <p:cNvPr id="227" name="Google Shape;227;p35"/>
          <p:cNvSpPr txBox="1">
            <a:spLocks noGrp="1"/>
          </p:cNvSpPr>
          <p:nvPr>
            <p:ph type="sldNum" idx="12"/>
          </p:nvPr>
        </p:nvSpPr>
        <p:spPr>
          <a:xfrm>
            <a:off x="5753852" y="6509603"/>
            <a:ext cx="674021" cy="34839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Default - Title Slide">
  <a:themeElements>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2646</Words>
  <Application>Microsoft Office PowerPoint</Application>
  <PresentationFormat>Widescreen</PresentationFormat>
  <Paragraphs>177</Paragraphs>
  <Slides>15</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Calibri</vt:lpstr>
      <vt:lpstr>Verdana</vt:lpstr>
      <vt:lpstr>Gill Sans</vt:lpstr>
      <vt:lpstr>Arial</vt:lpstr>
      <vt:lpstr>Default - Title Slide</vt:lpstr>
      <vt:lpstr>Theme1</vt:lpstr>
      <vt:lpstr>Translanguaging as Multimodality: Encouraging Multilingual Students’ Full Use of Linguistic Resources in Online Writing Centers</vt:lpstr>
      <vt:lpstr>Agenda</vt:lpstr>
      <vt:lpstr>Translanguaging</vt:lpstr>
      <vt:lpstr>Learning, Writing, and Translanguaging</vt:lpstr>
      <vt:lpstr>Translanguaging as Multimodality</vt:lpstr>
      <vt:lpstr>Online Tools can Facilitate Translanguaging Practices </vt:lpstr>
      <vt:lpstr>Annotating Readings</vt:lpstr>
      <vt:lpstr>Drafting in Multiple Languages</vt:lpstr>
      <vt:lpstr>Dictating for Transcription</vt:lpstr>
      <vt:lpstr>Practicalities of Translanguaging Practices</vt:lpstr>
      <vt:lpstr>Affect and Agency in Translanguaging Practices</vt:lpstr>
      <vt:lpstr>Conclusion</vt:lpstr>
      <vt:lpstr>References – Page 1</vt:lpstr>
      <vt:lpstr>References – Page 2</vt:lpstr>
      <vt:lpstr>References – Page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Translanguaging as Multimodality: Encouraging Multilingual Students’ Full Use of Linguistic Resources in Online Writing Centers</dc:title>
  <cp:lastModifiedBy>Erika Maikish</cp:lastModifiedBy>
  <cp:revision>3</cp:revision>
  <dcterms:modified xsi:type="dcterms:W3CDTF">2023-03-26T12:45:49Z</dcterms:modified>
</cp:coreProperties>
</file>