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</p:sldIdLst>
  <p:sldSz cy="6858000" cx="12192000"/>
  <p:notesSz cx="6858000" cy="9144000"/>
  <p:embeddedFontLst>
    <p:embeddedFont>
      <p:font typeface="Caveat"/>
      <p:regular r:id="rId14"/>
      <p:bold r:id="rId15"/>
    </p:embeddedFont>
    <p:embeddedFont>
      <p:font typeface="Century Gothic"/>
      <p:regular r:id="rId16"/>
      <p:bold r:id="rId17"/>
      <p:italic r:id="rId18"/>
      <p:boldItalic r:id="rId19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http://customooxmlschemas.google.com/">
      <go:slidesCustomData xmlns:go="http://customooxmlschemas.google.com/" r:id="rId20" roundtripDataSignature="AMtx7mi8roUIQakSk/0821JX4wma9I6R9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20" Type="http://customschemas.google.com/relationships/presentationmetadata" Target="metadata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15" Type="http://schemas.openxmlformats.org/officeDocument/2006/relationships/font" Target="fonts/Caveat-bold.fntdata"/><Relationship Id="rId14" Type="http://schemas.openxmlformats.org/officeDocument/2006/relationships/font" Target="fonts/Caveat-regular.fntdata"/><Relationship Id="rId17" Type="http://schemas.openxmlformats.org/officeDocument/2006/relationships/font" Target="fonts/CenturyGothic-bold.fntdata"/><Relationship Id="rId16" Type="http://schemas.openxmlformats.org/officeDocument/2006/relationships/font" Target="fonts/CenturyGothic-regular.fntdata"/><Relationship Id="rId5" Type="http://schemas.openxmlformats.org/officeDocument/2006/relationships/slide" Target="slides/slide1.xml"/><Relationship Id="rId19" Type="http://schemas.openxmlformats.org/officeDocument/2006/relationships/font" Target="fonts/CenturyGothic-boldItalic.fntdata"/><Relationship Id="rId6" Type="http://schemas.openxmlformats.org/officeDocument/2006/relationships/slide" Target="slides/slide2.xml"/><Relationship Id="rId18" Type="http://schemas.openxmlformats.org/officeDocument/2006/relationships/font" Target="fonts/CenturyGothic-italic.fntdata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5" name="Google Shape;145;p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2" name="Google Shape;152;p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8" name="Google Shape;158;p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4" name="Google Shape;164;p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0" name="Google Shape;170;p8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7" name="Google Shape;177;p10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4" name="Google Shape;184;p1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4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6" name="Google Shape;206;p1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p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3" name="Google Shape;213;p1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18"/>
          <p:cNvSpPr txBox="1"/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18"/>
          <p:cNvSpPr txBox="1"/>
          <p:nvPr>
            <p:ph idx="1" type="body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20040" lvl="0" marL="4572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1pPr>
            <a:lvl2pPr indent="-320040" lvl="1" marL="9144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2pPr>
            <a:lvl3pPr indent="-320039" lvl="2" marL="13716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3pPr>
            <a:lvl4pPr indent="-320039" lvl="3" marL="18288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4pPr>
            <a:lvl5pPr indent="-320039" lvl="4" marL="22860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5pPr>
            <a:lvl6pPr indent="-320039" lvl="5" marL="27432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indent="-320039" lvl="6" marL="32004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indent="-320040" lvl="7" marL="36576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indent="-320040" lvl="8" marL="41148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/>
        </p:txBody>
      </p:sp>
      <p:sp>
        <p:nvSpPr>
          <p:cNvPr id="20" name="Google Shape;20;p18"/>
          <p:cNvSpPr txBox="1"/>
          <p:nvPr>
            <p:ph idx="10" type="dt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" name="Google Shape;21;p18"/>
          <p:cNvSpPr txBox="1"/>
          <p:nvPr>
            <p:ph idx="11" type="ftr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" name="Google Shape;22;p18"/>
          <p:cNvSpPr txBox="1"/>
          <p:nvPr>
            <p:ph idx="12" type="sldNum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algn="ctr">
              <a:spcBef>
                <a:spcPts val="0"/>
              </a:spcBef>
              <a:buNone/>
              <a:defRPr/>
            </a:lvl1pPr>
            <a:lvl2pPr indent="0" lvl="1" marL="0" algn="ctr">
              <a:spcBef>
                <a:spcPts val="0"/>
              </a:spcBef>
              <a:buNone/>
              <a:defRPr/>
            </a:lvl2pPr>
            <a:lvl3pPr indent="0" lvl="2" marL="0" algn="ctr">
              <a:spcBef>
                <a:spcPts val="0"/>
              </a:spcBef>
              <a:buNone/>
              <a:defRPr/>
            </a:lvl3pPr>
            <a:lvl4pPr indent="0" lvl="3" marL="0" algn="ctr">
              <a:spcBef>
                <a:spcPts val="0"/>
              </a:spcBef>
              <a:buNone/>
              <a:defRPr/>
            </a:lvl4pPr>
            <a:lvl5pPr indent="0" lvl="4" marL="0" algn="ctr">
              <a:spcBef>
                <a:spcPts val="0"/>
              </a:spcBef>
              <a:buNone/>
              <a:defRPr/>
            </a:lvl5pPr>
            <a:lvl6pPr indent="0" lvl="5" marL="0" algn="ctr">
              <a:spcBef>
                <a:spcPts val="0"/>
              </a:spcBef>
              <a:buNone/>
              <a:defRPr/>
            </a:lvl6pPr>
            <a:lvl7pPr indent="0" lvl="6" marL="0" algn="ctr">
              <a:spcBef>
                <a:spcPts val="0"/>
              </a:spcBef>
              <a:buNone/>
              <a:defRPr/>
            </a:lvl7pPr>
            <a:lvl8pPr indent="0" lvl="7" marL="0" algn="ctr">
              <a:spcBef>
                <a:spcPts val="0"/>
              </a:spcBef>
              <a:buNone/>
              <a:defRPr/>
            </a:lvl8pPr>
            <a:lvl9pPr indent="0" lvl="8" marL="0" algn="ctr">
              <a:spcBef>
                <a:spcPts val="0"/>
              </a:spcBef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anoramic Picture with Caption">
  <p:cSld name="Panoramic Picture with Caption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27"/>
          <p:cNvSpPr txBox="1"/>
          <p:nvPr>
            <p:ph type="title"/>
          </p:nvPr>
        </p:nvSpPr>
        <p:spPr>
          <a:xfrm>
            <a:off x="1154956" y="4800587"/>
            <a:ext cx="8825657" cy="56673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Century Gothic"/>
              <a:buNone/>
              <a:defRPr b="0" sz="24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27"/>
          <p:cNvSpPr/>
          <p:nvPr>
            <p:ph idx="2" type="pic"/>
          </p:nvPr>
        </p:nvSpPr>
        <p:spPr>
          <a:xfrm>
            <a:off x="1154955" y="685800"/>
            <a:ext cx="8825658" cy="3640666"/>
          </a:xfrm>
          <a:prstGeom prst="roundRect">
            <a:avLst>
              <a:gd fmla="val 1858" name="adj"/>
            </a:avLst>
          </a:prstGeom>
          <a:noFill/>
          <a:ln>
            <a:noFill/>
          </a:ln>
          <a:effectLst>
            <a:outerShdw blurRad="50800" rotWithShape="0" algn="tl" dir="5400000" dist="50800">
              <a:srgbClr val="000000">
                <a:alpha val="42745"/>
              </a:srgbClr>
            </a:outerShdw>
          </a:effectLst>
        </p:spPr>
      </p:sp>
      <p:sp>
        <p:nvSpPr>
          <p:cNvPr id="77" name="Google Shape;77;p27"/>
          <p:cNvSpPr txBox="1"/>
          <p:nvPr>
            <p:ph idx="1" type="body"/>
          </p:nvPr>
        </p:nvSpPr>
        <p:spPr>
          <a:xfrm>
            <a:off x="1154956" y="5367325"/>
            <a:ext cx="8825656" cy="4937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1000"/>
              </a:spcBef>
              <a:spcAft>
                <a:spcPts val="0"/>
              </a:spcAft>
              <a:buSzPts val="960"/>
              <a:buNone/>
              <a:defRPr sz="1200"/>
            </a:lvl1pPr>
            <a:lvl2pPr indent="-228600" lvl="1" marL="914400" algn="l">
              <a:spcBef>
                <a:spcPts val="1000"/>
              </a:spcBef>
              <a:spcAft>
                <a:spcPts val="0"/>
              </a:spcAft>
              <a:buSzPts val="960"/>
              <a:buNone/>
              <a:defRPr sz="1200"/>
            </a:lvl2pPr>
            <a:lvl3pPr indent="-228600" lvl="2" marL="1371600" algn="l"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3pPr>
            <a:lvl4pPr indent="-228600" lvl="3" marL="18288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4pPr>
            <a:lvl5pPr indent="-228600" lvl="4" marL="22860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5pPr>
            <a:lvl6pPr indent="-228600" lvl="5" marL="27432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6pPr>
            <a:lvl7pPr indent="-228600" lvl="6" marL="32004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7pPr>
            <a:lvl8pPr indent="-228600" lvl="7" marL="3657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8pPr>
            <a:lvl9pPr indent="-228600" lvl="8" marL="41148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9pPr>
          </a:lstStyle>
          <a:p/>
        </p:txBody>
      </p:sp>
      <p:sp>
        <p:nvSpPr>
          <p:cNvPr id="78" name="Google Shape;78;p27"/>
          <p:cNvSpPr txBox="1"/>
          <p:nvPr>
            <p:ph idx="10" type="dt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27"/>
          <p:cNvSpPr txBox="1"/>
          <p:nvPr>
            <p:ph idx="11" type="ftr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0" name="Google Shape;80;p27"/>
          <p:cNvSpPr txBox="1"/>
          <p:nvPr>
            <p:ph idx="12" type="sldNum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algn="ctr">
              <a:spcBef>
                <a:spcPts val="0"/>
              </a:spcBef>
              <a:buNone/>
              <a:defRPr/>
            </a:lvl1pPr>
            <a:lvl2pPr indent="0" lvl="1" marL="0" algn="ctr">
              <a:spcBef>
                <a:spcPts val="0"/>
              </a:spcBef>
              <a:buNone/>
              <a:defRPr/>
            </a:lvl2pPr>
            <a:lvl3pPr indent="0" lvl="2" marL="0" algn="ctr">
              <a:spcBef>
                <a:spcPts val="0"/>
              </a:spcBef>
              <a:buNone/>
              <a:defRPr/>
            </a:lvl3pPr>
            <a:lvl4pPr indent="0" lvl="3" marL="0" algn="ctr">
              <a:spcBef>
                <a:spcPts val="0"/>
              </a:spcBef>
              <a:buNone/>
              <a:defRPr/>
            </a:lvl4pPr>
            <a:lvl5pPr indent="0" lvl="4" marL="0" algn="ctr">
              <a:spcBef>
                <a:spcPts val="0"/>
              </a:spcBef>
              <a:buNone/>
              <a:defRPr/>
            </a:lvl5pPr>
            <a:lvl6pPr indent="0" lvl="5" marL="0" algn="ctr">
              <a:spcBef>
                <a:spcPts val="0"/>
              </a:spcBef>
              <a:buNone/>
              <a:defRPr/>
            </a:lvl6pPr>
            <a:lvl7pPr indent="0" lvl="6" marL="0" algn="ctr">
              <a:spcBef>
                <a:spcPts val="0"/>
              </a:spcBef>
              <a:buNone/>
              <a:defRPr/>
            </a:lvl7pPr>
            <a:lvl8pPr indent="0" lvl="7" marL="0" algn="ctr">
              <a:spcBef>
                <a:spcPts val="0"/>
              </a:spcBef>
              <a:buNone/>
              <a:defRPr/>
            </a:lvl8pPr>
            <a:lvl9pPr indent="0" lvl="8" marL="0" algn="ctr">
              <a:spcBef>
                <a:spcPts val="0"/>
              </a:spcBef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aption">
  <p:cSld name="Title and Caption"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28"/>
          <p:cNvSpPr txBox="1"/>
          <p:nvPr>
            <p:ph type="title"/>
          </p:nvPr>
        </p:nvSpPr>
        <p:spPr>
          <a:xfrm>
            <a:off x="1154954" y="1447800"/>
            <a:ext cx="8825659" cy="198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800"/>
              <a:buFont typeface="Century Gothic"/>
              <a:buNone/>
              <a:defRPr sz="48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3" name="Google Shape;83;p28"/>
          <p:cNvSpPr txBox="1"/>
          <p:nvPr>
            <p:ph idx="1" type="body"/>
          </p:nvPr>
        </p:nvSpPr>
        <p:spPr>
          <a:xfrm>
            <a:off x="1154954" y="3657600"/>
            <a:ext cx="8825659" cy="2362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1000"/>
              </a:spcBef>
              <a:spcAft>
                <a:spcPts val="0"/>
              </a:spcAft>
              <a:buSzPts val="1440"/>
              <a:buNone/>
              <a:defRPr sz="1800"/>
            </a:lvl1pPr>
            <a:lvl2pPr indent="-228600" lvl="1" marL="914400" algn="l">
              <a:spcBef>
                <a:spcPts val="1000"/>
              </a:spcBef>
              <a:spcAft>
                <a:spcPts val="0"/>
              </a:spcAft>
              <a:buSzPts val="960"/>
              <a:buNone/>
              <a:defRPr sz="1200"/>
            </a:lvl2pPr>
            <a:lvl3pPr indent="-228600" lvl="2" marL="1371600" algn="l"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3pPr>
            <a:lvl4pPr indent="-228600" lvl="3" marL="18288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4pPr>
            <a:lvl5pPr indent="-228600" lvl="4" marL="22860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5pPr>
            <a:lvl6pPr indent="-228600" lvl="5" marL="27432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6pPr>
            <a:lvl7pPr indent="-228600" lvl="6" marL="32004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7pPr>
            <a:lvl8pPr indent="-228600" lvl="7" marL="3657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8pPr>
            <a:lvl9pPr indent="-228600" lvl="8" marL="41148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9pPr>
          </a:lstStyle>
          <a:p/>
        </p:txBody>
      </p:sp>
      <p:sp>
        <p:nvSpPr>
          <p:cNvPr id="84" name="Google Shape;84;p28"/>
          <p:cNvSpPr txBox="1"/>
          <p:nvPr>
            <p:ph idx="10" type="dt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5" name="Google Shape;85;p28"/>
          <p:cNvSpPr txBox="1"/>
          <p:nvPr>
            <p:ph idx="11" type="ftr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6" name="Google Shape;86;p28"/>
          <p:cNvSpPr txBox="1"/>
          <p:nvPr>
            <p:ph idx="12" type="sldNum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algn="ctr">
              <a:spcBef>
                <a:spcPts val="0"/>
              </a:spcBef>
              <a:buNone/>
              <a:defRPr/>
            </a:lvl1pPr>
            <a:lvl2pPr indent="0" lvl="1" marL="0" algn="ctr">
              <a:spcBef>
                <a:spcPts val="0"/>
              </a:spcBef>
              <a:buNone/>
              <a:defRPr/>
            </a:lvl2pPr>
            <a:lvl3pPr indent="0" lvl="2" marL="0" algn="ctr">
              <a:spcBef>
                <a:spcPts val="0"/>
              </a:spcBef>
              <a:buNone/>
              <a:defRPr/>
            </a:lvl3pPr>
            <a:lvl4pPr indent="0" lvl="3" marL="0" algn="ctr">
              <a:spcBef>
                <a:spcPts val="0"/>
              </a:spcBef>
              <a:buNone/>
              <a:defRPr/>
            </a:lvl4pPr>
            <a:lvl5pPr indent="0" lvl="4" marL="0" algn="ctr">
              <a:spcBef>
                <a:spcPts val="0"/>
              </a:spcBef>
              <a:buNone/>
              <a:defRPr/>
            </a:lvl5pPr>
            <a:lvl6pPr indent="0" lvl="5" marL="0" algn="ctr">
              <a:spcBef>
                <a:spcPts val="0"/>
              </a:spcBef>
              <a:buNone/>
              <a:defRPr/>
            </a:lvl6pPr>
            <a:lvl7pPr indent="0" lvl="6" marL="0" algn="ctr">
              <a:spcBef>
                <a:spcPts val="0"/>
              </a:spcBef>
              <a:buNone/>
              <a:defRPr/>
            </a:lvl7pPr>
            <a:lvl8pPr indent="0" lvl="7" marL="0" algn="ctr">
              <a:spcBef>
                <a:spcPts val="0"/>
              </a:spcBef>
              <a:buNone/>
              <a:defRPr/>
            </a:lvl8pPr>
            <a:lvl9pPr indent="0" lvl="8" marL="0" algn="ctr">
              <a:spcBef>
                <a:spcPts val="0"/>
              </a:spcBef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Quote with Caption">
  <p:cSld name="Quote with Caption"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29"/>
          <p:cNvSpPr txBox="1"/>
          <p:nvPr>
            <p:ph type="title"/>
          </p:nvPr>
        </p:nvSpPr>
        <p:spPr>
          <a:xfrm>
            <a:off x="1574801" y="1447800"/>
            <a:ext cx="7999315" cy="232337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800"/>
              <a:buFont typeface="Century Gothic"/>
              <a:buNone/>
              <a:defRPr sz="48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9" name="Google Shape;89;p29"/>
          <p:cNvSpPr txBox="1"/>
          <p:nvPr>
            <p:ph idx="1" type="body"/>
          </p:nvPr>
        </p:nvSpPr>
        <p:spPr>
          <a:xfrm>
            <a:off x="1930400" y="3771174"/>
            <a:ext cx="7279649" cy="34217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1000"/>
              </a:spcBef>
              <a:spcAft>
                <a:spcPts val="0"/>
              </a:spcAft>
              <a:buSzPts val="1120"/>
              <a:buNone/>
              <a:defRPr b="0" i="0" sz="1400" cap="small">
                <a:solidFill>
                  <a:srgbClr val="86D1D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-228600" lvl="1" marL="914400" algn="l">
              <a:spcBef>
                <a:spcPts val="1000"/>
              </a:spcBef>
              <a:spcAft>
                <a:spcPts val="0"/>
              </a:spcAft>
              <a:buSzPts val="960"/>
              <a:buNone/>
              <a:defRPr sz="1200"/>
            </a:lvl2pPr>
            <a:lvl3pPr indent="-228600" lvl="2" marL="1371600" algn="l"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3pPr>
            <a:lvl4pPr indent="-228600" lvl="3" marL="18288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4pPr>
            <a:lvl5pPr indent="-228600" lvl="4" marL="22860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5pPr>
            <a:lvl6pPr indent="-228600" lvl="5" marL="27432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6pPr>
            <a:lvl7pPr indent="-228600" lvl="6" marL="32004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7pPr>
            <a:lvl8pPr indent="-228600" lvl="7" marL="3657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8pPr>
            <a:lvl9pPr indent="-228600" lvl="8" marL="41148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9pPr>
          </a:lstStyle>
          <a:p/>
        </p:txBody>
      </p:sp>
      <p:sp>
        <p:nvSpPr>
          <p:cNvPr id="90" name="Google Shape;90;p29"/>
          <p:cNvSpPr txBox="1"/>
          <p:nvPr>
            <p:ph idx="2" type="body"/>
          </p:nvPr>
        </p:nvSpPr>
        <p:spPr>
          <a:xfrm>
            <a:off x="1154954" y="4350657"/>
            <a:ext cx="8825659" cy="1676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1000"/>
              </a:spcBef>
              <a:spcAft>
                <a:spcPts val="0"/>
              </a:spcAft>
              <a:buSzPts val="1440"/>
              <a:buNone/>
              <a:defRPr sz="1800"/>
            </a:lvl1pPr>
            <a:lvl2pPr indent="-228600" lvl="1" marL="914400" algn="l">
              <a:spcBef>
                <a:spcPts val="1000"/>
              </a:spcBef>
              <a:spcAft>
                <a:spcPts val="0"/>
              </a:spcAft>
              <a:buSzPts val="960"/>
              <a:buNone/>
              <a:defRPr sz="1200"/>
            </a:lvl2pPr>
            <a:lvl3pPr indent="-228600" lvl="2" marL="1371600" algn="l"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3pPr>
            <a:lvl4pPr indent="-228600" lvl="3" marL="18288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4pPr>
            <a:lvl5pPr indent="-228600" lvl="4" marL="22860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5pPr>
            <a:lvl6pPr indent="-228600" lvl="5" marL="27432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6pPr>
            <a:lvl7pPr indent="-228600" lvl="6" marL="32004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7pPr>
            <a:lvl8pPr indent="-228600" lvl="7" marL="3657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8pPr>
            <a:lvl9pPr indent="-228600" lvl="8" marL="41148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9pPr>
          </a:lstStyle>
          <a:p/>
        </p:txBody>
      </p:sp>
      <p:sp>
        <p:nvSpPr>
          <p:cNvPr id="91" name="Google Shape;91;p29"/>
          <p:cNvSpPr txBox="1"/>
          <p:nvPr>
            <p:ph idx="10" type="dt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2" name="Google Shape;92;p29"/>
          <p:cNvSpPr txBox="1"/>
          <p:nvPr>
            <p:ph idx="11" type="ftr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3" name="Google Shape;93;p29"/>
          <p:cNvSpPr txBox="1"/>
          <p:nvPr>
            <p:ph idx="12" type="sldNum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algn="ctr">
              <a:spcBef>
                <a:spcPts val="0"/>
              </a:spcBef>
              <a:buNone/>
              <a:defRPr/>
            </a:lvl1pPr>
            <a:lvl2pPr indent="0" lvl="1" marL="0" algn="ctr">
              <a:spcBef>
                <a:spcPts val="0"/>
              </a:spcBef>
              <a:buNone/>
              <a:defRPr/>
            </a:lvl2pPr>
            <a:lvl3pPr indent="0" lvl="2" marL="0" algn="ctr">
              <a:spcBef>
                <a:spcPts val="0"/>
              </a:spcBef>
              <a:buNone/>
              <a:defRPr/>
            </a:lvl3pPr>
            <a:lvl4pPr indent="0" lvl="3" marL="0" algn="ctr">
              <a:spcBef>
                <a:spcPts val="0"/>
              </a:spcBef>
              <a:buNone/>
              <a:defRPr/>
            </a:lvl4pPr>
            <a:lvl5pPr indent="0" lvl="4" marL="0" algn="ctr">
              <a:spcBef>
                <a:spcPts val="0"/>
              </a:spcBef>
              <a:buNone/>
              <a:defRPr/>
            </a:lvl5pPr>
            <a:lvl6pPr indent="0" lvl="5" marL="0" algn="ctr">
              <a:spcBef>
                <a:spcPts val="0"/>
              </a:spcBef>
              <a:buNone/>
              <a:defRPr/>
            </a:lvl6pPr>
            <a:lvl7pPr indent="0" lvl="6" marL="0" algn="ctr">
              <a:spcBef>
                <a:spcPts val="0"/>
              </a:spcBef>
              <a:buNone/>
              <a:defRPr/>
            </a:lvl7pPr>
            <a:lvl8pPr indent="0" lvl="7" marL="0" algn="ctr">
              <a:spcBef>
                <a:spcPts val="0"/>
              </a:spcBef>
              <a:buNone/>
              <a:defRPr/>
            </a:lvl8pPr>
            <a:lvl9pPr indent="0" lvl="8" marL="0" algn="ctr">
              <a:spcBef>
                <a:spcPts val="0"/>
              </a:spcBef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94" name="Google Shape;94;p29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200">
                <a:solidFill>
                  <a:srgbClr val="86D1D8"/>
                </a:solidFill>
                <a:latin typeface="Arial"/>
                <a:ea typeface="Arial"/>
                <a:cs typeface="Arial"/>
                <a:sym typeface="Arial"/>
              </a:rPr>
              <a:t>“</a:t>
            </a:r>
            <a:endParaRPr/>
          </a:p>
        </p:txBody>
      </p:sp>
      <p:sp>
        <p:nvSpPr>
          <p:cNvPr id="95" name="Google Shape;95;p29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200">
                <a:solidFill>
                  <a:srgbClr val="86D1D8"/>
                </a:solidFill>
                <a:latin typeface="Arial"/>
                <a:ea typeface="Arial"/>
                <a:cs typeface="Arial"/>
                <a:sym typeface="Arial"/>
              </a:rPr>
              <a:t>”</a:t>
            </a:r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Name Card">
  <p:cSld name="Name Card"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30"/>
          <p:cNvSpPr txBox="1"/>
          <p:nvPr>
            <p:ph type="title"/>
          </p:nvPr>
        </p:nvSpPr>
        <p:spPr>
          <a:xfrm>
            <a:off x="1154954" y="3124201"/>
            <a:ext cx="8825660" cy="165318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000"/>
              <a:buFont typeface="Century Gothic"/>
              <a:buNone/>
              <a:defRPr b="0" sz="4000" cap="none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8" name="Google Shape;98;p30"/>
          <p:cNvSpPr txBox="1"/>
          <p:nvPr>
            <p:ph idx="1" type="body"/>
          </p:nvPr>
        </p:nvSpPr>
        <p:spPr>
          <a:xfrm>
            <a:off x="1154954" y="4777381"/>
            <a:ext cx="8825659" cy="860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1000"/>
              </a:spcBef>
              <a:spcAft>
                <a:spcPts val="0"/>
              </a:spcAft>
              <a:buSzPts val="1600"/>
              <a:buNone/>
              <a:defRPr sz="2000" cap="none">
                <a:solidFill>
                  <a:srgbClr val="86D1D8"/>
                </a:solidFill>
              </a:defRPr>
            </a:lvl1pPr>
            <a:lvl2pPr indent="-228600" lvl="1" marL="914400" algn="l"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chemeClr val="lt1"/>
                </a:solidFill>
              </a:defRPr>
            </a:lvl2pPr>
            <a:lvl3pPr indent="-228600" lvl="2" marL="1371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>
                <a:solidFill>
                  <a:schemeClr val="lt1"/>
                </a:solidFill>
              </a:defRPr>
            </a:lvl3pPr>
            <a:lvl4pPr indent="-228600" lvl="3" marL="18288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chemeClr val="lt1"/>
                </a:solidFill>
              </a:defRPr>
            </a:lvl4pPr>
            <a:lvl5pPr indent="-228600" lvl="4" marL="22860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chemeClr val="lt1"/>
                </a:solidFill>
              </a:defRPr>
            </a:lvl5pPr>
            <a:lvl6pPr indent="-228600" lvl="5" marL="27432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chemeClr val="lt1"/>
                </a:solidFill>
              </a:defRPr>
            </a:lvl6pPr>
            <a:lvl7pPr indent="-228600" lvl="6" marL="32004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chemeClr val="lt1"/>
                </a:solidFill>
              </a:defRPr>
            </a:lvl7pPr>
            <a:lvl8pPr indent="-228600" lvl="7" marL="3657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chemeClr val="lt1"/>
                </a:solidFill>
              </a:defRPr>
            </a:lvl8pPr>
            <a:lvl9pPr indent="-228600" lvl="8" marL="41148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99" name="Google Shape;99;p30"/>
          <p:cNvSpPr txBox="1"/>
          <p:nvPr>
            <p:ph idx="10" type="dt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0" name="Google Shape;100;p30"/>
          <p:cNvSpPr txBox="1"/>
          <p:nvPr>
            <p:ph idx="11" type="ftr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1" name="Google Shape;101;p30"/>
          <p:cNvSpPr txBox="1"/>
          <p:nvPr>
            <p:ph idx="12" type="sldNum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algn="ctr">
              <a:spcBef>
                <a:spcPts val="0"/>
              </a:spcBef>
              <a:buNone/>
              <a:defRPr/>
            </a:lvl1pPr>
            <a:lvl2pPr indent="0" lvl="1" marL="0" algn="ctr">
              <a:spcBef>
                <a:spcPts val="0"/>
              </a:spcBef>
              <a:buNone/>
              <a:defRPr/>
            </a:lvl2pPr>
            <a:lvl3pPr indent="0" lvl="2" marL="0" algn="ctr">
              <a:spcBef>
                <a:spcPts val="0"/>
              </a:spcBef>
              <a:buNone/>
              <a:defRPr/>
            </a:lvl3pPr>
            <a:lvl4pPr indent="0" lvl="3" marL="0" algn="ctr">
              <a:spcBef>
                <a:spcPts val="0"/>
              </a:spcBef>
              <a:buNone/>
              <a:defRPr/>
            </a:lvl4pPr>
            <a:lvl5pPr indent="0" lvl="4" marL="0" algn="ctr">
              <a:spcBef>
                <a:spcPts val="0"/>
              </a:spcBef>
              <a:buNone/>
              <a:defRPr/>
            </a:lvl5pPr>
            <a:lvl6pPr indent="0" lvl="5" marL="0" algn="ctr">
              <a:spcBef>
                <a:spcPts val="0"/>
              </a:spcBef>
              <a:buNone/>
              <a:defRPr/>
            </a:lvl6pPr>
            <a:lvl7pPr indent="0" lvl="6" marL="0" algn="ctr">
              <a:spcBef>
                <a:spcPts val="0"/>
              </a:spcBef>
              <a:buNone/>
              <a:defRPr/>
            </a:lvl7pPr>
            <a:lvl8pPr indent="0" lvl="7" marL="0" algn="ctr">
              <a:spcBef>
                <a:spcPts val="0"/>
              </a:spcBef>
              <a:buNone/>
              <a:defRPr/>
            </a:lvl8pPr>
            <a:lvl9pPr indent="0" lvl="8" marL="0" algn="ctr">
              <a:spcBef>
                <a:spcPts val="0"/>
              </a:spcBef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 Column">
  <p:cSld name="3 Column"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31"/>
          <p:cNvSpPr txBox="1"/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Font typeface="Century Gothic"/>
              <a:buNone/>
              <a:defRPr sz="42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4" name="Google Shape;104;p31"/>
          <p:cNvSpPr txBox="1"/>
          <p:nvPr>
            <p:ph idx="1" type="body"/>
          </p:nvPr>
        </p:nvSpPr>
        <p:spPr>
          <a:xfrm>
            <a:off x="632947" y="1981200"/>
            <a:ext cx="2946866" cy="5762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1000"/>
              </a:spcBef>
              <a:spcAft>
                <a:spcPts val="0"/>
              </a:spcAft>
              <a:buSzPts val="1920"/>
              <a:buNone/>
              <a:defRPr b="0" sz="2400">
                <a:solidFill>
                  <a:srgbClr val="86D1D8"/>
                </a:solidFill>
              </a:defRPr>
            </a:lvl1pPr>
            <a:lvl2pPr indent="-228600" lvl="1" marL="914400" algn="l">
              <a:spcBef>
                <a:spcPts val="1000"/>
              </a:spcBef>
              <a:spcAft>
                <a:spcPts val="0"/>
              </a:spcAft>
              <a:buSzPts val="1600"/>
              <a:buNone/>
              <a:defRPr b="1" sz="2000"/>
            </a:lvl2pPr>
            <a:lvl3pPr indent="-228600" lvl="2" marL="1371600" algn="l">
              <a:spcBef>
                <a:spcPts val="1000"/>
              </a:spcBef>
              <a:spcAft>
                <a:spcPts val="0"/>
              </a:spcAft>
              <a:buSzPts val="1440"/>
              <a:buNone/>
              <a:defRPr b="1" sz="1800"/>
            </a:lvl3pPr>
            <a:lvl4pPr indent="-228600" lvl="3" marL="18288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4pPr>
            <a:lvl5pPr indent="-228600" lvl="4" marL="22860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5pPr>
            <a:lvl6pPr indent="-228600" lvl="5" marL="27432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6pPr>
            <a:lvl7pPr indent="-228600" lvl="6" marL="32004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7pPr>
            <a:lvl8pPr indent="-228600" lvl="7" marL="3657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8pPr>
            <a:lvl9pPr indent="-228600" lvl="8" marL="41148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9pPr>
          </a:lstStyle>
          <a:p/>
        </p:txBody>
      </p:sp>
      <p:sp>
        <p:nvSpPr>
          <p:cNvPr id="105" name="Google Shape;105;p31"/>
          <p:cNvSpPr txBox="1"/>
          <p:nvPr>
            <p:ph idx="2" type="body"/>
          </p:nvPr>
        </p:nvSpPr>
        <p:spPr>
          <a:xfrm>
            <a:off x="652463" y="2667000"/>
            <a:ext cx="2927350" cy="3589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/>
            </a:lvl1pPr>
            <a:lvl2pPr indent="-228600" lvl="1" marL="914400" algn="l">
              <a:spcBef>
                <a:spcPts val="1000"/>
              </a:spcBef>
              <a:spcAft>
                <a:spcPts val="0"/>
              </a:spcAft>
              <a:buSzPts val="960"/>
              <a:buNone/>
              <a:defRPr sz="1200"/>
            </a:lvl2pPr>
            <a:lvl3pPr indent="-228600" lvl="2" marL="1371600" algn="l"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3pPr>
            <a:lvl4pPr indent="-228600" lvl="3" marL="18288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4pPr>
            <a:lvl5pPr indent="-228600" lvl="4" marL="22860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5pPr>
            <a:lvl6pPr indent="-228600" lvl="5" marL="27432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6pPr>
            <a:lvl7pPr indent="-228600" lvl="6" marL="32004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7pPr>
            <a:lvl8pPr indent="-228600" lvl="7" marL="3657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8pPr>
            <a:lvl9pPr indent="-228600" lvl="8" marL="41148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9pPr>
          </a:lstStyle>
          <a:p/>
        </p:txBody>
      </p:sp>
      <p:sp>
        <p:nvSpPr>
          <p:cNvPr id="106" name="Google Shape;106;p31"/>
          <p:cNvSpPr txBox="1"/>
          <p:nvPr>
            <p:ph idx="3" type="body"/>
          </p:nvPr>
        </p:nvSpPr>
        <p:spPr>
          <a:xfrm>
            <a:off x="3883659" y="1981200"/>
            <a:ext cx="2936241" cy="5762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1000"/>
              </a:spcBef>
              <a:spcAft>
                <a:spcPts val="0"/>
              </a:spcAft>
              <a:buSzPts val="1920"/>
              <a:buNone/>
              <a:defRPr b="0" sz="2400">
                <a:solidFill>
                  <a:srgbClr val="86D1D8"/>
                </a:solidFill>
              </a:defRPr>
            </a:lvl1pPr>
            <a:lvl2pPr indent="-228600" lvl="1" marL="914400" algn="l">
              <a:spcBef>
                <a:spcPts val="1000"/>
              </a:spcBef>
              <a:spcAft>
                <a:spcPts val="0"/>
              </a:spcAft>
              <a:buSzPts val="1600"/>
              <a:buNone/>
              <a:defRPr b="1" sz="2000"/>
            </a:lvl2pPr>
            <a:lvl3pPr indent="-228600" lvl="2" marL="1371600" algn="l">
              <a:spcBef>
                <a:spcPts val="1000"/>
              </a:spcBef>
              <a:spcAft>
                <a:spcPts val="0"/>
              </a:spcAft>
              <a:buSzPts val="1440"/>
              <a:buNone/>
              <a:defRPr b="1" sz="1800"/>
            </a:lvl3pPr>
            <a:lvl4pPr indent="-228600" lvl="3" marL="18288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4pPr>
            <a:lvl5pPr indent="-228600" lvl="4" marL="22860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5pPr>
            <a:lvl6pPr indent="-228600" lvl="5" marL="27432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6pPr>
            <a:lvl7pPr indent="-228600" lvl="6" marL="32004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7pPr>
            <a:lvl8pPr indent="-228600" lvl="7" marL="3657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8pPr>
            <a:lvl9pPr indent="-228600" lvl="8" marL="41148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9pPr>
          </a:lstStyle>
          <a:p/>
        </p:txBody>
      </p:sp>
      <p:sp>
        <p:nvSpPr>
          <p:cNvPr id="107" name="Google Shape;107;p31"/>
          <p:cNvSpPr txBox="1"/>
          <p:nvPr>
            <p:ph idx="4" type="body"/>
          </p:nvPr>
        </p:nvSpPr>
        <p:spPr>
          <a:xfrm>
            <a:off x="3873106" y="2667000"/>
            <a:ext cx="2946794" cy="3589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/>
            </a:lvl1pPr>
            <a:lvl2pPr indent="-228600" lvl="1" marL="914400" algn="l">
              <a:spcBef>
                <a:spcPts val="1000"/>
              </a:spcBef>
              <a:spcAft>
                <a:spcPts val="0"/>
              </a:spcAft>
              <a:buSzPts val="960"/>
              <a:buNone/>
              <a:defRPr sz="1200"/>
            </a:lvl2pPr>
            <a:lvl3pPr indent="-228600" lvl="2" marL="1371600" algn="l"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3pPr>
            <a:lvl4pPr indent="-228600" lvl="3" marL="18288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4pPr>
            <a:lvl5pPr indent="-228600" lvl="4" marL="22860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5pPr>
            <a:lvl6pPr indent="-228600" lvl="5" marL="27432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6pPr>
            <a:lvl7pPr indent="-228600" lvl="6" marL="32004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7pPr>
            <a:lvl8pPr indent="-228600" lvl="7" marL="3657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8pPr>
            <a:lvl9pPr indent="-228600" lvl="8" marL="41148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9pPr>
          </a:lstStyle>
          <a:p/>
        </p:txBody>
      </p:sp>
      <p:sp>
        <p:nvSpPr>
          <p:cNvPr id="108" name="Google Shape;108;p31"/>
          <p:cNvSpPr txBox="1"/>
          <p:nvPr>
            <p:ph idx="5" type="body"/>
          </p:nvPr>
        </p:nvSpPr>
        <p:spPr>
          <a:xfrm>
            <a:off x="7124700" y="1981200"/>
            <a:ext cx="2932113" cy="5762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1000"/>
              </a:spcBef>
              <a:spcAft>
                <a:spcPts val="0"/>
              </a:spcAft>
              <a:buSzPts val="1920"/>
              <a:buNone/>
              <a:defRPr b="0" sz="2400">
                <a:solidFill>
                  <a:srgbClr val="86D1D8"/>
                </a:solidFill>
              </a:defRPr>
            </a:lvl1pPr>
            <a:lvl2pPr indent="-228600" lvl="1" marL="914400" algn="l">
              <a:spcBef>
                <a:spcPts val="1000"/>
              </a:spcBef>
              <a:spcAft>
                <a:spcPts val="0"/>
              </a:spcAft>
              <a:buSzPts val="1600"/>
              <a:buNone/>
              <a:defRPr b="1" sz="2000"/>
            </a:lvl2pPr>
            <a:lvl3pPr indent="-228600" lvl="2" marL="1371600" algn="l">
              <a:spcBef>
                <a:spcPts val="1000"/>
              </a:spcBef>
              <a:spcAft>
                <a:spcPts val="0"/>
              </a:spcAft>
              <a:buSzPts val="1440"/>
              <a:buNone/>
              <a:defRPr b="1" sz="1800"/>
            </a:lvl3pPr>
            <a:lvl4pPr indent="-228600" lvl="3" marL="18288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4pPr>
            <a:lvl5pPr indent="-228600" lvl="4" marL="22860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5pPr>
            <a:lvl6pPr indent="-228600" lvl="5" marL="27432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6pPr>
            <a:lvl7pPr indent="-228600" lvl="6" marL="32004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7pPr>
            <a:lvl8pPr indent="-228600" lvl="7" marL="3657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8pPr>
            <a:lvl9pPr indent="-228600" lvl="8" marL="41148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9pPr>
          </a:lstStyle>
          <a:p/>
        </p:txBody>
      </p:sp>
      <p:sp>
        <p:nvSpPr>
          <p:cNvPr id="109" name="Google Shape;109;p31"/>
          <p:cNvSpPr txBox="1"/>
          <p:nvPr>
            <p:ph idx="6" type="body"/>
          </p:nvPr>
        </p:nvSpPr>
        <p:spPr>
          <a:xfrm>
            <a:off x="7124700" y="2667000"/>
            <a:ext cx="2932113" cy="3589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/>
            </a:lvl1pPr>
            <a:lvl2pPr indent="-228600" lvl="1" marL="914400" algn="l">
              <a:spcBef>
                <a:spcPts val="1000"/>
              </a:spcBef>
              <a:spcAft>
                <a:spcPts val="0"/>
              </a:spcAft>
              <a:buSzPts val="960"/>
              <a:buNone/>
              <a:defRPr sz="1200"/>
            </a:lvl2pPr>
            <a:lvl3pPr indent="-228600" lvl="2" marL="1371600" algn="l"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3pPr>
            <a:lvl4pPr indent="-228600" lvl="3" marL="18288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4pPr>
            <a:lvl5pPr indent="-228600" lvl="4" marL="22860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5pPr>
            <a:lvl6pPr indent="-228600" lvl="5" marL="27432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6pPr>
            <a:lvl7pPr indent="-228600" lvl="6" marL="32004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7pPr>
            <a:lvl8pPr indent="-228600" lvl="7" marL="3657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8pPr>
            <a:lvl9pPr indent="-228600" lvl="8" marL="41148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9pPr>
          </a:lstStyle>
          <a:p/>
        </p:txBody>
      </p:sp>
      <p:cxnSp>
        <p:nvCxnSpPr>
          <p:cNvPr id="110" name="Google Shape;110;p31"/>
          <p:cNvCxnSpPr/>
          <p:nvPr/>
        </p:nvCxnSpPr>
        <p:spPr>
          <a:xfrm>
            <a:off x="3726142" y="2133600"/>
            <a:ext cx="0" cy="3962400"/>
          </a:xfrm>
          <a:prstGeom prst="straightConnector1">
            <a:avLst/>
          </a:prstGeom>
          <a:noFill/>
          <a:ln cap="flat" cmpd="sng" w="12700">
            <a:solidFill>
              <a:srgbClr val="86D1D8">
                <a:alpha val="40000"/>
              </a:srgbClr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11" name="Google Shape;111;p31"/>
          <p:cNvCxnSpPr/>
          <p:nvPr/>
        </p:nvCxnSpPr>
        <p:spPr>
          <a:xfrm>
            <a:off x="6962227" y="2133600"/>
            <a:ext cx="0" cy="3966882"/>
          </a:xfrm>
          <a:prstGeom prst="straightConnector1">
            <a:avLst/>
          </a:prstGeom>
          <a:noFill/>
          <a:ln cap="flat" cmpd="sng" w="12700">
            <a:solidFill>
              <a:srgbClr val="86D1D8">
                <a:alpha val="40000"/>
              </a:srgbClr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12" name="Google Shape;112;p31"/>
          <p:cNvSpPr txBox="1"/>
          <p:nvPr>
            <p:ph idx="10" type="dt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3" name="Google Shape;113;p31"/>
          <p:cNvSpPr txBox="1"/>
          <p:nvPr>
            <p:ph idx="11" type="ftr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4" name="Google Shape;114;p31"/>
          <p:cNvSpPr txBox="1"/>
          <p:nvPr>
            <p:ph idx="12" type="sldNum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algn="ctr">
              <a:spcBef>
                <a:spcPts val="0"/>
              </a:spcBef>
              <a:buNone/>
              <a:defRPr/>
            </a:lvl1pPr>
            <a:lvl2pPr indent="0" lvl="1" marL="0" algn="ctr">
              <a:spcBef>
                <a:spcPts val="0"/>
              </a:spcBef>
              <a:buNone/>
              <a:defRPr/>
            </a:lvl2pPr>
            <a:lvl3pPr indent="0" lvl="2" marL="0" algn="ctr">
              <a:spcBef>
                <a:spcPts val="0"/>
              </a:spcBef>
              <a:buNone/>
              <a:defRPr/>
            </a:lvl3pPr>
            <a:lvl4pPr indent="0" lvl="3" marL="0" algn="ctr">
              <a:spcBef>
                <a:spcPts val="0"/>
              </a:spcBef>
              <a:buNone/>
              <a:defRPr/>
            </a:lvl4pPr>
            <a:lvl5pPr indent="0" lvl="4" marL="0" algn="ctr">
              <a:spcBef>
                <a:spcPts val="0"/>
              </a:spcBef>
              <a:buNone/>
              <a:defRPr/>
            </a:lvl5pPr>
            <a:lvl6pPr indent="0" lvl="5" marL="0" algn="ctr">
              <a:spcBef>
                <a:spcPts val="0"/>
              </a:spcBef>
              <a:buNone/>
              <a:defRPr/>
            </a:lvl6pPr>
            <a:lvl7pPr indent="0" lvl="6" marL="0" algn="ctr">
              <a:spcBef>
                <a:spcPts val="0"/>
              </a:spcBef>
              <a:buNone/>
              <a:defRPr/>
            </a:lvl7pPr>
            <a:lvl8pPr indent="0" lvl="7" marL="0" algn="ctr">
              <a:spcBef>
                <a:spcPts val="0"/>
              </a:spcBef>
              <a:buNone/>
              <a:defRPr/>
            </a:lvl8pPr>
            <a:lvl9pPr indent="0" lvl="8" marL="0" algn="ctr">
              <a:spcBef>
                <a:spcPts val="0"/>
              </a:spcBef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 Picture Column">
  <p:cSld name="3 Picture Column"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32"/>
          <p:cNvSpPr txBox="1"/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Font typeface="Century Gothic"/>
              <a:buNone/>
              <a:defRPr sz="42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7" name="Google Shape;117;p32"/>
          <p:cNvSpPr txBox="1"/>
          <p:nvPr>
            <p:ph idx="1" type="body"/>
          </p:nvPr>
        </p:nvSpPr>
        <p:spPr>
          <a:xfrm>
            <a:off x="652463" y="4250949"/>
            <a:ext cx="2940050" cy="5762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1000"/>
              </a:spcBef>
              <a:spcAft>
                <a:spcPts val="0"/>
              </a:spcAft>
              <a:buSzPts val="1920"/>
              <a:buNone/>
              <a:defRPr b="0" sz="2400">
                <a:solidFill>
                  <a:srgbClr val="86D1D8"/>
                </a:solidFill>
              </a:defRPr>
            </a:lvl1pPr>
            <a:lvl2pPr indent="-228600" lvl="1" marL="914400" algn="l">
              <a:spcBef>
                <a:spcPts val="1000"/>
              </a:spcBef>
              <a:spcAft>
                <a:spcPts val="0"/>
              </a:spcAft>
              <a:buSzPts val="1600"/>
              <a:buNone/>
              <a:defRPr b="1" sz="2000"/>
            </a:lvl2pPr>
            <a:lvl3pPr indent="-228600" lvl="2" marL="1371600" algn="l">
              <a:spcBef>
                <a:spcPts val="1000"/>
              </a:spcBef>
              <a:spcAft>
                <a:spcPts val="0"/>
              </a:spcAft>
              <a:buSzPts val="1440"/>
              <a:buNone/>
              <a:defRPr b="1" sz="1800"/>
            </a:lvl3pPr>
            <a:lvl4pPr indent="-228600" lvl="3" marL="18288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4pPr>
            <a:lvl5pPr indent="-228600" lvl="4" marL="22860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5pPr>
            <a:lvl6pPr indent="-228600" lvl="5" marL="27432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6pPr>
            <a:lvl7pPr indent="-228600" lvl="6" marL="32004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7pPr>
            <a:lvl8pPr indent="-228600" lvl="7" marL="3657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8pPr>
            <a:lvl9pPr indent="-228600" lvl="8" marL="41148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9pPr>
          </a:lstStyle>
          <a:p/>
        </p:txBody>
      </p:sp>
      <p:sp>
        <p:nvSpPr>
          <p:cNvPr id="118" name="Google Shape;118;p32"/>
          <p:cNvSpPr/>
          <p:nvPr>
            <p:ph idx="2" type="pic"/>
          </p:nvPr>
        </p:nvSpPr>
        <p:spPr>
          <a:xfrm>
            <a:off x="652463" y="2209800"/>
            <a:ext cx="2940050" cy="1524000"/>
          </a:xfrm>
          <a:prstGeom prst="roundRect">
            <a:avLst>
              <a:gd fmla="val 1858" name="adj"/>
            </a:avLst>
          </a:prstGeom>
          <a:noFill/>
          <a:ln>
            <a:noFill/>
          </a:ln>
          <a:effectLst>
            <a:outerShdw blurRad="50800" rotWithShape="0" algn="tl" dir="5400000" dist="50800">
              <a:srgbClr val="000000">
                <a:alpha val="42745"/>
              </a:srgbClr>
            </a:outerShdw>
          </a:effectLst>
        </p:spPr>
      </p:sp>
      <p:sp>
        <p:nvSpPr>
          <p:cNvPr id="119" name="Google Shape;119;p32"/>
          <p:cNvSpPr txBox="1"/>
          <p:nvPr>
            <p:ph idx="3" type="body"/>
          </p:nvPr>
        </p:nvSpPr>
        <p:spPr>
          <a:xfrm>
            <a:off x="652463" y="4827211"/>
            <a:ext cx="2940050" cy="65918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/>
            </a:lvl1pPr>
            <a:lvl2pPr indent="-228600" lvl="1" marL="914400" algn="l">
              <a:spcBef>
                <a:spcPts val="1000"/>
              </a:spcBef>
              <a:spcAft>
                <a:spcPts val="0"/>
              </a:spcAft>
              <a:buSzPts val="960"/>
              <a:buNone/>
              <a:defRPr sz="1200"/>
            </a:lvl2pPr>
            <a:lvl3pPr indent="-228600" lvl="2" marL="1371600" algn="l"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3pPr>
            <a:lvl4pPr indent="-228600" lvl="3" marL="18288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4pPr>
            <a:lvl5pPr indent="-228600" lvl="4" marL="22860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5pPr>
            <a:lvl6pPr indent="-228600" lvl="5" marL="27432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6pPr>
            <a:lvl7pPr indent="-228600" lvl="6" marL="32004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7pPr>
            <a:lvl8pPr indent="-228600" lvl="7" marL="3657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8pPr>
            <a:lvl9pPr indent="-228600" lvl="8" marL="41148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9pPr>
          </a:lstStyle>
          <a:p/>
        </p:txBody>
      </p:sp>
      <p:sp>
        <p:nvSpPr>
          <p:cNvPr id="120" name="Google Shape;120;p32"/>
          <p:cNvSpPr txBox="1"/>
          <p:nvPr>
            <p:ph idx="4" type="body"/>
          </p:nvPr>
        </p:nvSpPr>
        <p:spPr>
          <a:xfrm>
            <a:off x="3889375" y="4250949"/>
            <a:ext cx="2930525" cy="5762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1000"/>
              </a:spcBef>
              <a:spcAft>
                <a:spcPts val="0"/>
              </a:spcAft>
              <a:buSzPts val="1920"/>
              <a:buNone/>
              <a:defRPr b="0" sz="2400">
                <a:solidFill>
                  <a:srgbClr val="86D1D8"/>
                </a:solidFill>
              </a:defRPr>
            </a:lvl1pPr>
            <a:lvl2pPr indent="-228600" lvl="1" marL="914400" algn="l">
              <a:spcBef>
                <a:spcPts val="1000"/>
              </a:spcBef>
              <a:spcAft>
                <a:spcPts val="0"/>
              </a:spcAft>
              <a:buSzPts val="1600"/>
              <a:buNone/>
              <a:defRPr b="1" sz="2000"/>
            </a:lvl2pPr>
            <a:lvl3pPr indent="-228600" lvl="2" marL="1371600" algn="l">
              <a:spcBef>
                <a:spcPts val="1000"/>
              </a:spcBef>
              <a:spcAft>
                <a:spcPts val="0"/>
              </a:spcAft>
              <a:buSzPts val="1440"/>
              <a:buNone/>
              <a:defRPr b="1" sz="1800"/>
            </a:lvl3pPr>
            <a:lvl4pPr indent="-228600" lvl="3" marL="18288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4pPr>
            <a:lvl5pPr indent="-228600" lvl="4" marL="22860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5pPr>
            <a:lvl6pPr indent="-228600" lvl="5" marL="27432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6pPr>
            <a:lvl7pPr indent="-228600" lvl="6" marL="32004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7pPr>
            <a:lvl8pPr indent="-228600" lvl="7" marL="3657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8pPr>
            <a:lvl9pPr indent="-228600" lvl="8" marL="41148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9pPr>
          </a:lstStyle>
          <a:p/>
        </p:txBody>
      </p:sp>
      <p:sp>
        <p:nvSpPr>
          <p:cNvPr id="121" name="Google Shape;121;p32"/>
          <p:cNvSpPr/>
          <p:nvPr>
            <p:ph idx="5" type="pic"/>
          </p:nvPr>
        </p:nvSpPr>
        <p:spPr>
          <a:xfrm>
            <a:off x="3889374" y="2209800"/>
            <a:ext cx="2930525" cy="1524000"/>
          </a:xfrm>
          <a:prstGeom prst="roundRect">
            <a:avLst>
              <a:gd fmla="val 1858" name="adj"/>
            </a:avLst>
          </a:prstGeom>
          <a:noFill/>
          <a:ln>
            <a:noFill/>
          </a:ln>
          <a:effectLst>
            <a:outerShdw blurRad="50800" rotWithShape="0" algn="tl" dir="5400000" dist="50800">
              <a:srgbClr val="000000">
                <a:alpha val="42745"/>
              </a:srgbClr>
            </a:outerShdw>
          </a:effectLst>
        </p:spPr>
      </p:sp>
      <p:sp>
        <p:nvSpPr>
          <p:cNvPr id="122" name="Google Shape;122;p32"/>
          <p:cNvSpPr txBox="1"/>
          <p:nvPr>
            <p:ph idx="6" type="body"/>
          </p:nvPr>
        </p:nvSpPr>
        <p:spPr>
          <a:xfrm>
            <a:off x="3888022" y="4827210"/>
            <a:ext cx="2934406" cy="65918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/>
            </a:lvl1pPr>
            <a:lvl2pPr indent="-228600" lvl="1" marL="914400" algn="l">
              <a:spcBef>
                <a:spcPts val="1000"/>
              </a:spcBef>
              <a:spcAft>
                <a:spcPts val="0"/>
              </a:spcAft>
              <a:buSzPts val="960"/>
              <a:buNone/>
              <a:defRPr sz="1200"/>
            </a:lvl2pPr>
            <a:lvl3pPr indent="-228600" lvl="2" marL="1371600" algn="l"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3pPr>
            <a:lvl4pPr indent="-228600" lvl="3" marL="18288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4pPr>
            <a:lvl5pPr indent="-228600" lvl="4" marL="22860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5pPr>
            <a:lvl6pPr indent="-228600" lvl="5" marL="27432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6pPr>
            <a:lvl7pPr indent="-228600" lvl="6" marL="32004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7pPr>
            <a:lvl8pPr indent="-228600" lvl="7" marL="3657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8pPr>
            <a:lvl9pPr indent="-228600" lvl="8" marL="41148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9pPr>
          </a:lstStyle>
          <a:p/>
        </p:txBody>
      </p:sp>
      <p:sp>
        <p:nvSpPr>
          <p:cNvPr id="123" name="Google Shape;123;p32"/>
          <p:cNvSpPr txBox="1"/>
          <p:nvPr>
            <p:ph idx="7" type="body"/>
          </p:nvPr>
        </p:nvSpPr>
        <p:spPr>
          <a:xfrm>
            <a:off x="7124700" y="4250949"/>
            <a:ext cx="2932113" cy="5762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1000"/>
              </a:spcBef>
              <a:spcAft>
                <a:spcPts val="0"/>
              </a:spcAft>
              <a:buSzPts val="1920"/>
              <a:buNone/>
              <a:defRPr b="0" sz="2400">
                <a:solidFill>
                  <a:srgbClr val="86D1D8"/>
                </a:solidFill>
              </a:defRPr>
            </a:lvl1pPr>
            <a:lvl2pPr indent="-228600" lvl="1" marL="914400" algn="l">
              <a:spcBef>
                <a:spcPts val="1000"/>
              </a:spcBef>
              <a:spcAft>
                <a:spcPts val="0"/>
              </a:spcAft>
              <a:buSzPts val="1600"/>
              <a:buNone/>
              <a:defRPr b="1" sz="2000"/>
            </a:lvl2pPr>
            <a:lvl3pPr indent="-228600" lvl="2" marL="1371600" algn="l">
              <a:spcBef>
                <a:spcPts val="1000"/>
              </a:spcBef>
              <a:spcAft>
                <a:spcPts val="0"/>
              </a:spcAft>
              <a:buSzPts val="1440"/>
              <a:buNone/>
              <a:defRPr b="1" sz="1800"/>
            </a:lvl3pPr>
            <a:lvl4pPr indent="-228600" lvl="3" marL="18288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4pPr>
            <a:lvl5pPr indent="-228600" lvl="4" marL="22860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5pPr>
            <a:lvl6pPr indent="-228600" lvl="5" marL="27432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6pPr>
            <a:lvl7pPr indent="-228600" lvl="6" marL="32004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7pPr>
            <a:lvl8pPr indent="-228600" lvl="7" marL="3657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8pPr>
            <a:lvl9pPr indent="-228600" lvl="8" marL="41148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9pPr>
          </a:lstStyle>
          <a:p/>
        </p:txBody>
      </p:sp>
      <p:sp>
        <p:nvSpPr>
          <p:cNvPr id="124" name="Google Shape;124;p32"/>
          <p:cNvSpPr/>
          <p:nvPr>
            <p:ph idx="8" type="pic"/>
          </p:nvPr>
        </p:nvSpPr>
        <p:spPr>
          <a:xfrm>
            <a:off x="7124699" y="2209800"/>
            <a:ext cx="2932113" cy="1524000"/>
          </a:xfrm>
          <a:prstGeom prst="roundRect">
            <a:avLst>
              <a:gd fmla="val 1858" name="adj"/>
            </a:avLst>
          </a:prstGeom>
          <a:noFill/>
          <a:ln>
            <a:noFill/>
          </a:ln>
          <a:effectLst>
            <a:outerShdw blurRad="50800" rotWithShape="0" algn="tl" dir="5400000" dist="50800">
              <a:srgbClr val="000000">
                <a:alpha val="42745"/>
              </a:srgbClr>
            </a:outerShdw>
          </a:effectLst>
        </p:spPr>
      </p:sp>
      <p:sp>
        <p:nvSpPr>
          <p:cNvPr id="125" name="Google Shape;125;p32"/>
          <p:cNvSpPr txBox="1"/>
          <p:nvPr>
            <p:ph idx="9" type="body"/>
          </p:nvPr>
        </p:nvSpPr>
        <p:spPr>
          <a:xfrm>
            <a:off x="7124575" y="4827208"/>
            <a:ext cx="2935997" cy="65918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/>
            </a:lvl1pPr>
            <a:lvl2pPr indent="-228600" lvl="1" marL="914400" algn="l">
              <a:spcBef>
                <a:spcPts val="1000"/>
              </a:spcBef>
              <a:spcAft>
                <a:spcPts val="0"/>
              </a:spcAft>
              <a:buSzPts val="960"/>
              <a:buNone/>
              <a:defRPr sz="1200"/>
            </a:lvl2pPr>
            <a:lvl3pPr indent="-228600" lvl="2" marL="1371600" algn="l"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3pPr>
            <a:lvl4pPr indent="-228600" lvl="3" marL="18288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4pPr>
            <a:lvl5pPr indent="-228600" lvl="4" marL="22860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5pPr>
            <a:lvl6pPr indent="-228600" lvl="5" marL="27432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6pPr>
            <a:lvl7pPr indent="-228600" lvl="6" marL="32004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7pPr>
            <a:lvl8pPr indent="-228600" lvl="7" marL="3657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8pPr>
            <a:lvl9pPr indent="-228600" lvl="8" marL="41148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9pPr>
          </a:lstStyle>
          <a:p/>
        </p:txBody>
      </p:sp>
      <p:cxnSp>
        <p:nvCxnSpPr>
          <p:cNvPr id="126" name="Google Shape;126;p32"/>
          <p:cNvCxnSpPr/>
          <p:nvPr/>
        </p:nvCxnSpPr>
        <p:spPr>
          <a:xfrm>
            <a:off x="3726142" y="2133600"/>
            <a:ext cx="0" cy="3962400"/>
          </a:xfrm>
          <a:prstGeom prst="straightConnector1">
            <a:avLst/>
          </a:prstGeom>
          <a:noFill/>
          <a:ln cap="flat" cmpd="sng" w="12700">
            <a:solidFill>
              <a:srgbClr val="86D1D8">
                <a:alpha val="40000"/>
              </a:srgbClr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27" name="Google Shape;127;p32"/>
          <p:cNvCxnSpPr/>
          <p:nvPr/>
        </p:nvCxnSpPr>
        <p:spPr>
          <a:xfrm>
            <a:off x="6962227" y="2133600"/>
            <a:ext cx="0" cy="3966882"/>
          </a:xfrm>
          <a:prstGeom prst="straightConnector1">
            <a:avLst/>
          </a:prstGeom>
          <a:noFill/>
          <a:ln cap="flat" cmpd="sng" w="12700">
            <a:solidFill>
              <a:srgbClr val="86D1D8">
                <a:alpha val="40000"/>
              </a:srgbClr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28" name="Google Shape;128;p32"/>
          <p:cNvSpPr txBox="1"/>
          <p:nvPr>
            <p:ph idx="10" type="dt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9" name="Google Shape;129;p32"/>
          <p:cNvSpPr txBox="1"/>
          <p:nvPr>
            <p:ph idx="11" type="ftr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0" name="Google Shape;130;p32"/>
          <p:cNvSpPr txBox="1"/>
          <p:nvPr>
            <p:ph idx="12" type="sldNum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algn="ctr">
              <a:spcBef>
                <a:spcPts val="0"/>
              </a:spcBef>
              <a:buNone/>
              <a:defRPr/>
            </a:lvl1pPr>
            <a:lvl2pPr indent="0" lvl="1" marL="0" algn="ctr">
              <a:spcBef>
                <a:spcPts val="0"/>
              </a:spcBef>
              <a:buNone/>
              <a:defRPr/>
            </a:lvl2pPr>
            <a:lvl3pPr indent="0" lvl="2" marL="0" algn="ctr">
              <a:spcBef>
                <a:spcPts val="0"/>
              </a:spcBef>
              <a:buNone/>
              <a:defRPr/>
            </a:lvl3pPr>
            <a:lvl4pPr indent="0" lvl="3" marL="0" algn="ctr">
              <a:spcBef>
                <a:spcPts val="0"/>
              </a:spcBef>
              <a:buNone/>
              <a:defRPr/>
            </a:lvl4pPr>
            <a:lvl5pPr indent="0" lvl="4" marL="0" algn="ctr">
              <a:spcBef>
                <a:spcPts val="0"/>
              </a:spcBef>
              <a:buNone/>
              <a:defRPr/>
            </a:lvl5pPr>
            <a:lvl6pPr indent="0" lvl="5" marL="0" algn="ctr">
              <a:spcBef>
                <a:spcPts val="0"/>
              </a:spcBef>
              <a:buNone/>
              <a:defRPr/>
            </a:lvl6pPr>
            <a:lvl7pPr indent="0" lvl="6" marL="0" algn="ctr">
              <a:spcBef>
                <a:spcPts val="0"/>
              </a:spcBef>
              <a:buNone/>
              <a:defRPr/>
            </a:lvl7pPr>
            <a:lvl8pPr indent="0" lvl="7" marL="0" algn="ctr">
              <a:spcBef>
                <a:spcPts val="0"/>
              </a:spcBef>
              <a:buNone/>
              <a:defRPr/>
            </a:lvl8pPr>
            <a:lvl9pPr indent="0" lvl="8" marL="0" algn="ctr">
              <a:spcBef>
                <a:spcPts val="0"/>
              </a:spcBef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33"/>
          <p:cNvSpPr txBox="1"/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3" name="Google Shape;133;p33"/>
          <p:cNvSpPr txBox="1"/>
          <p:nvPr>
            <p:ph idx="1" type="body"/>
          </p:nvPr>
        </p:nvSpPr>
        <p:spPr>
          <a:xfrm rot="5400000">
            <a:off x="3478842" y="-322612"/>
            <a:ext cx="4195481" cy="894654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20040" lvl="0" marL="4572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1pPr>
            <a:lvl2pPr indent="-320040" lvl="1" marL="9144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2pPr>
            <a:lvl3pPr indent="-320039" lvl="2" marL="13716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3pPr>
            <a:lvl4pPr indent="-320039" lvl="3" marL="18288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4pPr>
            <a:lvl5pPr indent="-320039" lvl="4" marL="22860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5pPr>
            <a:lvl6pPr indent="-320039" lvl="5" marL="27432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indent="-320039" lvl="6" marL="32004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indent="-320040" lvl="7" marL="36576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indent="-320040" lvl="8" marL="41148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/>
        </p:txBody>
      </p:sp>
      <p:sp>
        <p:nvSpPr>
          <p:cNvPr id="134" name="Google Shape;134;p33"/>
          <p:cNvSpPr txBox="1"/>
          <p:nvPr>
            <p:ph idx="10" type="dt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5" name="Google Shape;135;p33"/>
          <p:cNvSpPr txBox="1"/>
          <p:nvPr>
            <p:ph idx="11" type="ftr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6" name="Google Shape;136;p33"/>
          <p:cNvSpPr txBox="1"/>
          <p:nvPr>
            <p:ph idx="12" type="sldNum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algn="ctr">
              <a:spcBef>
                <a:spcPts val="0"/>
              </a:spcBef>
              <a:buNone/>
              <a:defRPr/>
            </a:lvl1pPr>
            <a:lvl2pPr indent="0" lvl="1" marL="0" algn="ctr">
              <a:spcBef>
                <a:spcPts val="0"/>
              </a:spcBef>
              <a:buNone/>
              <a:defRPr/>
            </a:lvl2pPr>
            <a:lvl3pPr indent="0" lvl="2" marL="0" algn="ctr">
              <a:spcBef>
                <a:spcPts val="0"/>
              </a:spcBef>
              <a:buNone/>
              <a:defRPr/>
            </a:lvl3pPr>
            <a:lvl4pPr indent="0" lvl="3" marL="0" algn="ctr">
              <a:spcBef>
                <a:spcPts val="0"/>
              </a:spcBef>
              <a:buNone/>
              <a:defRPr/>
            </a:lvl4pPr>
            <a:lvl5pPr indent="0" lvl="4" marL="0" algn="ctr">
              <a:spcBef>
                <a:spcPts val="0"/>
              </a:spcBef>
              <a:buNone/>
              <a:defRPr/>
            </a:lvl5pPr>
            <a:lvl6pPr indent="0" lvl="5" marL="0" algn="ctr">
              <a:spcBef>
                <a:spcPts val="0"/>
              </a:spcBef>
              <a:buNone/>
              <a:defRPr/>
            </a:lvl6pPr>
            <a:lvl7pPr indent="0" lvl="6" marL="0" algn="ctr">
              <a:spcBef>
                <a:spcPts val="0"/>
              </a:spcBef>
              <a:buNone/>
              <a:defRPr/>
            </a:lvl7pPr>
            <a:lvl8pPr indent="0" lvl="7" marL="0" algn="ctr">
              <a:spcBef>
                <a:spcPts val="0"/>
              </a:spcBef>
              <a:buNone/>
              <a:defRPr/>
            </a:lvl8pPr>
            <a:lvl9pPr indent="0" lvl="8" marL="0" algn="ctr">
              <a:spcBef>
                <a:spcPts val="0"/>
              </a:spcBef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34"/>
          <p:cNvSpPr txBox="1"/>
          <p:nvPr>
            <p:ph type="title"/>
          </p:nvPr>
        </p:nvSpPr>
        <p:spPr>
          <a:xfrm rot="5400000">
            <a:off x="6267450" y="2466975"/>
            <a:ext cx="5826125" cy="175260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9" name="Google Shape;139;p34"/>
          <p:cNvSpPr txBox="1"/>
          <p:nvPr>
            <p:ph idx="1" type="body"/>
          </p:nvPr>
        </p:nvSpPr>
        <p:spPr>
          <a:xfrm rot="5400000">
            <a:off x="1679576" y="-139699"/>
            <a:ext cx="5368924" cy="742314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20040" lvl="0" marL="4572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1pPr>
            <a:lvl2pPr indent="-320040" lvl="1" marL="9144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2pPr>
            <a:lvl3pPr indent="-320039" lvl="2" marL="13716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3pPr>
            <a:lvl4pPr indent="-320039" lvl="3" marL="18288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4pPr>
            <a:lvl5pPr indent="-320039" lvl="4" marL="22860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5pPr>
            <a:lvl6pPr indent="-320039" lvl="5" marL="27432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indent="-320039" lvl="6" marL="32004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indent="-320040" lvl="7" marL="36576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indent="-320040" lvl="8" marL="41148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/>
        </p:txBody>
      </p:sp>
      <p:sp>
        <p:nvSpPr>
          <p:cNvPr id="140" name="Google Shape;140;p34"/>
          <p:cNvSpPr txBox="1"/>
          <p:nvPr>
            <p:ph idx="10" type="dt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1" name="Google Shape;141;p34"/>
          <p:cNvSpPr txBox="1"/>
          <p:nvPr>
            <p:ph idx="11" type="ftr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2" name="Google Shape;142;p34"/>
          <p:cNvSpPr txBox="1"/>
          <p:nvPr>
            <p:ph idx="12" type="sldNum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algn="ctr">
              <a:spcBef>
                <a:spcPts val="0"/>
              </a:spcBef>
              <a:buNone/>
              <a:defRPr/>
            </a:lvl1pPr>
            <a:lvl2pPr indent="0" lvl="1" marL="0" algn="ctr">
              <a:spcBef>
                <a:spcPts val="0"/>
              </a:spcBef>
              <a:buNone/>
              <a:defRPr/>
            </a:lvl2pPr>
            <a:lvl3pPr indent="0" lvl="2" marL="0" algn="ctr">
              <a:spcBef>
                <a:spcPts val="0"/>
              </a:spcBef>
              <a:buNone/>
              <a:defRPr/>
            </a:lvl3pPr>
            <a:lvl4pPr indent="0" lvl="3" marL="0" algn="ctr">
              <a:spcBef>
                <a:spcPts val="0"/>
              </a:spcBef>
              <a:buNone/>
              <a:defRPr/>
            </a:lvl4pPr>
            <a:lvl5pPr indent="0" lvl="4" marL="0" algn="ctr">
              <a:spcBef>
                <a:spcPts val="0"/>
              </a:spcBef>
              <a:buNone/>
              <a:defRPr/>
            </a:lvl5pPr>
            <a:lvl6pPr indent="0" lvl="5" marL="0" algn="ctr">
              <a:spcBef>
                <a:spcPts val="0"/>
              </a:spcBef>
              <a:buNone/>
              <a:defRPr/>
            </a:lvl6pPr>
            <a:lvl7pPr indent="0" lvl="6" marL="0" algn="ctr">
              <a:spcBef>
                <a:spcPts val="0"/>
              </a:spcBef>
              <a:buNone/>
              <a:defRPr/>
            </a:lvl7pPr>
            <a:lvl8pPr indent="0" lvl="7" marL="0" algn="ctr">
              <a:spcBef>
                <a:spcPts val="0"/>
              </a:spcBef>
              <a:buNone/>
              <a:defRPr/>
            </a:lvl8pPr>
            <a:lvl9pPr indent="0" lvl="8" marL="0" algn="ctr">
              <a:spcBef>
                <a:spcPts val="0"/>
              </a:spcBef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19"/>
          <p:cNvSpPr txBox="1"/>
          <p:nvPr>
            <p:ph idx="10" type="dt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19"/>
          <p:cNvSpPr txBox="1"/>
          <p:nvPr>
            <p:ph idx="11" type="ftr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19"/>
          <p:cNvSpPr txBox="1"/>
          <p:nvPr>
            <p:ph idx="12" type="sldNum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algn="ctr">
              <a:spcBef>
                <a:spcPts val="0"/>
              </a:spcBef>
              <a:buNone/>
              <a:defRPr/>
            </a:lvl1pPr>
            <a:lvl2pPr indent="0" lvl="1" marL="0" algn="ctr">
              <a:spcBef>
                <a:spcPts val="0"/>
              </a:spcBef>
              <a:buNone/>
              <a:defRPr/>
            </a:lvl2pPr>
            <a:lvl3pPr indent="0" lvl="2" marL="0" algn="ctr">
              <a:spcBef>
                <a:spcPts val="0"/>
              </a:spcBef>
              <a:buNone/>
              <a:defRPr/>
            </a:lvl3pPr>
            <a:lvl4pPr indent="0" lvl="3" marL="0" algn="ctr">
              <a:spcBef>
                <a:spcPts val="0"/>
              </a:spcBef>
              <a:buNone/>
              <a:defRPr/>
            </a:lvl4pPr>
            <a:lvl5pPr indent="0" lvl="4" marL="0" algn="ctr">
              <a:spcBef>
                <a:spcPts val="0"/>
              </a:spcBef>
              <a:buNone/>
              <a:defRPr/>
            </a:lvl5pPr>
            <a:lvl6pPr indent="0" lvl="5" marL="0" algn="ctr">
              <a:spcBef>
                <a:spcPts val="0"/>
              </a:spcBef>
              <a:buNone/>
              <a:defRPr/>
            </a:lvl6pPr>
            <a:lvl7pPr indent="0" lvl="6" marL="0" algn="ctr">
              <a:spcBef>
                <a:spcPts val="0"/>
              </a:spcBef>
              <a:buNone/>
              <a:defRPr/>
            </a:lvl7pPr>
            <a:lvl8pPr indent="0" lvl="7" marL="0" algn="ctr">
              <a:spcBef>
                <a:spcPts val="0"/>
              </a:spcBef>
              <a:buNone/>
              <a:defRPr/>
            </a:lvl8pPr>
            <a:lvl9pPr indent="0" lvl="8" marL="0" algn="ctr">
              <a:spcBef>
                <a:spcPts val="0"/>
              </a:spcBef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20"/>
          <p:cNvSpPr txBox="1"/>
          <p:nvPr>
            <p:ph type="ctrTitle"/>
          </p:nvPr>
        </p:nvSpPr>
        <p:spPr>
          <a:xfrm>
            <a:off x="1154955" y="1447800"/>
            <a:ext cx="8825658" cy="332958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7200"/>
              <a:buFont typeface="Century Gothic"/>
              <a:buNone/>
              <a:defRPr sz="72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20"/>
          <p:cNvSpPr txBox="1"/>
          <p:nvPr>
            <p:ph idx="1" type="subTitle"/>
          </p:nvPr>
        </p:nvSpPr>
        <p:spPr>
          <a:xfrm>
            <a:off x="1154955" y="4777380"/>
            <a:ext cx="8825658" cy="8614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spcBef>
                <a:spcPts val="1000"/>
              </a:spcBef>
              <a:spcAft>
                <a:spcPts val="0"/>
              </a:spcAft>
              <a:buSzPts val="1600"/>
              <a:buNone/>
              <a:defRPr cap="none">
                <a:solidFill>
                  <a:srgbClr val="86D1D8"/>
                </a:solidFill>
              </a:defRPr>
            </a:lvl1pPr>
            <a:lvl2pPr lvl="1" algn="ctr">
              <a:spcBef>
                <a:spcPts val="1000"/>
              </a:spcBef>
              <a:spcAft>
                <a:spcPts val="0"/>
              </a:spcAft>
              <a:buSzPts val="1440"/>
              <a:buNone/>
              <a:defRPr>
                <a:solidFill>
                  <a:schemeClr val="lt1"/>
                </a:solidFill>
              </a:defRPr>
            </a:lvl2pPr>
            <a:lvl3pPr lvl="2" algn="ctr">
              <a:spcBef>
                <a:spcPts val="1000"/>
              </a:spcBef>
              <a:spcAft>
                <a:spcPts val="0"/>
              </a:spcAft>
              <a:buSzPts val="1280"/>
              <a:buNone/>
              <a:defRPr>
                <a:solidFill>
                  <a:schemeClr val="lt1"/>
                </a:solidFill>
              </a:defRPr>
            </a:lvl3pPr>
            <a:lvl4pPr lvl="3" algn="ctr">
              <a:spcBef>
                <a:spcPts val="1000"/>
              </a:spcBef>
              <a:spcAft>
                <a:spcPts val="0"/>
              </a:spcAft>
              <a:buSzPts val="1120"/>
              <a:buNone/>
              <a:defRPr>
                <a:solidFill>
                  <a:schemeClr val="lt1"/>
                </a:solidFill>
              </a:defRPr>
            </a:lvl4pPr>
            <a:lvl5pPr lvl="4" algn="ctr">
              <a:spcBef>
                <a:spcPts val="1000"/>
              </a:spcBef>
              <a:spcAft>
                <a:spcPts val="0"/>
              </a:spcAft>
              <a:buSzPts val="1120"/>
              <a:buNone/>
              <a:defRPr>
                <a:solidFill>
                  <a:schemeClr val="lt1"/>
                </a:solidFill>
              </a:defRPr>
            </a:lvl5pPr>
            <a:lvl6pPr lvl="5" algn="ctr">
              <a:spcBef>
                <a:spcPts val="1000"/>
              </a:spcBef>
              <a:spcAft>
                <a:spcPts val="0"/>
              </a:spcAft>
              <a:buSzPts val="1120"/>
              <a:buNone/>
              <a:defRPr>
                <a:solidFill>
                  <a:schemeClr val="lt1"/>
                </a:solidFill>
              </a:defRPr>
            </a:lvl6pPr>
            <a:lvl7pPr lvl="6" algn="ctr">
              <a:spcBef>
                <a:spcPts val="1000"/>
              </a:spcBef>
              <a:spcAft>
                <a:spcPts val="0"/>
              </a:spcAft>
              <a:buSzPts val="1120"/>
              <a:buNone/>
              <a:defRPr>
                <a:solidFill>
                  <a:schemeClr val="lt1"/>
                </a:solidFill>
              </a:defRPr>
            </a:lvl7pPr>
            <a:lvl8pPr lvl="7" algn="ctr">
              <a:spcBef>
                <a:spcPts val="1000"/>
              </a:spcBef>
              <a:spcAft>
                <a:spcPts val="0"/>
              </a:spcAft>
              <a:buSzPts val="1120"/>
              <a:buNone/>
              <a:defRPr>
                <a:solidFill>
                  <a:schemeClr val="lt1"/>
                </a:solidFill>
              </a:defRPr>
            </a:lvl8pPr>
            <a:lvl9pPr lvl="8" algn="ctr">
              <a:spcBef>
                <a:spcPts val="1000"/>
              </a:spcBef>
              <a:spcAft>
                <a:spcPts val="0"/>
              </a:spcAft>
              <a:buSzPts val="1120"/>
              <a:buNone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30" name="Google Shape;30;p20"/>
          <p:cNvSpPr txBox="1"/>
          <p:nvPr>
            <p:ph idx="10" type="dt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20"/>
          <p:cNvSpPr txBox="1"/>
          <p:nvPr>
            <p:ph idx="11" type="ftr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20"/>
          <p:cNvSpPr txBox="1"/>
          <p:nvPr>
            <p:ph idx="12" type="sldNum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algn="ctr">
              <a:spcBef>
                <a:spcPts val="0"/>
              </a:spcBef>
              <a:buNone/>
              <a:defRPr/>
            </a:lvl1pPr>
            <a:lvl2pPr indent="0" lvl="1" marL="0" algn="ctr">
              <a:spcBef>
                <a:spcPts val="0"/>
              </a:spcBef>
              <a:buNone/>
              <a:defRPr/>
            </a:lvl2pPr>
            <a:lvl3pPr indent="0" lvl="2" marL="0" algn="ctr">
              <a:spcBef>
                <a:spcPts val="0"/>
              </a:spcBef>
              <a:buNone/>
              <a:defRPr/>
            </a:lvl3pPr>
            <a:lvl4pPr indent="0" lvl="3" marL="0" algn="ctr">
              <a:spcBef>
                <a:spcPts val="0"/>
              </a:spcBef>
              <a:buNone/>
              <a:defRPr/>
            </a:lvl4pPr>
            <a:lvl5pPr indent="0" lvl="4" marL="0" algn="ctr">
              <a:spcBef>
                <a:spcPts val="0"/>
              </a:spcBef>
              <a:buNone/>
              <a:defRPr/>
            </a:lvl5pPr>
            <a:lvl6pPr indent="0" lvl="5" marL="0" algn="ctr">
              <a:spcBef>
                <a:spcPts val="0"/>
              </a:spcBef>
              <a:buNone/>
              <a:defRPr/>
            </a:lvl6pPr>
            <a:lvl7pPr indent="0" lvl="6" marL="0" algn="ctr">
              <a:spcBef>
                <a:spcPts val="0"/>
              </a:spcBef>
              <a:buNone/>
              <a:defRPr/>
            </a:lvl7pPr>
            <a:lvl8pPr indent="0" lvl="7" marL="0" algn="ctr">
              <a:spcBef>
                <a:spcPts val="0"/>
              </a:spcBef>
              <a:buNone/>
              <a:defRPr/>
            </a:lvl8pPr>
            <a:lvl9pPr indent="0" lvl="8" marL="0" algn="ctr">
              <a:spcBef>
                <a:spcPts val="0"/>
              </a:spcBef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21"/>
          <p:cNvSpPr txBox="1"/>
          <p:nvPr>
            <p:ph type="title"/>
          </p:nvPr>
        </p:nvSpPr>
        <p:spPr>
          <a:xfrm>
            <a:off x="1154956" y="2861733"/>
            <a:ext cx="8825657" cy="191564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000"/>
              <a:buFont typeface="Century Gothic"/>
              <a:buNone/>
              <a:defRPr b="0" sz="4000" cap="none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21"/>
          <p:cNvSpPr txBox="1"/>
          <p:nvPr>
            <p:ph idx="1" type="body"/>
          </p:nvPr>
        </p:nvSpPr>
        <p:spPr>
          <a:xfrm>
            <a:off x="1154955" y="4777381"/>
            <a:ext cx="8825658" cy="860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1000"/>
              </a:spcBef>
              <a:spcAft>
                <a:spcPts val="0"/>
              </a:spcAft>
              <a:buSzPts val="1600"/>
              <a:buNone/>
              <a:defRPr sz="2000" cap="none">
                <a:solidFill>
                  <a:srgbClr val="86D1D8"/>
                </a:solidFill>
              </a:defRPr>
            </a:lvl1pPr>
            <a:lvl2pPr indent="-228600" lvl="1" marL="914400" algn="l"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chemeClr val="lt1"/>
                </a:solidFill>
              </a:defRPr>
            </a:lvl2pPr>
            <a:lvl3pPr indent="-228600" lvl="2" marL="1371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>
                <a:solidFill>
                  <a:schemeClr val="lt1"/>
                </a:solidFill>
              </a:defRPr>
            </a:lvl3pPr>
            <a:lvl4pPr indent="-228600" lvl="3" marL="18288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chemeClr val="lt1"/>
                </a:solidFill>
              </a:defRPr>
            </a:lvl4pPr>
            <a:lvl5pPr indent="-228600" lvl="4" marL="22860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chemeClr val="lt1"/>
                </a:solidFill>
              </a:defRPr>
            </a:lvl5pPr>
            <a:lvl6pPr indent="-228600" lvl="5" marL="27432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chemeClr val="lt1"/>
                </a:solidFill>
              </a:defRPr>
            </a:lvl6pPr>
            <a:lvl7pPr indent="-228600" lvl="6" marL="32004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chemeClr val="lt1"/>
                </a:solidFill>
              </a:defRPr>
            </a:lvl7pPr>
            <a:lvl8pPr indent="-228600" lvl="7" marL="3657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chemeClr val="lt1"/>
                </a:solidFill>
              </a:defRPr>
            </a:lvl8pPr>
            <a:lvl9pPr indent="-228600" lvl="8" marL="41148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36" name="Google Shape;36;p21"/>
          <p:cNvSpPr txBox="1"/>
          <p:nvPr>
            <p:ph idx="10" type="dt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7" name="Google Shape;37;p21"/>
          <p:cNvSpPr txBox="1"/>
          <p:nvPr>
            <p:ph idx="11" type="ftr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21"/>
          <p:cNvSpPr txBox="1"/>
          <p:nvPr>
            <p:ph idx="12" type="sldNum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algn="ctr">
              <a:spcBef>
                <a:spcPts val="0"/>
              </a:spcBef>
              <a:buNone/>
              <a:defRPr/>
            </a:lvl1pPr>
            <a:lvl2pPr indent="0" lvl="1" marL="0" algn="ctr">
              <a:spcBef>
                <a:spcPts val="0"/>
              </a:spcBef>
              <a:buNone/>
              <a:defRPr/>
            </a:lvl2pPr>
            <a:lvl3pPr indent="0" lvl="2" marL="0" algn="ctr">
              <a:spcBef>
                <a:spcPts val="0"/>
              </a:spcBef>
              <a:buNone/>
              <a:defRPr/>
            </a:lvl3pPr>
            <a:lvl4pPr indent="0" lvl="3" marL="0" algn="ctr">
              <a:spcBef>
                <a:spcPts val="0"/>
              </a:spcBef>
              <a:buNone/>
              <a:defRPr/>
            </a:lvl4pPr>
            <a:lvl5pPr indent="0" lvl="4" marL="0" algn="ctr">
              <a:spcBef>
                <a:spcPts val="0"/>
              </a:spcBef>
              <a:buNone/>
              <a:defRPr/>
            </a:lvl5pPr>
            <a:lvl6pPr indent="0" lvl="5" marL="0" algn="ctr">
              <a:spcBef>
                <a:spcPts val="0"/>
              </a:spcBef>
              <a:buNone/>
              <a:defRPr/>
            </a:lvl6pPr>
            <a:lvl7pPr indent="0" lvl="6" marL="0" algn="ctr">
              <a:spcBef>
                <a:spcPts val="0"/>
              </a:spcBef>
              <a:buNone/>
              <a:defRPr/>
            </a:lvl7pPr>
            <a:lvl8pPr indent="0" lvl="7" marL="0" algn="ctr">
              <a:spcBef>
                <a:spcPts val="0"/>
              </a:spcBef>
              <a:buNone/>
              <a:defRPr/>
            </a:lvl8pPr>
            <a:lvl9pPr indent="0" lvl="8" marL="0" algn="ctr">
              <a:spcBef>
                <a:spcPts val="0"/>
              </a:spcBef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39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22"/>
          <p:cNvSpPr txBox="1"/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1" name="Google Shape;41;p22"/>
          <p:cNvSpPr txBox="1"/>
          <p:nvPr>
            <p:ph idx="1" type="body"/>
          </p:nvPr>
        </p:nvSpPr>
        <p:spPr>
          <a:xfrm>
            <a:off x="1103312" y="2060575"/>
            <a:ext cx="4396339" cy="41957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20040" lvl="0" marL="4572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 sz="1800"/>
            </a:lvl1pPr>
            <a:lvl2pPr indent="-309880" lvl="1" marL="914400" algn="l">
              <a:spcBef>
                <a:spcPts val="1000"/>
              </a:spcBef>
              <a:spcAft>
                <a:spcPts val="0"/>
              </a:spcAft>
              <a:buSzPts val="1280"/>
              <a:buChar char="►"/>
              <a:defRPr sz="1600"/>
            </a:lvl2pPr>
            <a:lvl3pPr indent="-299719" lvl="2" marL="1371600" algn="l">
              <a:spcBef>
                <a:spcPts val="1000"/>
              </a:spcBef>
              <a:spcAft>
                <a:spcPts val="0"/>
              </a:spcAft>
              <a:buSzPts val="1120"/>
              <a:buChar char="►"/>
              <a:defRPr sz="1400"/>
            </a:lvl3pPr>
            <a:lvl4pPr indent="-289560" lvl="3" marL="1828800" algn="l"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4pPr>
            <a:lvl5pPr indent="-289560" lvl="4" marL="2286000" algn="l"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5pPr>
            <a:lvl6pPr indent="-289560" lvl="5" marL="2743200" algn="l"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6pPr>
            <a:lvl7pPr indent="-289560" lvl="6" marL="3200400" algn="l"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7pPr>
            <a:lvl8pPr indent="-289559" lvl="7" marL="3657600" algn="l"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8pPr>
            <a:lvl9pPr indent="-289559" lvl="8" marL="4114800" algn="l"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9pPr>
          </a:lstStyle>
          <a:p/>
        </p:txBody>
      </p:sp>
      <p:sp>
        <p:nvSpPr>
          <p:cNvPr id="42" name="Google Shape;42;p22"/>
          <p:cNvSpPr txBox="1"/>
          <p:nvPr>
            <p:ph idx="2" type="body"/>
          </p:nvPr>
        </p:nvSpPr>
        <p:spPr>
          <a:xfrm>
            <a:off x="5654493" y="2056092"/>
            <a:ext cx="4396341" cy="420024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20040" lvl="0" marL="4572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 sz="1800"/>
            </a:lvl1pPr>
            <a:lvl2pPr indent="-309880" lvl="1" marL="914400" algn="l">
              <a:spcBef>
                <a:spcPts val="1000"/>
              </a:spcBef>
              <a:spcAft>
                <a:spcPts val="0"/>
              </a:spcAft>
              <a:buSzPts val="1280"/>
              <a:buChar char="►"/>
              <a:defRPr sz="1600"/>
            </a:lvl2pPr>
            <a:lvl3pPr indent="-299719" lvl="2" marL="1371600" algn="l">
              <a:spcBef>
                <a:spcPts val="1000"/>
              </a:spcBef>
              <a:spcAft>
                <a:spcPts val="0"/>
              </a:spcAft>
              <a:buSzPts val="1120"/>
              <a:buChar char="►"/>
              <a:defRPr sz="1400"/>
            </a:lvl3pPr>
            <a:lvl4pPr indent="-289560" lvl="3" marL="1828800" algn="l"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4pPr>
            <a:lvl5pPr indent="-289560" lvl="4" marL="2286000" algn="l"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5pPr>
            <a:lvl6pPr indent="-289560" lvl="5" marL="2743200" algn="l"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6pPr>
            <a:lvl7pPr indent="-289560" lvl="6" marL="3200400" algn="l"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7pPr>
            <a:lvl8pPr indent="-289559" lvl="7" marL="3657600" algn="l"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8pPr>
            <a:lvl9pPr indent="-289559" lvl="8" marL="4114800" algn="l"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9pPr>
          </a:lstStyle>
          <a:p/>
        </p:txBody>
      </p:sp>
      <p:sp>
        <p:nvSpPr>
          <p:cNvPr id="43" name="Google Shape;43;p22"/>
          <p:cNvSpPr txBox="1"/>
          <p:nvPr>
            <p:ph idx="10" type="dt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4" name="Google Shape;44;p22"/>
          <p:cNvSpPr txBox="1"/>
          <p:nvPr>
            <p:ph idx="11" type="ftr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5" name="Google Shape;45;p22"/>
          <p:cNvSpPr txBox="1"/>
          <p:nvPr>
            <p:ph idx="12" type="sldNum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algn="ctr">
              <a:spcBef>
                <a:spcPts val="0"/>
              </a:spcBef>
              <a:buNone/>
              <a:defRPr/>
            </a:lvl1pPr>
            <a:lvl2pPr indent="0" lvl="1" marL="0" algn="ctr">
              <a:spcBef>
                <a:spcPts val="0"/>
              </a:spcBef>
              <a:buNone/>
              <a:defRPr/>
            </a:lvl2pPr>
            <a:lvl3pPr indent="0" lvl="2" marL="0" algn="ctr">
              <a:spcBef>
                <a:spcPts val="0"/>
              </a:spcBef>
              <a:buNone/>
              <a:defRPr/>
            </a:lvl3pPr>
            <a:lvl4pPr indent="0" lvl="3" marL="0" algn="ctr">
              <a:spcBef>
                <a:spcPts val="0"/>
              </a:spcBef>
              <a:buNone/>
              <a:defRPr/>
            </a:lvl4pPr>
            <a:lvl5pPr indent="0" lvl="4" marL="0" algn="ctr">
              <a:spcBef>
                <a:spcPts val="0"/>
              </a:spcBef>
              <a:buNone/>
              <a:defRPr/>
            </a:lvl5pPr>
            <a:lvl6pPr indent="0" lvl="5" marL="0" algn="ctr">
              <a:spcBef>
                <a:spcPts val="0"/>
              </a:spcBef>
              <a:buNone/>
              <a:defRPr/>
            </a:lvl6pPr>
            <a:lvl7pPr indent="0" lvl="6" marL="0" algn="ctr">
              <a:spcBef>
                <a:spcPts val="0"/>
              </a:spcBef>
              <a:buNone/>
              <a:defRPr/>
            </a:lvl7pPr>
            <a:lvl8pPr indent="0" lvl="7" marL="0" algn="ctr">
              <a:spcBef>
                <a:spcPts val="0"/>
              </a:spcBef>
              <a:buNone/>
              <a:defRPr/>
            </a:lvl8pPr>
            <a:lvl9pPr indent="0" lvl="8" marL="0" algn="ctr">
              <a:spcBef>
                <a:spcPts val="0"/>
              </a:spcBef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23"/>
          <p:cNvSpPr txBox="1"/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Font typeface="Century Gothic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23"/>
          <p:cNvSpPr txBox="1"/>
          <p:nvPr>
            <p:ph idx="1" type="body"/>
          </p:nvPr>
        </p:nvSpPr>
        <p:spPr>
          <a:xfrm>
            <a:off x="1103313" y="1905000"/>
            <a:ext cx="4396338" cy="5762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1000"/>
              </a:spcBef>
              <a:spcAft>
                <a:spcPts val="0"/>
              </a:spcAft>
              <a:buSzPts val="1920"/>
              <a:buNone/>
              <a:defRPr b="0" sz="2400">
                <a:solidFill>
                  <a:srgbClr val="86D1D8"/>
                </a:solidFill>
              </a:defRPr>
            </a:lvl1pPr>
            <a:lvl2pPr indent="-228600" lvl="1" marL="914400" algn="l">
              <a:spcBef>
                <a:spcPts val="1000"/>
              </a:spcBef>
              <a:spcAft>
                <a:spcPts val="0"/>
              </a:spcAft>
              <a:buSzPts val="1600"/>
              <a:buNone/>
              <a:defRPr b="1" sz="2000"/>
            </a:lvl2pPr>
            <a:lvl3pPr indent="-228600" lvl="2" marL="1371600" algn="l">
              <a:spcBef>
                <a:spcPts val="1000"/>
              </a:spcBef>
              <a:spcAft>
                <a:spcPts val="0"/>
              </a:spcAft>
              <a:buSzPts val="1440"/>
              <a:buNone/>
              <a:defRPr b="1" sz="1800"/>
            </a:lvl3pPr>
            <a:lvl4pPr indent="-228600" lvl="3" marL="18288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4pPr>
            <a:lvl5pPr indent="-228600" lvl="4" marL="22860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5pPr>
            <a:lvl6pPr indent="-228600" lvl="5" marL="27432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6pPr>
            <a:lvl7pPr indent="-228600" lvl="6" marL="32004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7pPr>
            <a:lvl8pPr indent="-228600" lvl="7" marL="3657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8pPr>
            <a:lvl9pPr indent="-228600" lvl="8" marL="41148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9pPr>
          </a:lstStyle>
          <a:p/>
        </p:txBody>
      </p:sp>
      <p:sp>
        <p:nvSpPr>
          <p:cNvPr id="49" name="Google Shape;49;p23"/>
          <p:cNvSpPr txBox="1"/>
          <p:nvPr>
            <p:ph idx="2" type="body"/>
          </p:nvPr>
        </p:nvSpPr>
        <p:spPr>
          <a:xfrm>
            <a:off x="1103312" y="2514600"/>
            <a:ext cx="4396339" cy="37417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20040" lvl="0" marL="4572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 sz="1800"/>
            </a:lvl1pPr>
            <a:lvl2pPr indent="-309880" lvl="1" marL="914400" algn="l">
              <a:spcBef>
                <a:spcPts val="1000"/>
              </a:spcBef>
              <a:spcAft>
                <a:spcPts val="0"/>
              </a:spcAft>
              <a:buSzPts val="1280"/>
              <a:buChar char="►"/>
              <a:defRPr sz="1600"/>
            </a:lvl2pPr>
            <a:lvl3pPr indent="-299719" lvl="2" marL="1371600" algn="l">
              <a:spcBef>
                <a:spcPts val="1000"/>
              </a:spcBef>
              <a:spcAft>
                <a:spcPts val="0"/>
              </a:spcAft>
              <a:buSzPts val="1120"/>
              <a:buChar char="►"/>
              <a:defRPr sz="1400"/>
            </a:lvl3pPr>
            <a:lvl4pPr indent="-289560" lvl="3" marL="1828800" algn="l"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4pPr>
            <a:lvl5pPr indent="-289560" lvl="4" marL="2286000" algn="l"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5pPr>
            <a:lvl6pPr indent="-289560" lvl="5" marL="2743200" algn="l"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6pPr>
            <a:lvl7pPr indent="-289560" lvl="6" marL="3200400" algn="l"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7pPr>
            <a:lvl8pPr indent="-289559" lvl="7" marL="3657600" algn="l"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8pPr>
            <a:lvl9pPr indent="-289559" lvl="8" marL="4114800" algn="l"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9pPr>
          </a:lstStyle>
          <a:p/>
        </p:txBody>
      </p:sp>
      <p:sp>
        <p:nvSpPr>
          <p:cNvPr id="50" name="Google Shape;50;p23"/>
          <p:cNvSpPr txBox="1"/>
          <p:nvPr>
            <p:ph idx="3" type="body"/>
          </p:nvPr>
        </p:nvSpPr>
        <p:spPr>
          <a:xfrm>
            <a:off x="5654495" y="1905000"/>
            <a:ext cx="4396339" cy="5762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1000"/>
              </a:spcBef>
              <a:spcAft>
                <a:spcPts val="0"/>
              </a:spcAft>
              <a:buSzPts val="1920"/>
              <a:buNone/>
              <a:defRPr b="0" sz="2400">
                <a:solidFill>
                  <a:srgbClr val="86D1D8"/>
                </a:solidFill>
              </a:defRPr>
            </a:lvl1pPr>
            <a:lvl2pPr indent="-228600" lvl="1" marL="914400" algn="l">
              <a:spcBef>
                <a:spcPts val="1000"/>
              </a:spcBef>
              <a:spcAft>
                <a:spcPts val="0"/>
              </a:spcAft>
              <a:buSzPts val="1600"/>
              <a:buNone/>
              <a:defRPr b="1" sz="2000"/>
            </a:lvl2pPr>
            <a:lvl3pPr indent="-228600" lvl="2" marL="1371600" algn="l">
              <a:spcBef>
                <a:spcPts val="1000"/>
              </a:spcBef>
              <a:spcAft>
                <a:spcPts val="0"/>
              </a:spcAft>
              <a:buSzPts val="1440"/>
              <a:buNone/>
              <a:defRPr b="1" sz="1800"/>
            </a:lvl3pPr>
            <a:lvl4pPr indent="-228600" lvl="3" marL="18288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4pPr>
            <a:lvl5pPr indent="-228600" lvl="4" marL="22860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5pPr>
            <a:lvl6pPr indent="-228600" lvl="5" marL="27432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6pPr>
            <a:lvl7pPr indent="-228600" lvl="6" marL="32004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7pPr>
            <a:lvl8pPr indent="-228600" lvl="7" marL="3657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8pPr>
            <a:lvl9pPr indent="-228600" lvl="8" marL="41148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9pPr>
          </a:lstStyle>
          <a:p/>
        </p:txBody>
      </p:sp>
      <p:sp>
        <p:nvSpPr>
          <p:cNvPr id="51" name="Google Shape;51;p23"/>
          <p:cNvSpPr txBox="1"/>
          <p:nvPr>
            <p:ph idx="4" type="body"/>
          </p:nvPr>
        </p:nvSpPr>
        <p:spPr>
          <a:xfrm>
            <a:off x="5654495" y="2514600"/>
            <a:ext cx="4396339" cy="37417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20040" lvl="0" marL="4572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 sz="1800"/>
            </a:lvl1pPr>
            <a:lvl2pPr indent="-309880" lvl="1" marL="914400" algn="l">
              <a:spcBef>
                <a:spcPts val="1000"/>
              </a:spcBef>
              <a:spcAft>
                <a:spcPts val="0"/>
              </a:spcAft>
              <a:buSzPts val="1280"/>
              <a:buChar char="►"/>
              <a:defRPr sz="1600"/>
            </a:lvl2pPr>
            <a:lvl3pPr indent="-299719" lvl="2" marL="1371600" algn="l">
              <a:spcBef>
                <a:spcPts val="1000"/>
              </a:spcBef>
              <a:spcAft>
                <a:spcPts val="0"/>
              </a:spcAft>
              <a:buSzPts val="1120"/>
              <a:buChar char="►"/>
              <a:defRPr sz="1400"/>
            </a:lvl3pPr>
            <a:lvl4pPr indent="-289560" lvl="3" marL="1828800" algn="l"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4pPr>
            <a:lvl5pPr indent="-289560" lvl="4" marL="2286000" algn="l"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5pPr>
            <a:lvl6pPr indent="-289560" lvl="5" marL="2743200" algn="l"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6pPr>
            <a:lvl7pPr indent="-289560" lvl="6" marL="3200400" algn="l"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7pPr>
            <a:lvl8pPr indent="-289559" lvl="7" marL="3657600" algn="l"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8pPr>
            <a:lvl9pPr indent="-289559" lvl="8" marL="4114800" algn="l"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9pPr>
          </a:lstStyle>
          <a:p/>
        </p:txBody>
      </p:sp>
      <p:sp>
        <p:nvSpPr>
          <p:cNvPr id="52" name="Google Shape;52;p23"/>
          <p:cNvSpPr txBox="1"/>
          <p:nvPr>
            <p:ph idx="10" type="dt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23"/>
          <p:cNvSpPr txBox="1"/>
          <p:nvPr>
            <p:ph idx="11" type="ftr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4" name="Google Shape;54;p23"/>
          <p:cNvSpPr txBox="1"/>
          <p:nvPr>
            <p:ph idx="12" type="sldNum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algn="ctr">
              <a:spcBef>
                <a:spcPts val="0"/>
              </a:spcBef>
              <a:buNone/>
              <a:defRPr/>
            </a:lvl1pPr>
            <a:lvl2pPr indent="0" lvl="1" marL="0" algn="ctr">
              <a:spcBef>
                <a:spcPts val="0"/>
              </a:spcBef>
              <a:buNone/>
              <a:defRPr/>
            </a:lvl2pPr>
            <a:lvl3pPr indent="0" lvl="2" marL="0" algn="ctr">
              <a:spcBef>
                <a:spcPts val="0"/>
              </a:spcBef>
              <a:buNone/>
              <a:defRPr/>
            </a:lvl3pPr>
            <a:lvl4pPr indent="0" lvl="3" marL="0" algn="ctr">
              <a:spcBef>
                <a:spcPts val="0"/>
              </a:spcBef>
              <a:buNone/>
              <a:defRPr/>
            </a:lvl4pPr>
            <a:lvl5pPr indent="0" lvl="4" marL="0" algn="ctr">
              <a:spcBef>
                <a:spcPts val="0"/>
              </a:spcBef>
              <a:buNone/>
              <a:defRPr/>
            </a:lvl5pPr>
            <a:lvl6pPr indent="0" lvl="5" marL="0" algn="ctr">
              <a:spcBef>
                <a:spcPts val="0"/>
              </a:spcBef>
              <a:buNone/>
              <a:defRPr/>
            </a:lvl6pPr>
            <a:lvl7pPr indent="0" lvl="6" marL="0" algn="ctr">
              <a:spcBef>
                <a:spcPts val="0"/>
              </a:spcBef>
              <a:buNone/>
              <a:defRPr/>
            </a:lvl7pPr>
            <a:lvl8pPr indent="0" lvl="7" marL="0" algn="ctr">
              <a:spcBef>
                <a:spcPts val="0"/>
              </a:spcBef>
              <a:buNone/>
              <a:defRPr/>
            </a:lvl8pPr>
            <a:lvl9pPr indent="0" lvl="8" marL="0" algn="ctr">
              <a:spcBef>
                <a:spcPts val="0"/>
              </a:spcBef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24"/>
          <p:cNvSpPr txBox="1"/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7" name="Google Shape;57;p24"/>
          <p:cNvSpPr txBox="1"/>
          <p:nvPr>
            <p:ph idx="10" type="dt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8" name="Google Shape;58;p24"/>
          <p:cNvSpPr txBox="1"/>
          <p:nvPr>
            <p:ph idx="11" type="ftr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24"/>
          <p:cNvSpPr txBox="1"/>
          <p:nvPr>
            <p:ph idx="12" type="sldNum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algn="ctr">
              <a:spcBef>
                <a:spcPts val="0"/>
              </a:spcBef>
              <a:buNone/>
              <a:defRPr/>
            </a:lvl1pPr>
            <a:lvl2pPr indent="0" lvl="1" marL="0" algn="ctr">
              <a:spcBef>
                <a:spcPts val="0"/>
              </a:spcBef>
              <a:buNone/>
              <a:defRPr/>
            </a:lvl2pPr>
            <a:lvl3pPr indent="0" lvl="2" marL="0" algn="ctr">
              <a:spcBef>
                <a:spcPts val="0"/>
              </a:spcBef>
              <a:buNone/>
              <a:defRPr/>
            </a:lvl3pPr>
            <a:lvl4pPr indent="0" lvl="3" marL="0" algn="ctr">
              <a:spcBef>
                <a:spcPts val="0"/>
              </a:spcBef>
              <a:buNone/>
              <a:defRPr/>
            </a:lvl4pPr>
            <a:lvl5pPr indent="0" lvl="4" marL="0" algn="ctr">
              <a:spcBef>
                <a:spcPts val="0"/>
              </a:spcBef>
              <a:buNone/>
              <a:defRPr/>
            </a:lvl5pPr>
            <a:lvl6pPr indent="0" lvl="5" marL="0" algn="ctr">
              <a:spcBef>
                <a:spcPts val="0"/>
              </a:spcBef>
              <a:buNone/>
              <a:defRPr/>
            </a:lvl6pPr>
            <a:lvl7pPr indent="0" lvl="6" marL="0" algn="ctr">
              <a:spcBef>
                <a:spcPts val="0"/>
              </a:spcBef>
              <a:buNone/>
              <a:defRPr/>
            </a:lvl7pPr>
            <a:lvl8pPr indent="0" lvl="7" marL="0" algn="ctr">
              <a:spcBef>
                <a:spcPts val="0"/>
              </a:spcBef>
              <a:buNone/>
              <a:defRPr/>
            </a:lvl8pPr>
            <a:lvl9pPr indent="0" lvl="8" marL="0" algn="ctr">
              <a:spcBef>
                <a:spcPts val="0"/>
              </a:spcBef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25"/>
          <p:cNvSpPr txBox="1"/>
          <p:nvPr>
            <p:ph type="title"/>
          </p:nvPr>
        </p:nvSpPr>
        <p:spPr>
          <a:xfrm>
            <a:off x="1154953" y="1447800"/>
            <a:ext cx="3401064" cy="14478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Century Gothic"/>
              <a:buNone/>
              <a:defRPr b="0" sz="24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2" name="Google Shape;62;p25"/>
          <p:cNvSpPr txBox="1"/>
          <p:nvPr>
            <p:ph idx="1" type="body"/>
          </p:nvPr>
        </p:nvSpPr>
        <p:spPr>
          <a:xfrm>
            <a:off x="4784616" y="1447800"/>
            <a:ext cx="5195997" cy="457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330200" lvl="0" marL="457200" algn="l">
              <a:spcBef>
                <a:spcPts val="1000"/>
              </a:spcBef>
              <a:spcAft>
                <a:spcPts val="0"/>
              </a:spcAft>
              <a:buSzPts val="1600"/>
              <a:buChar char="►"/>
              <a:defRPr sz="2000"/>
            </a:lvl1pPr>
            <a:lvl2pPr indent="-320040" lvl="1" marL="9144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 sz="1800"/>
            </a:lvl2pPr>
            <a:lvl3pPr indent="-309880" lvl="2" marL="1371600" algn="l">
              <a:spcBef>
                <a:spcPts val="1000"/>
              </a:spcBef>
              <a:spcAft>
                <a:spcPts val="0"/>
              </a:spcAft>
              <a:buSzPts val="1280"/>
              <a:buChar char="►"/>
              <a:defRPr sz="1600"/>
            </a:lvl3pPr>
            <a:lvl4pPr indent="-299719" lvl="3" marL="1828800" algn="l">
              <a:spcBef>
                <a:spcPts val="1000"/>
              </a:spcBef>
              <a:spcAft>
                <a:spcPts val="0"/>
              </a:spcAft>
              <a:buSzPts val="1120"/>
              <a:buChar char="►"/>
              <a:defRPr sz="1400"/>
            </a:lvl4pPr>
            <a:lvl5pPr indent="-299720" lvl="4" marL="2286000" algn="l">
              <a:spcBef>
                <a:spcPts val="1000"/>
              </a:spcBef>
              <a:spcAft>
                <a:spcPts val="0"/>
              </a:spcAft>
              <a:buSzPts val="1120"/>
              <a:buChar char="►"/>
              <a:defRPr sz="1400"/>
            </a:lvl5pPr>
            <a:lvl6pPr indent="-299720" lvl="5" marL="2743200" algn="l">
              <a:spcBef>
                <a:spcPts val="1000"/>
              </a:spcBef>
              <a:spcAft>
                <a:spcPts val="0"/>
              </a:spcAft>
              <a:buSzPts val="1120"/>
              <a:buChar char="►"/>
              <a:defRPr sz="1400"/>
            </a:lvl6pPr>
            <a:lvl7pPr indent="-299720" lvl="6" marL="3200400" algn="l">
              <a:spcBef>
                <a:spcPts val="1000"/>
              </a:spcBef>
              <a:spcAft>
                <a:spcPts val="0"/>
              </a:spcAft>
              <a:buSzPts val="1120"/>
              <a:buChar char="►"/>
              <a:defRPr sz="1400"/>
            </a:lvl7pPr>
            <a:lvl8pPr indent="-299720" lvl="7" marL="3657600" algn="l">
              <a:spcBef>
                <a:spcPts val="1000"/>
              </a:spcBef>
              <a:spcAft>
                <a:spcPts val="0"/>
              </a:spcAft>
              <a:buSzPts val="1120"/>
              <a:buChar char="►"/>
              <a:defRPr sz="1400"/>
            </a:lvl8pPr>
            <a:lvl9pPr indent="-299720" lvl="8" marL="4114800" algn="l">
              <a:spcBef>
                <a:spcPts val="1000"/>
              </a:spcBef>
              <a:spcAft>
                <a:spcPts val="0"/>
              </a:spcAft>
              <a:buSzPts val="1120"/>
              <a:buChar char="►"/>
              <a:defRPr sz="1400"/>
            </a:lvl9pPr>
          </a:lstStyle>
          <a:p/>
        </p:txBody>
      </p:sp>
      <p:sp>
        <p:nvSpPr>
          <p:cNvPr id="63" name="Google Shape;63;p25"/>
          <p:cNvSpPr txBox="1"/>
          <p:nvPr>
            <p:ph idx="2" type="body"/>
          </p:nvPr>
        </p:nvSpPr>
        <p:spPr>
          <a:xfrm>
            <a:off x="1154953" y="3129280"/>
            <a:ext cx="3401063" cy="28955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/>
            </a:lvl1pPr>
            <a:lvl2pPr indent="-228600" lvl="1" marL="914400" algn="l">
              <a:spcBef>
                <a:spcPts val="1000"/>
              </a:spcBef>
              <a:spcAft>
                <a:spcPts val="0"/>
              </a:spcAft>
              <a:buSzPts val="960"/>
              <a:buNone/>
              <a:defRPr sz="1200"/>
            </a:lvl2pPr>
            <a:lvl3pPr indent="-228600" lvl="2" marL="1371600" algn="l"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3pPr>
            <a:lvl4pPr indent="-228600" lvl="3" marL="18288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4pPr>
            <a:lvl5pPr indent="-228600" lvl="4" marL="22860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5pPr>
            <a:lvl6pPr indent="-228600" lvl="5" marL="27432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6pPr>
            <a:lvl7pPr indent="-228600" lvl="6" marL="32004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7pPr>
            <a:lvl8pPr indent="-228600" lvl="7" marL="3657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8pPr>
            <a:lvl9pPr indent="-228600" lvl="8" marL="41148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9pPr>
          </a:lstStyle>
          <a:p/>
        </p:txBody>
      </p:sp>
      <p:sp>
        <p:nvSpPr>
          <p:cNvPr id="64" name="Google Shape;64;p25"/>
          <p:cNvSpPr txBox="1"/>
          <p:nvPr>
            <p:ph idx="10" type="dt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5" name="Google Shape;65;p25"/>
          <p:cNvSpPr txBox="1"/>
          <p:nvPr>
            <p:ph idx="11" type="ftr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25"/>
          <p:cNvSpPr txBox="1"/>
          <p:nvPr>
            <p:ph idx="12" type="sldNum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algn="ctr">
              <a:spcBef>
                <a:spcPts val="0"/>
              </a:spcBef>
              <a:buNone/>
              <a:defRPr/>
            </a:lvl1pPr>
            <a:lvl2pPr indent="0" lvl="1" marL="0" algn="ctr">
              <a:spcBef>
                <a:spcPts val="0"/>
              </a:spcBef>
              <a:buNone/>
              <a:defRPr/>
            </a:lvl2pPr>
            <a:lvl3pPr indent="0" lvl="2" marL="0" algn="ctr">
              <a:spcBef>
                <a:spcPts val="0"/>
              </a:spcBef>
              <a:buNone/>
              <a:defRPr/>
            </a:lvl3pPr>
            <a:lvl4pPr indent="0" lvl="3" marL="0" algn="ctr">
              <a:spcBef>
                <a:spcPts val="0"/>
              </a:spcBef>
              <a:buNone/>
              <a:defRPr/>
            </a:lvl4pPr>
            <a:lvl5pPr indent="0" lvl="4" marL="0" algn="ctr">
              <a:spcBef>
                <a:spcPts val="0"/>
              </a:spcBef>
              <a:buNone/>
              <a:defRPr/>
            </a:lvl5pPr>
            <a:lvl6pPr indent="0" lvl="5" marL="0" algn="ctr">
              <a:spcBef>
                <a:spcPts val="0"/>
              </a:spcBef>
              <a:buNone/>
              <a:defRPr/>
            </a:lvl6pPr>
            <a:lvl7pPr indent="0" lvl="6" marL="0" algn="ctr">
              <a:spcBef>
                <a:spcPts val="0"/>
              </a:spcBef>
              <a:buNone/>
              <a:defRPr/>
            </a:lvl7pPr>
            <a:lvl8pPr indent="0" lvl="7" marL="0" algn="ctr">
              <a:spcBef>
                <a:spcPts val="0"/>
              </a:spcBef>
              <a:buNone/>
              <a:defRPr/>
            </a:lvl8pPr>
            <a:lvl9pPr indent="0" lvl="8" marL="0" algn="ctr">
              <a:spcBef>
                <a:spcPts val="0"/>
              </a:spcBef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26"/>
          <p:cNvSpPr txBox="1"/>
          <p:nvPr>
            <p:ph type="title"/>
          </p:nvPr>
        </p:nvSpPr>
        <p:spPr>
          <a:xfrm>
            <a:off x="1153907" y="1854192"/>
            <a:ext cx="5092906" cy="157480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Font typeface="Century Gothic"/>
              <a:buNone/>
              <a:defRPr b="0" sz="36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9" name="Google Shape;69;p26"/>
          <p:cNvSpPr/>
          <p:nvPr>
            <p:ph idx="2" type="pic"/>
          </p:nvPr>
        </p:nvSpPr>
        <p:spPr>
          <a:xfrm>
            <a:off x="6949546" y="1143000"/>
            <a:ext cx="3200400" cy="4572000"/>
          </a:xfrm>
          <a:prstGeom prst="roundRect">
            <a:avLst>
              <a:gd fmla="val 1858" name="adj"/>
            </a:avLst>
          </a:prstGeom>
          <a:noFill/>
          <a:ln>
            <a:noFill/>
          </a:ln>
          <a:effectLst>
            <a:outerShdw blurRad="50800" rotWithShape="0" algn="tl" dir="5400000" dist="50800">
              <a:srgbClr val="000000">
                <a:alpha val="42745"/>
              </a:srgbClr>
            </a:outerShdw>
          </a:effectLst>
        </p:spPr>
      </p:sp>
      <p:sp>
        <p:nvSpPr>
          <p:cNvPr id="70" name="Google Shape;70;p26"/>
          <p:cNvSpPr txBox="1"/>
          <p:nvPr>
            <p:ph idx="1" type="body"/>
          </p:nvPr>
        </p:nvSpPr>
        <p:spPr>
          <a:xfrm>
            <a:off x="1154954" y="3657600"/>
            <a:ext cx="5084979" cy="1371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/>
            </a:lvl1pPr>
            <a:lvl2pPr indent="-228600" lvl="1" marL="914400" algn="l">
              <a:spcBef>
                <a:spcPts val="1000"/>
              </a:spcBef>
              <a:spcAft>
                <a:spcPts val="0"/>
              </a:spcAft>
              <a:buSzPts val="960"/>
              <a:buNone/>
              <a:defRPr sz="1200"/>
            </a:lvl2pPr>
            <a:lvl3pPr indent="-228600" lvl="2" marL="1371600" algn="l"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3pPr>
            <a:lvl4pPr indent="-228600" lvl="3" marL="18288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4pPr>
            <a:lvl5pPr indent="-228600" lvl="4" marL="22860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5pPr>
            <a:lvl6pPr indent="-228600" lvl="5" marL="27432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6pPr>
            <a:lvl7pPr indent="-228600" lvl="6" marL="32004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7pPr>
            <a:lvl8pPr indent="-228600" lvl="7" marL="3657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8pPr>
            <a:lvl9pPr indent="-228600" lvl="8" marL="41148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9pPr>
          </a:lstStyle>
          <a:p/>
        </p:txBody>
      </p:sp>
      <p:sp>
        <p:nvSpPr>
          <p:cNvPr id="71" name="Google Shape;71;p26"/>
          <p:cNvSpPr txBox="1"/>
          <p:nvPr>
            <p:ph idx="10" type="dt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26"/>
          <p:cNvSpPr txBox="1"/>
          <p:nvPr>
            <p:ph idx="11" type="ftr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26"/>
          <p:cNvSpPr txBox="1"/>
          <p:nvPr>
            <p:ph idx="12" type="sldNum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algn="ctr">
              <a:spcBef>
                <a:spcPts val="0"/>
              </a:spcBef>
              <a:buNone/>
              <a:defRPr/>
            </a:lvl1pPr>
            <a:lvl2pPr indent="0" lvl="1" marL="0" algn="ctr">
              <a:spcBef>
                <a:spcPts val="0"/>
              </a:spcBef>
              <a:buNone/>
              <a:defRPr/>
            </a:lvl2pPr>
            <a:lvl3pPr indent="0" lvl="2" marL="0" algn="ctr">
              <a:spcBef>
                <a:spcPts val="0"/>
              </a:spcBef>
              <a:buNone/>
              <a:defRPr/>
            </a:lvl3pPr>
            <a:lvl4pPr indent="0" lvl="3" marL="0" algn="ctr">
              <a:spcBef>
                <a:spcPts val="0"/>
              </a:spcBef>
              <a:buNone/>
              <a:defRPr/>
            </a:lvl4pPr>
            <a:lvl5pPr indent="0" lvl="4" marL="0" algn="ctr">
              <a:spcBef>
                <a:spcPts val="0"/>
              </a:spcBef>
              <a:buNone/>
              <a:defRPr/>
            </a:lvl5pPr>
            <a:lvl6pPr indent="0" lvl="5" marL="0" algn="ctr">
              <a:spcBef>
                <a:spcPts val="0"/>
              </a:spcBef>
              <a:buNone/>
              <a:defRPr/>
            </a:lvl6pPr>
            <a:lvl7pPr indent="0" lvl="6" marL="0" algn="ctr">
              <a:spcBef>
                <a:spcPts val="0"/>
              </a:spcBef>
              <a:buNone/>
              <a:defRPr/>
            </a:lvl7pPr>
            <a:lvl8pPr indent="0" lvl="7" marL="0" algn="ctr">
              <a:spcBef>
                <a:spcPts val="0"/>
              </a:spcBef>
              <a:buNone/>
              <a:defRPr/>
            </a:lvl8pPr>
            <a:lvl9pPr indent="0" lvl="8" marL="0" algn="ctr">
              <a:spcBef>
                <a:spcPts val="0"/>
              </a:spcBef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20" Type="http://schemas.openxmlformats.org/officeDocument/2006/relationships/slideLayout" Target="../slideLayouts/slideLayout15.xml"/><Relationship Id="rId11" Type="http://schemas.openxmlformats.org/officeDocument/2006/relationships/slideLayout" Target="../slideLayouts/slideLayout6.xml"/><Relationship Id="rId22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5.xml"/><Relationship Id="rId21" Type="http://schemas.openxmlformats.org/officeDocument/2006/relationships/slideLayout" Target="../slideLayouts/slideLayout16.xml"/><Relationship Id="rId13" Type="http://schemas.openxmlformats.org/officeDocument/2006/relationships/slideLayout" Target="../slideLayouts/slideLayout8.xml"/><Relationship Id="rId12" Type="http://schemas.openxmlformats.org/officeDocument/2006/relationships/slideLayout" Target="../slideLayouts/slideLayout7.xml"/><Relationship Id="rId23" Type="http://schemas.openxmlformats.org/officeDocument/2006/relationships/theme" Target="../theme/theme1.xml"/><Relationship Id="rId1" Type="http://schemas.openxmlformats.org/officeDocument/2006/relationships/image" Target="../media/image4.png"/><Relationship Id="rId2" Type="http://schemas.openxmlformats.org/officeDocument/2006/relationships/image" Target="../media/image1.png"/><Relationship Id="rId3" Type="http://schemas.openxmlformats.org/officeDocument/2006/relationships/image" Target="../media/image3.png"/><Relationship Id="rId4" Type="http://schemas.openxmlformats.org/officeDocument/2006/relationships/image" Target="../media/image2.png"/><Relationship Id="rId9" Type="http://schemas.openxmlformats.org/officeDocument/2006/relationships/slideLayout" Target="../slideLayouts/slideLayout4.xml"/><Relationship Id="rId15" Type="http://schemas.openxmlformats.org/officeDocument/2006/relationships/slideLayout" Target="../slideLayouts/slideLayout10.xml"/><Relationship Id="rId14" Type="http://schemas.openxmlformats.org/officeDocument/2006/relationships/slideLayout" Target="../slideLayouts/slideLayout9.xml"/><Relationship Id="rId17" Type="http://schemas.openxmlformats.org/officeDocument/2006/relationships/slideLayout" Target="../slideLayouts/slideLayout12.xml"/><Relationship Id="rId16" Type="http://schemas.openxmlformats.org/officeDocument/2006/relationships/slideLayout" Target="../slideLayouts/slideLayout11.xml"/><Relationship Id="rId5" Type="http://schemas.openxmlformats.org/officeDocument/2006/relationships/image" Target="../media/image5.png"/><Relationship Id="rId19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.xml"/><Relationship Id="rId18" Type="http://schemas.openxmlformats.org/officeDocument/2006/relationships/slideLayout" Target="../slideLayouts/slideLayout13.xml"/><Relationship Id="rId7" Type="http://schemas.openxmlformats.org/officeDocument/2006/relationships/slideLayout" Target="../slideLayouts/slideLayout2.xml"/><Relationship Id="rId8" Type="http://schemas.openxmlformats.org/officeDocument/2006/relationships/slideLayout" Target="../slideLayouts/slideLayout3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1">
            <a:alphaModFix/>
          </a:blip>
          <a:stretch>
            <a:fillRect/>
          </a:stretch>
        </a:blip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oogle Shape;6;p17"/>
          <p:cNvPicPr preferRelativeResize="0"/>
          <p:nvPr/>
        </p:nvPicPr>
        <p:blipFill rotWithShape="1">
          <a:blip r:embed="rId2">
            <a:alphaModFix/>
          </a:blip>
          <a:srcRect b="0" l="3613" r="0" t="0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Google Shape;7;p17"/>
          <p:cNvPicPr preferRelativeResize="0"/>
          <p:nvPr/>
        </p:nvPicPr>
        <p:blipFill rotWithShape="1">
          <a:blip r:embed="rId3">
            <a:alphaModFix/>
          </a:blip>
          <a:srcRect b="0" l="35640" r="0" t="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Google Shape;8;p17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>
            <a:gsLst>
              <a:gs pos="0">
                <a:srgbClr val="4CB9C3">
                  <a:alpha val="6666"/>
                </a:srgbClr>
              </a:gs>
              <a:gs pos="36000">
                <a:srgbClr val="4CB9C3">
                  <a:alpha val="5882"/>
                </a:srgbClr>
              </a:gs>
              <a:gs pos="69000">
                <a:srgbClr val="4CB9C3">
                  <a:alpha val="0"/>
                </a:srgbClr>
              </a:gs>
              <a:gs pos="100000">
                <a:srgbClr val="4CB9C3">
                  <a:alpha val="0"/>
                </a:srgbClr>
              </a:gs>
            </a:gsLst>
            <a:path path="circle">
              <a:fillToRect b="50%" l="50%" r="50%" t="50%"/>
            </a:path>
            <a:tileRect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9" name="Google Shape;9;p17"/>
          <p:cNvPicPr preferRelativeResize="0"/>
          <p:nvPr/>
        </p:nvPicPr>
        <p:blipFill rotWithShape="1">
          <a:blip r:embed="rId4">
            <a:alphaModFix/>
          </a:blip>
          <a:srcRect b="0" l="0" r="0" t="28812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Google Shape;10;p17"/>
          <p:cNvPicPr preferRelativeResize="0"/>
          <p:nvPr/>
        </p:nvPicPr>
        <p:blipFill rotWithShape="1">
          <a:blip r:embed="rId5">
            <a:alphaModFix/>
          </a:blip>
          <a:srcRect b="23320" l="0" r="0" t="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Google Shape;11;p17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38100" rotWithShape="0" dir="5400000" dist="25400">
              <a:srgbClr val="000000">
                <a:alpha val="44705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" name="Google Shape;12;p17"/>
          <p:cNvSpPr txBox="1"/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Font typeface="Century Gothic"/>
              <a:buNone/>
              <a:defRPr b="0" i="0" sz="4200" u="none" cap="none" strike="noStrik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9pPr>
          </a:lstStyle>
          <a:p/>
        </p:txBody>
      </p:sp>
      <p:sp>
        <p:nvSpPr>
          <p:cNvPr id="13" name="Google Shape;13;p17"/>
          <p:cNvSpPr txBox="1"/>
          <p:nvPr>
            <p:ph idx="1" type="body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30200" lvl="0" marL="457200" marR="0" rtl="0" algn="l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600"/>
              <a:buFont typeface="Noto Sans Symbols"/>
              <a:buChar char="►"/>
              <a:defRPr b="0" i="0" sz="20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-320040" lvl="1" marL="914400" marR="0" rtl="0" algn="l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440"/>
              <a:buFont typeface="Noto Sans Symbols"/>
              <a:buChar char="►"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-309880" lvl="2" marL="1371600" marR="0" rtl="0" algn="l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280"/>
              <a:buFont typeface="Noto Sans Symbols"/>
              <a:buChar char="►"/>
              <a:defRPr b="0" i="0" sz="16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-299719" lvl="3" marL="1828800" marR="0" rtl="0" algn="l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120"/>
              <a:buFont typeface="Noto Sans Symbols"/>
              <a:buChar char="►"/>
              <a:defRPr b="0" i="0" sz="14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-299720" lvl="4" marL="2286000" marR="0" rtl="0" algn="l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120"/>
              <a:buFont typeface="Noto Sans Symbols"/>
              <a:buChar char="►"/>
              <a:defRPr b="0" i="0" sz="14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-299720" lvl="5" marL="2743200" marR="0" rtl="0" algn="l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120"/>
              <a:buFont typeface="Noto Sans Symbols"/>
              <a:buChar char="►"/>
              <a:defRPr b="0" i="0" sz="14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-299720" lvl="6" marL="3200400" marR="0" rtl="0" algn="l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120"/>
              <a:buFont typeface="Noto Sans Symbols"/>
              <a:buChar char="►"/>
              <a:defRPr b="0" i="0" sz="14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-299720" lvl="7" marL="3657600" marR="0" rtl="0" algn="l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120"/>
              <a:buFont typeface="Noto Sans Symbols"/>
              <a:buChar char="►"/>
              <a:defRPr b="0" i="0" sz="14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-299720" lvl="8" marL="4114800" marR="0" rtl="0" algn="l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120"/>
              <a:buFont typeface="Noto Sans Symbols"/>
              <a:buChar char="►"/>
              <a:defRPr b="0" i="0" sz="14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14" name="Google Shape;14;p17"/>
          <p:cNvSpPr txBox="1"/>
          <p:nvPr>
            <p:ph idx="10" type="dt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1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15" name="Google Shape;15;p17"/>
          <p:cNvSpPr txBox="1"/>
          <p:nvPr>
            <p:ph idx="11" type="ftr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1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16" name="Google Shape;16;p17"/>
          <p:cNvSpPr txBox="1"/>
          <p:nvPr>
            <p:ph idx="12" type="sldNum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marR="0" rtl="0" algn="ctr">
              <a:spcBef>
                <a:spcPts val="0"/>
              </a:spcBef>
              <a:buNone/>
              <a:defRPr b="0" i="0" sz="2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0" marR="0" rtl="0" algn="ctr">
              <a:spcBef>
                <a:spcPts val="0"/>
              </a:spcBef>
              <a:buNone/>
              <a:defRPr b="0" i="0" sz="2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0" marR="0" rtl="0" algn="ctr">
              <a:spcBef>
                <a:spcPts val="0"/>
              </a:spcBef>
              <a:buNone/>
              <a:defRPr b="0" i="0" sz="2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0" marR="0" rtl="0" algn="ctr">
              <a:spcBef>
                <a:spcPts val="0"/>
              </a:spcBef>
              <a:buNone/>
              <a:defRPr b="0" i="0" sz="2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0" marR="0" rtl="0" algn="ctr">
              <a:spcBef>
                <a:spcPts val="0"/>
              </a:spcBef>
              <a:buNone/>
              <a:defRPr b="0" i="0" sz="2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0" marR="0" rtl="0" algn="ctr">
              <a:spcBef>
                <a:spcPts val="0"/>
              </a:spcBef>
              <a:buNone/>
              <a:defRPr b="0" i="0" sz="2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0" marR="0" rtl="0" algn="ctr">
              <a:spcBef>
                <a:spcPts val="0"/>
              </a:spcBef>
              <a:buNone/>
              <a:defRPr b="0" i="0" sz="2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0" marR="0" rtl="0" algn="ctr">
              <a:spcBef>
                <a:spcPts val="0"/>
              </a:spcBef>
              <a:buNone/>
              <a:defRPr b="0" i="0" sz="2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0" marR="0" rtl="0" algn="ctr">
              <a:spcBef>
                <a:spcPts val="0"/>
              </a:spcBef>
              <a:buNone/>
              <a:defRPr b="0" i="0" sz="2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6"/>
    <p:sldLayoutId id="2147483650" r:id="rId7"/>
    <p:sldLayoutId id="2147483651" r:id="rId8"/>
    <p:sldLayoutId id="2147483652" r:id="rId9"/>
    <p:sldLayoutId id="2147483653" r:id="rId10"/>
    <p:sldLayoutId id="2147483654" r:id="rId11"/>
    <p:sldLayoutId id="2147483655" r:id="rId12"/>
    <p:sldLayoutId id="2147483656" r:id="rId13"/>
    <p:sldLayoutId id="2147483657" r:id="rId14"/>
    <p:sldLayoutId id="2147483658" r:id="rId15"/>
    <p:sldLayoutId id="2147483659" r:id="rId16"/>
    <p:sldLayoutId id="2147483660" r:id="rId17"/>
    <p:sldLayoutId id="2147483661" r:id="rId18"/>
    <p:sldLayoutId id="2147483662" r:id="rId19"/>
    <p:sldLayoutId id="2147483663" r:id="rId20"/>
    <p:sldLayoutId id="2147483664" r:id="rId21"/>
    <p:sldLayoutId id="2147483665" r:id="rId2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7.jpg"/><Relationship Id="rId4" Type="http://schemas.openxmlformats.org/officeDocument/2006/relationships/image" Target="../media/image6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9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7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8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7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4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9.png"/><Relationship Id="rId4" Type="http://schemas.openxmlformats.org/officeDocument/2006/relationships/image" Target="../media/image15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8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2.png"/><Relationship Id="rId4" Type="http://schemas.openxmlformats.org/officeDocument/2006/relationships/image" Target="../media/image10.png"/><Relationship Id="rId5" Type="http://schemas.openxmlformats.org/officeDocument/2006/relationships/image" Target="../media/image13.png"/><Relationship Id="rId6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1"/>
          <p:cNvSpPr txBox="1"/>
          <p:nvPr>
            <p:ph type="title"/>
          </p:nvPr>
        </p:nvSpPr>
        <p:spPr>
          <a:xfrm>
            <a:off x="303150" y="414625"/>
            <a:ext cx="10288800" cy="2233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100000"/>
              <a:buFont typeface="Aparajita"/>
              <a:buNone/>
            </a:pPr>
            <a:r>
              <a:rPr lang="en-US">
                <a:latin typeface="Aparajita"/>
                <a:ea typeface="Aparajita"/>
                <a:cs typeface="Aparajita"/>
                <a:sym typeface="Aparajita"/>
              </a:rPr>
              <a:t>Catherine Courtney Agar</a:t>
            </a:r>
            <a:br>
              <a:rPr lang="en-US">
                <a:latin typeface="Aparajita"/>
                <a:ea typeface="Aparajita"/>
                <a:cs typeface="Aparajita"/>
                <a:sym typeface="Aparajita"/>
              </a:rPr>
            </a:br>
            <a:r>
              <a:rPr lang="en-US">
                <a:latin typeface="Aparajita"/>
                <a:ea typeface="Aparajita"/>
                <a:cs typeface="Aparajita"/>
                <a:sym typeface="Aparajita"/>
              </a:rPr>
              <a:t>Director of the Writing Center &amp; Student Tutoring</a:t>
            </a:r>
            <a:br>
              <a:rPr lang="en-US">
                <a:latin typeface="Aparajita"/>
                <a:ea typeface="Aparajita"/>
                <a:cs typeface="Aparajita"/>
                <a:sym typeface="Aparajita"/>
              </a:rPr>
            </a:br>
            <a:r>
              <a:rPr lang="en-US">
                <a:latin typeface="Aparajita"/>
                <a:ea typeface="Aparajita"/>
                <a:cs typeface="Aparajita"/>
                <a:sym typeface="Aparajita"/>
              </a:rPr>
              <a:t>Keuka College</a:t>
            </a:r>
            <a:endParaRPr/>
          </a:p>
        </p:txBody>
      </p:sp>
      <p:pic>
        <p:nvPicPr>
          <p:cNvPr descr="Middle-aged woman with grey hair and glasses, smiling" id="148" name="Google Shape;148;p1" title="Catherine Agar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163054" y="3424725"/>
            <a:ext cx="1591800" cy="18861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ollege campus on a lakeshore" id="149" name="Google Shape;149;p1" title="The campus of Keuka College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71702" y="2450816"/>
            <a:ext cx="7357898" cy="38338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4"/>
          <p:cNvSpPr txBox="1"/>
          <p:nvPr/>
        </p:nvSpPr>
        <p:spPr>
          <a:xfrm>
            <a:off x="720616" y="167509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6600"/>
              <a:buFont typeface="Aparajita"/>
              <a:buNone/>
            </a:pPr>
            <a:r>
              <a:rPr b="0" i="0" lang="en-US" sz="6600">
                <a:solidFill>
                  <a:schemeClr val="lt2"/>
                </a:solidFill>
                <a:latin typeface="Aparajita"/>
                <a:ea typeface="Aparajita"/>
                <a:cs typeface="Aparajita"/>
                <a:sym typeface="Aparajita"/>
              </a:rPr>
              <a:t>“The Burkean Parlor”</a:t>
            </a:r>
            <a:endParaRPr/>
          </a:p>
        </p:txBody>
      </p:sp>
      <p:pic>
        <p:nvPicPr>
          <p:cNvPr descr="An old-fashioned high-ceilinged room with fussy, ornate furniture, chandeliers, and drapes" id="155" name="Google Shape;155;p4" title="The Burkean Parlor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522483" y="1234965"/>
            <a:ext cx="7147034" cy="5360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5"/>
          <p:cNvSpPr txBox="1"/>
          <p:nvPr/>
        </p:nvSpPr>
        <p:spPr>
          <a:xfrm>
            <a:off x="712077" y="168166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6600"/>
              <a:buFont typeface="Aparajita"/>
              <a:buNone/>
            </a:pPr>
            <a:r>
              <a:rPr b="0" i="0" lang="en-US" sz="6600">
                <a:solidFill>
                  <a:schemeClr val="lt2"/>
                </a:solidFill>
                <a:latin typeface="Aparajita"/>
                <a:ea typeface="Aparajita"/>
                <a:cs typeface="Aparajita"/>
                <a:sym typeface="Aparajita"/>
              </a:rPr>
              <a:t>“The Family Room”</a:t>
            </a:r>
            <a:endParaRPr/>
          </a:p>
        </p:txBody>
      </p:sp>
      <p:pic>
        <p:nvPicPr>
          <p:cNvPr descr="A room with large windows, a wooden floor, and several comfortable, worn blue couches" id="161" name="Google Shape;161;p5" title="The family room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868430" y="1397751"/>
            <a:ext cx="6455139" cy="513442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DFEEE7"/>
        </a:solidFill>
      </p:bgPr>
    </p:bg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ranched map showing two streams flowing into one" id="166" name="Google Shape;166;p6" title="Timeline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90500" y="988950"/>
            <a:ext cx="12001500" cy="5678551"/>
          </a:xfrm>
          <a:prstGeom prst="rect">
            <a:avLst/>
          </a:prstGeom>
          <a:noFill/>
          <a:ln>
            <a:noFill/>
          </a:ln>
        </p:spPr>
      </p:pic>
      <p:sp>
        <p:nvSpPr>
          <p:cNvPr id="167" name="Google Shape;167;p6"/>
          <p:cNvSpPr txBox="1"/>
          <p:nvPr>
            <p:ph type="title"/>
          </p:nvPr>
        </p:nvSpPr>
        <p:spPr>
          <a:xfrm>
            <a:off x="4551358" y="-152400"/>
            <a:ext cx="2363700" cy="14004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Timeline</a:t>
            </a:r>
            <a:endParaRPr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The same family room as before: big windows, comfy couches, a table and chairs" id="172" name="Google Shape;172;p8" title="Why a family room?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720080" y="1448673"/>
            <a:ext cx="6173969" cy="4910785"/>
          </a:xfrm>
          <a:prstGeom prst="rect">
            <a:avLst/>
          </a:prstGeom>
          <a:noFill/>
          <a:ln>
            <a:noFill/>
          </a:ln>
        </p:spPr>
      </p:pic>
      <p:sp>
        <p:nvSpPr>
          <p:cNvPr id="173" name="Google Shape;173;p8"/>
          <p:cNvSpPr txBox="1"/>
          <p:nvPr/>
        </p:nvSpPr>
        <p:spPr>
          <a:xfrm>
            <a:off x="2031475" y="246475"/>
            <a:ext cx="75888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6600"/>
              <a:buFont typeface="Aparajita"/>
              <a:buNone/>
            </a:pPr>
            <a:r>
              <a:rPr b="0" i="0" lang="en-US" sz="6600">
                <a:solidFill>
                  <a:schemeClr val="lt2"/>
                </a:solidFill>
                <a:latin typeface="Aparajita"/>
                <a:ea typeface="Aparajita"/>
                <a:cs typeface="Aparajita"/>
                <a:sym typeface="Aparajita"/>
              </a:rPr>
              <a:t>Why a family room?</a:t>
            </a:r>
            <a:endParaRPr/>
          </a:p>
        </p:txBody>
      </p:sp>
      <p:sp>
        <p:nvSpPr>
          <p:cNvPr id="174" name="Google Shape;174;p8"/>
          <p:cNvSpPr txBox="1"/>
          <p:nvPr/>
        </p:nvSpPr>
        <p:spPr>
          <a:xfrm>
            <a:off x="141275" y="1856750"/>
            <a:ext cx="5440500" cy="4502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9250" lvl="0" marL="400050" marR="0" rt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200"/>
              <a:buFont typeface="Arial"/>
              <a:buChar char="•"/>
            </a:pPr>
            <a:r>
              <a:rPr b="0" i="0" lang="en-US" sz="3200">
                <a:solidFill>
                  <a:schemeClr val="lt2"/>
                </a:solidFill>
                <a:latin typeface="Aparajita"/>
                <a:ea typeface="Aparajita"/>
                <a:cs typeface="Aparajita"/>
                <a:sym typeface="Aparajita"/>
              </a:rPr>
              <a:t>Students’ lived environments are multimodal</a:t>
            </a:r>
            <a:endParaRPr sz="600"/>
          </a:p>
          <a:p>
            <a:pPr indent="-349250" lvl="0" marL="400050" marR="0" rt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200"/>
              <a:buFont typeface="Arial"/>
              <a:buChar char="•"/>
            </a:pPr>
            <a:r>
              <a:rPr b="0" i="0" lang="en-US" sz="3200">
                <a:solidFill>
                  <a:schemeClr val="lt2"/>
                </a:solidFill>
                <a:latin typeface="Aparajita"/>
                <a:ea typeface="Aparajita"/>
                <a:cs typeface="Aparajita"/>
                <a:sym typeface="Aparajita"/>
              </a:rPr>
              <a:t>This is </a:t>
            </a:r>
            <a:r>
              <a:rPr b="0" i="0" lang="en-US" sz="3200">
                <a:solidFill>
                  <a:srgbClr val="D8BDD7"/>
                </a:solidFill>
                <a:latin typeface="Aparajita"/>
                <a:ea typeface="Aparajita"/>
                <a:cs typeface="Aparajita"/>
                <a:sym typeface="Aparajita"/>
              </a:rPr>
              <a:t>reality</a:t>
            </a:r>
            <a:endParaRPr sz="600"/>
          </a:p>
          <a:p>
            <a:pPr indent="-349250" lvl="0" marL="400050" marR="0" rt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200"/>
              <a:buFont typeface="Arial"/>
              <a:buChar char="•"/>
            </a:pPr>
            <a:r>
              <a:rPr b="0" i="0" lang="en-US" sz="3200">
                <a:solidFill>
                  <a:schemeClr val="lt2"/>
                </a:solidFill>
                <a:latin typeface="Aparajita"/>
                <a:ea typeface="Aparajita"/>
                <a:cs typeface="Aparajita"/>
                <a:sym typeface="Aparajita"/>
              </a:rPr>
              <a:t>People come and go</a:t>
            </a:r>
            <a:endParaRPr sz="600"/>
          </a:p>
          <a:p>
            <a:pPr indent="-349250" lvl="0" marL="400050" marR="0" rt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200"/>
              <a:buFont typeface="Arial"/>
              <a:buChar char="•"/>
            </a:pPr>
            <a:r>
              <a:rPr b="0" i="0" lang="en-US" sz="3200">
                <a:solidFill>
                  <a:schemeClr val="lt2"/>
                </a:solidFill>
                <a:latin typeface="Aparajita"/>
                <a:ea typeface="Aparajita"/>
                <a:cs typeface="Aparajita"/>
                <a:sym typeface="Aparajita"/>
              </a:rPr>
              <a:t>People interact in different ways, moment by moment</a:t>
            </a:r>
            <a:endParaRPr sz="600"/>
          </a:p>
          <a:p>
            <a:pPr indent="-349250" lvl="0" marL="400050" marR="0" rt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200"/>
              <a:buFont typeface="Arial"/>
              <a:buChar char="•"/>
            </a:pPr>
            <a:r>
              <a:rPr b="0" i="0" lang="en-US" sz="3200">
                <a:solidFill>
                  <a:schemeClr val="lt2"/>
                </a:solidFill>
                <a:latin typeface="Aparajita"/>
                <a:ea typeface="Aparajita"/>
                <a:cs typeface="Aparajita"/>
                <a:sym typeface="Aparajita"/>
              </a:rPr>
              <a:t>Students are not even aware of any transition between modalities</a:t>
            </a:r>
            <a:endParaRPr sz="60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10"/>
          <p:cNvSpPr txBox="1"/>
          <p:nvPr/>
        </p:nvSpPr>
        <p:spPr>
          <a:xfrm>
            <a:off x="-211775" y="243850"/>
            <a:ext cx="11280000" cy="1200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6600"/>
              <a:buFont typeface="Aparajita"/>
              <a:buNone/>
            </a:pPr>
            <a:r>
              <a:rPr b="0" i="0" lang="en-US" sz="6600">
                <a:solidFill>
                  <a:schemeClr val="lt2"/>
                </a:solidFill>
                <a:latin typeface="Aparajita"/>
                <a:ea typeface="Aparajita"/>
                <a:cs typeface="Aparajita"/>
                <a:sym typeface="Aparajita"/>
              </a:rPr>
              <a:t>Affordances of</a:t>
            </a:r>
            <a:r>
              <a:rPr lang="en-US" sz="6600">
                <a:solidFill>
                  <a:schemeClr val="lt2"/>
                </a:solidFill>
                <a:latin typeface="Aparajita"/>
                <a:ea typeface="Aparajita"/>
                <a:cs typeface="Aparajita"/>
                <a:sym typeface="Aparajita"/>
              </a:rPr>
              <a:t> </a:t>
            </a:r>
            <a:r>
              <a:rPr b="0" i="0" lang="en-US" sz="6600">
                <a:solidFill>
                  <a:schemeClr val="lt2"/>
                </a:solidFill>
                <a:latin typeface="Aparajita"/>
                <a:ea typeface="Aparajita"/>
                <a:cs typeface="Aparajita"/>
                <a:sym typeface="Aparajita"/>
              </a:rPr>
              <a:t>multimodality</a:t>
            </a:r>
            <a:endParaRPr/>
          </a:p>
        </p:txBody>
      </p:sp>
      <p:sp>
        <p:nvSpPr>
          <p:cNvPr id="180" name="Google Shape;180;p10"/>
          <p:cNvSpPr txBox="1"/>
          <p:nvPr/>
        </p:nvSpPr>
        <p:spPr>
          <a:xfrm>
            <a:off x="454975" y="1603238"/>
            <a:ext cx="5769300" cy="4729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9250" lvl="0" marL="400050" marR="0" rt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000"/>
              <a:buFont typeface="Arial"/>
              <a:buChar char="•"/>
            </a:pPr>
            <a:r>
              <a:rPr b="0" i="0" lang="en-US" sz="4000">
                <a:solidFill>
                  <a:schemeClr val="lt2"/>
                </a:solidFill>
                <a:latin typeface="Aparajita"/>
                <a:ea typeface="Aparajita"/>
                <a:cs typeface="Aparajita"/>
                <a:sym typeface="Aparajita"/>
              </a:rPr>
              <a:t>Accessibility</a:t>
            </a:r>
            <a:endParaRPr sz="600"/>
          </a:p>
          <a:p>
            <a:pPr indent="-349250" lvl="0" marL="400050" marR="0" rt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000"/>
              <a:buFont typeface="Arial"/>
              <a:buChar char="•"/>
            </a:pPr>
            <a:r>
              <a:rPr b="0" i="0" lang="en-US" sz="4000">
                <a:solidFill>
                  <a:schemeClr val="lt2"/>
                </a:solidFill>
                <a:latin typeface="Aparajita"/>
                <a:ea typeface="Aparajita"/>
                <a:cs typeface="Aparajita"/>
                <a:sym typeface="Aparajita"/>
              </a:rPr>
              <a:t>Neurodivergence</a:t>
            </a:r>
            <a:endParaRPr sz="600"/>
          </a:p>
          <a:p>
            <a:pPr indent="-349250" lvl="0" marL="400050" marR="0" rt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000"/>
              <a:buFont typeface="Arial"/>
              <a:buChar char="•"/>
            </a:pPr>
            <a:r>
              <a:rPr b="0" i="0" lang="en-US" sz="4000">
                <a:solidFill>
                  <a:schemeClr val="lt2"/>
                </a:solidFill>
                <a:latin typeface="Aparajita"/>
                <a:ea typeface="Aparajita"/>
                <a:cs typeface="Aparajita"/>
                <a:sym typeface="Aparajita"/>
              </a:rPr>
              <a:t>Retrievability</a:t>
            </a:r>
            <a:endParaRPr sz="600"/>
          </a:p>
          <a:p>
            <a:pPr indent="-349250" lvl="0" marL="400050" marR="0" rt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000"/>
              <a:buFont typeface="Arial"/>
              <a:buChar char="•"/>
            </a:pPr>
            <a:r>
              <a:rPr b="0" i="0" lang="en-US" sz="4000">
                <a:solidFill>
                  <a:schemeClr val="lt2"/>
                </a:solidFill>
                <a:latin typeface="Aparajita"/>
                <a:ea typeface="Aparajita"/>
                <a:cs typeface="Aparajita"/>
                <a:sym typeface="Aparajita"/>
              </a:rPr>
              <a:t>Brain science: spaced practice, retrieval practice, interleaving</a:t>
            </a:r>
            <a:endParaRPr sz="600"/>
          </a:p>
          <a:p>
            <a:pPr indent="-349250" lvl="0" marL="400050" marR="0" rt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000"/>
              <a:buFont typeface="Arial"/>
              <a:buChar char="•"/>
            </a:pPr>
            <a:r>
              <a:rPr b="0" i="0" lang="en-US" sz="4000">
                <a:solidFill>
                  <a:schemeClr val="lt2"/>
                </a:solidFill>
                <a:latin typeface="Aparajita"/>
                <a:ea typeface="Aparajita"/>
                <a:cs typeface="Aparajita"/>
                <a:sym typeface="Aparajita"/>
              </a:rPr>
              <a:t>Student choice/struggles</a:t>
            </a:r>
            <a:endParaRPr sz="600"/>
          </a:p>
        </p:txBody>
      </p:sp>
      <p:pic>
        <p:nvPicPr>
          <p:cNvPr descr="A rural road showing a view down a big hill, completely covered in snow except for two tire ruts" id="181" name="Google Shape;181;p10" title="A snowy day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rot="5400000">
            <a:off x="6501348" y="2075233"/>
            <a:ext cx="5047769" cy="378582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5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12"/>
          <p:cNvSpPr txBox="1"/>
          <p:nvPr/>
        </p:nvSpPr>
        <p:spPr>
          <a:xfrm>
            <a:off x="807654" y="3429000"/>
            <a:ext cx="9845040" cy="32461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40000" lnSpcReduction="10000"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104634"/>
              <a:buFont typeface="Aparajita"/>
              <a:buNone/>
            </a:pPr>
            <a:r>
              <a:rPr b="0" i="0" lang="en-US" sz="11181">
                <a:solidFill>
                  <a:schemeClr val="lt2"/>
                </a:solidFill>
                <a:latin typeface="Aparajita"/>
                <a:ea typeface="Aparajita"/>
                <a:cs typeface="Aparajita"/>
                <a:sym typeface="Aparajita"/>
              </a:rPr>
              <a:t>Written feedback places the responsibility for making changes on the student.</a:t>
            </a:r>
            <a:endParaRPr sz="881"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104634"/>
              <a:buFont typeface="Aparajita"/>
              <a:buNone/>
            </a:pPr>
            <a:r>
              <a:rPr b="0" i="0" lang="en-US" sz="11181">
                <a:solidFill>
                  <a:schemeClr val="lt2"/>
                </a:solidFill>
                <a:latin typeface="Aparajita"/>
                <a:ea typeface="Aparajita"/>
                <a:cs typeface="Aparajita"/>
                <a:sym typeface="Aparajita"/>
              </a:rPr>
              <a:t>They must </a:t>
            </a:r>
            <a:r>
              <a:rPr b="0" i="1" lang="en-US" sz="1208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manipulate the text</a:t>
            </a:r>
            <a:r>
              <a:rPr b="0" i="1" lang="en-US" sz="11181">
                <a:solidFill>
                  <a:schemeClr val="lt2"/>
                </a:solidFill>
                <a:latin typeface="Aparajita"/>
                <a:ea typeface="Aparajita"/>
                <a:cs typeface="Aparajita"/>
                <a:sym typeface="Aparajita"/>
              </a:rPr>
              <a:t>,</a:t>
            </a:r>
            <a:endParaRPr sz="881"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100000"/>
              <a:buFont typeface="Aparajita"/>
              <a:buNone/>
            </a:pPr>
            <a:r>
              <a:rPr b="0" i="0" lang="en-US" sz="11700">
                <a:solidFill>
                  <a:schemeClr val="lt2"/>
                </a:solidFill>
                <a:latin typeface="Aparajita"/>
                <a:ea typeface="Aparajita"/>
                <a:cs typeface="Aparajita"/>
                <a:sym typeface="Aparajita"/>
              </a:rPr>
              <a:t>and that is how we learn.</a:t>
            </a:r>
            <a:endParaRPr b="0" i="0" sz="6600">
              <a:solidFill>
                <a:schemeClr val="lt2"/>
              </a:solidFill>
              <a:latin typeface="Aparajita"/>
              <a:ea typeface="Aparajita"/>
              <a:cs typeface="Aparajita"/>
              <a:sym typeface="Aparajita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100000"/>
              <a:buFont typeface="Century Gothic"/>
              <a:buNone/>
            </a:pPr>
            <a:r>
              <a:t/>
            </a:r>
            <a:endParaRPr b="0" i="0" sz="6600">
              <a:solidFill>
                <a:schemeClr val="lt2"/>
              </a:solidFill>
              <a:latin typeface="Aparajita"/>
              <a:ea typeface="Aparajita"/>
              <a:cs typeface="Aparajita"/>
              <a:sym typeface="Aparajita"/>
            </a:endParaRPr>
          </a:p>
        </p:txBody>
      </p:sp>
      <p:pic>
        <p:nvPicPr>
          <p:cNvPr descr="Arrow: Rotate right with solid fill" id="187" name="Google Shape;187;p1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143500" y="2918525"/>
            <a:ext cx="624775" cy="62477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88" name="Google Shape;188;p12"/>
          <p:cNvGrpSpPr/>
          <p:nvPr/>
        </p:nvGrpSpPr>
        <p:grpSpPr>
          <a:xfrm>
            <a:off x="810752" y="1164526"/>
            <a:ext cx="10570495" cy="1638434"/>
            <a:chOff x="3098" y="638746"/>
            <a:chExt cx="10570495" cy="1638434"/>
          </a:xfrm>
        </p:grpSpPr>
        <p:sp>
          <p:nvSpPr>
            <p:cNvPr id="189" name="Google Shape;189;p12"/>
            <p:cNvSpPr/>
            <p:nvPr/>
          </p:nvSpPr>
          <p:spPr>
            <a:xfrm>
              <a:off x="3098" y="638746"/>
              <a:ext cx="2212429" cy="1404892"/>
            </a:xfrm>
            <a:prstGeom prst="roundRect">
              <a:avLst>
                <a:gd fmla="val 10000" name="adj"/>
              </a:avLst>
            </a:prstGeom>
            <a:solidFill>
              <a:srgbClr val="B01210"/>
            </a:solidFill>
            <a:ln cap="rnd" cmpd="sng" w="1905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0" name="Google Shape;190;p12"/>
            <p:cNvSpPr/>
            <p:nvPr/>
          </p:nvSpPr>
          <p:spPr>
            <a:xfrm>
              <a:off x="248924" y="872280"/>
              <a:ext cx="2212429" cy="1404892"/>
            </a:xfrm>
            <a:prstGeom prst="roundRect">
              <a:avLst>
                <a:gd fmla="val 10000" name="adj"/>
              </a:avLst>
            </a:prstGeom>
            <a:solidFill>
              <a:schemeClr val="lt1">
                <a:alpha val="89803"/>
              </a:schemeClr>
            </a:solidFill>
            <a:ln cap="rnd" cmpd="sng" w="19050">
              <a:solidFill>
                <a:srgbClr val="B0121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1" name="Google Shape;191;p12"/>
            <p:cNvSpPr txBox="1"/>
            <p:nvPr/>
          </p:nvSpPr>
          <p:spPr>
            <a:xfrm>
              <a:off x="331309" y="913378"/>
              <a:ext cx="2130000" cy="1322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83800" lIns="83800" spcFirstLastPara="1" rIns="83800" wrap="square" tIns="838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200"/>
                <a:buFont typeface="Century Gothic"/>
                <a:buNone/>
              </a:pPr>
              <a:r>
                <a:rPr lang="en-US" sz="220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All three modalities are educational</a:t>
              </a:r>
              <a:r>
                <a:rPr lang="en-US" sz="2200">
                  <a:solidFill>
                    <a:schemeClr val="lt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.</a:t>
              </a:r>
              <a:endParaRPr/>
            </a:p>
          </p:txBody>
        </p:sp>
        <p:sp>
          <p:nvSpPr>
            <p:cNvPr id="192" name="Google Shape;192;p12"/>
            <p:cNvSpPr/>
            <p:nvPr/>
          </p:nvSpPr>
          <p:spPr>
            <a:xfrm>
              <a:off x="2707178" y="638746"/>
              <a:ext cx="2212500" cy="1404900"/>
            </a:xfrm>
            <a:prstGeom prst="roundRect">
              <a:avLst>
                <a:gd fmla="val 10000" name="adj"/>
              </a:avLst>
            </a:prstGeom>
            <a:solidFill>
              <a:srgbClr val="B01210"/>
            </a:solidFill>
            <a:ln cap="rnd" cmpd="sng" w="1905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3" name="Google Shape;193;p12"/>
            <p:cNvSpPr/>
            <p:nvPr/>
          </p:nvSpPr>
          <p:spPr>
            <a:xfrm>
              <a:off x="2953004" y="872280"/>
              <a:ext cx="2212429" cy="1404892"/>
            </a:xfrm>
            <a:prstGeom prst="roundRect">
              <a:avLst>
                <a:gd fmla="val 10000" name="adj"/>
              </a:avLst>
            </a:prstGeom>
            <a:solidFill>
              <a:schemeClr val="lt1">
                <a:alpha val="89803"/>
              </a:schemeClr>
            </a:solidFill>
            <a:ln cap="rnd" cmpd="sng" w="19050">
              <a:solidFill>
                <a:srgbClr val="B0121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4" name="Google Shape;194;p12"/>
            <p:cNvSpPr txBox="1"/>
            <p:nvPr/>
          </p:nvSpPr>
          <p:spPr>
            <a:xfrm>
              <a:off x="2973615" y="913378"/>
              <a:ext cx="2130000" cy="1322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83800" lIns="83800" spcFirstLastPara="1" rIns="83800" wrap="square" tIns="838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200"/>
                <a:buFont typeface="Century Gothic"/>
                <a:buNone/>
              </a:pPr>
              <a:r>
                <a:rPr lang="en-US" sz="220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All three modalities are educational.</a:t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195" name="Google Shape;195;p12"/>
            <p:cNvSpPr/>
            <p:nvPr/>
          </p:nvSpPr>
          <p:spPr>
            <a:xfrm>
              <a:off x="5411258" y="638746"/>
              <a:ext cx="2212429" cy="1404892"/>
            </a:xfrm>
            <a:prstGeom prst="roundRect">
              <a:avLst>
                <a:gd fmla="val 10000" name="adj"/>
              </a:avLst>
            </a:prstGeom>
            <a:solidFill>
              <a:srgbClr val="B01210"/>
            </a:solidFill>
            <a:ln cap="rnd" cmpd="sng" w="1905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6" name="Google Shape;196;p12"/>
            <p:cNvSpPr/>
            <p:nvPr/>
          </p:nvSpPr>
          <p:spPr>
            <a:xfrm>
              <a:off x="5657084" y="872280"/>
              <a:ext cx="2212500" cy="1404900"/>
            </a:xfrm>
            <a:prstGeom prst="roundRect">
              <a:avLst>
                <a:gd fmla="val 10000" name="adj"/>
              </a:avLst>
            </a:prstGeom>
            <a:solidFill>
              <a:schemeClr val="lt1">
                <a:alpha val="89803"/>
              </a:schemeClr>
            </a:solidFill>
            <a:ln cap="rnd" cmpd="sng" w="19050">
              <a:solidFill>
                <a:srgbClr val="B0121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7" name="Google Shape;197;p12"/>
            <p:cNvSpPr txBox="1"/>
            <p:nvPr/>
          </p:nvSpPr>
          <p:spPr>
            <a:xfrm>
              <a:off x="5667407" y="913378"/>
              <a:ext cx="2130000" cy="1322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83800" lIns="83800" spcFirstLastPara="1" rIns="83800" wrap="square" tIns="838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200"/>
                <a:buFont typeface="Century Gothic"/>
                <a:buNone/>
              </a:pPr>
              <a:r>
                <a:rPr lang="en-US" sz="220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All three modalities are educational</a:t>
              </a:r>
              <a:r>
                <a:rPr lang="en-US" sz="2200">
                  <a:solidFill>
                    <a:schemeClr val="lt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.</a:t>
              </a:r>
              <a:endParaRPr/>
            </a:p>
          </p:txBody>
        </p:sp>
        <p:sp>
          <p:nvSpPr>
            <p:cNvPr id="198" name="Google Shape;198;p12"/>
            <p:cNvSpPr/>
            <p:nvPr/>
          </p:nvSpPr>
          <p:spPr>
            <a:xfrm>
              <a:off x="8115338" y="638746"/>
              <a:ext cx="2212429" cy="1404892"/>
            </a:xfrm>
            <a:prstGeom prst="roundRect">
              <a:avLst>
                <a:gd fmla="val 10000" name="adj"/>
              </a:avLst>
            </a:prstGeom>
            <a:solidFill>
              <a:srgbClr val="B01210"/>
            </a:solidFill>
            <a:ln cap="rnd" cmpd="sng" w="1905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9" name="Google Shape;199;p12"/>
            <p:cNvSpPr/>
            <p:nvPr/>
          </p:nvSpPr>
          <p:spPr>
            <a:xfrm>
              <a:off x="8361164" y="872280"/>
              <a:ext cx="2212429" cy="1404892"/>
            </a:xfrm>
            <a:prstGeom prst="roundRect">
              <a:avLst>
                <a:gd fmla="val 10000" name="adj"/>
              </a:avLst>
            </a:prstGeom>
            <a:solidFill>
              <a:schemeClr val="lt1">
                <a:alpha val="89803"/>
              </a:schemeClr>
            </a:solidFill>
            <a:ln cap="rnd" cmpd="sng" w="19050">
              <a:solidFill>
                <a:srgbClr val="B0121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0" name="Google Shape;200;p12"/>
            <p:cNvSpPr txBox="1"/>
            <p:nvPr/>
          </p:nvSpPr>
          <p:spPr>
            <a:xfrm>
              <a:off x="8361262" y="913378"/>
              <a:ext cx="2130000" cy="1322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83800" lIns="83800" spcFirstLastPara="1" rIns="83800" wrap="square" tIns="838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200"/>
                <a:buFont typeface="Century Gothic"/>
                <a:buNone/>
              </a:pPr>
              <a:r>
                <a:rPr lang="en-US" sz="220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Also: All three modalities are educational.</a:t>
              </a:r>
              <a:endParaRPr>
                <a:solidFill>
                  <a:schemeClr val="dk1"/>
                </a:solidFill>
              </a:endParaRPr>
            </a:p>
          </p:txBody>
        </p:sp>
      </p:grpSp>
      <p:pic>
        <p:nvPicPr>
          <p:cNvPr descr="A white head sculpture with markings of the brain regions on one side of it" id="201" name="Google Shape;201;p12" title="Head sculpture"/>
          <p:cNvPicPr preferRelativeResize="0"/>
          <p:nvPr/>
        </p:nvPicPr>
        <p:blipFill rotWithShape="1">
          <a:blip r:embed="rId4">
            <a:alphaModFix/>
          </a:blip>
          <a:srcRect b="4740" l="17219" r="17432" t="5186"/>
          <a:stretch/>
        </p:blipFill>
        <p:spPr>
          <a:xfrm>
            <a:off x="9885680" y="4752133"/>
            <a:ext cx="1798320" cy="1780747"/>
          </a:xfrm>
          <a:prstGeom prst="rect">
            <a:avLst/>
          </a:prstGeom>
          <a:noFill/>
          <a:ln>
            <a:noFill/>
          </a:ln>
        </p:spPr>
      </p:pic>
      <p:sp>
        <p:nvSpPr>
          <p:cNvPr id="202" name="Google Shape;202;p12"/>
          <p:cNvSpPr txBox="1"/>
          <p:nvPr>
            <p:ph type="title"/>
          </p:nvPr>
        </p:nvSpPr>
        <p:spPr>
          <a:xfrm>
            <a:off x="2790003" y="224125"/>
            <a:ext cx="6612000" cy="14004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Cambria"/>
                <a:ea typeface="Cambria"/>
                <a:cs typeface="Cambria"/>
                <a:sym typeface="Cambria"/>
              </a:rPr>
              <a:t>Why all 3 modalities work</a:t>
            </a:r>
            <a:endParaRPr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203" name="Google Shape;203;p12"/>
          <p:cNvSpPr txBox="1"/>
          <p:nvPr>
            <p:ph idx="1" type="body"/>
          </p:nvPr>
        </p:nvSpPr>
        <p:spPr>
          <a:xfrm>
            <a:off x="1103312" y="2052918"/>
            <a:ext cx="8946600" cy="41955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7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A picture containing a toy elephant, a toy lion, a toy zebra, a toy leopard, and a toy rhino, all in a row" id="208" name="Google Shape;208;p15" title="Row of very different toy animals"/>
          <p:cNvPicPr preferRelativeResize="0"/>
          <p:nvPr/>
        </p:nvPicPr>
        <p:blipFill rotWithShape="1">
          <a:blip r:embed="rId3">
            <a:alphaModFix/>
          </a:blip>
          <a:srcRect b="13028" l="0" r="0" t="58103"/>
          <a:stretch/>
        </p:blipFill>
        <p:spPr>
          <a:xfrm>
            <a:off x="1284225" y="4425925"/>
            <a:ext cx="10076502" cy="1939301"/>
          </a:xfrm>
          <a:prstGeom prst="rect">
            <a:avLst/>
          </a:prstGeom>
          <a:noFill/>
          <a:ln>
            <a:noFill/>
          </a:ln>
        </p:spPr>
      </p:pic>
      <p:sp>
        <p:nvSpPr>
          <p:cNvPr id="209" name="Google Shape;209;p15"/>
          <p:cNvSpPr txBox="1"/>
          <p:nvPr/>
        </p:nvSpPr>
        <p:spPr>
          <a:xfrm>
            <a:off x="557100" y="1352575"/>
            <a:ext cx="11306400" cy="2749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520700" lvl="0" marL="571500" marR="0" rt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200"/>
              <a:buFont typeface="Arial"/>
              <a:buChar char="•"/>
            </a:pPr>
            <a:r>
              <a:rPr b="0" i="0" lang="en-US" sz="3200">
                <a:solidFill>
                  <a:schemeClr val="lt2"/>
                </a:solidFill>
                <a:latin typeface="Aparajita"/>
                <a:ea typeface="Aparajita"/>
                <a:cs typeface="Aparajita"/>
                <a:sym typeface="Aparajita"/>
              </a:rPr>
              <a:t>Students are all different, with different preferences</a:t>
            </a:r>
            <a:endParaRPr sz="600"/>
          </a:p>
          <a:p>
            <a:pPr indent="-571500" lvl="0" marL="571500" marR="0" rt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000"/>
              <a:buFont typeface="Arial"/>
              <a:buChar char="•"/>
            </a:pPr>
            <a:r>
              <a:rPr b="0" i="0" lang="en-US" sz="3200">
                <a:solidFill>
                  <a:schemeClr val="lt2"/>
                </a:solidFill>
                <a:latin typeface="Aparajita"/>
                <a:ea typeface="Aparajita"/>
                <a:cs typeface="Aparajita"/>
                <a:sym typeface="Aparajita"/>
              </a:rPr>
              <a:t>We </a:t>
            </a:r>
            <a:r>
              <a:rPr b="0" i="1" lang="en-US" sz="40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cannot afford </a:t>
            </a:r>
            <a:r>
              <a:rPr b="0" i="0" lang="en-US" sz="3200">
                <a:solidFill>
                  <a:schemeClr val="lt2"/>
                </a:solidFill>
                <a:latin typeface="Aparajita"/>
                <a:ea typeface="Aparajita"/>
                <a:cs typeface="Aparajita"/>
                <a:sym typeface="Aparajita"/>
              </a:rPr>
              <a:t>to take a seat in the “parlor” and insist they visit us there</a:t>
            </a:r>
            <a:endParaRPr sz="600"/>
          </a:p>
          <a:p>
            <a:pPr indent="-520700" lvl="0" marL="571500" marR="0" rt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200"/>
              <a:buFont typeface="Arial"/>
              <a:buChar char="•"/>
            </a:pPr>
            <a:r>
              <a:rPr b="0" i="0" lang="en-US" sz="3200">
                <a:solidFill>
                  <a:schemeClr val="lt2"/>
                </a:solidFill>
                <a:latin typeface="Aparajita"/>
                <a:ea typeface="Aparajita"/>
                <a:cs typeface="Aparajita"/>
                <a:sym typeface="Aparajita"/>
              </a:rPr>
              <a:t>Instead, we must enter the family room! </a:t>
            </a:r>
            <a:endParaRPr sz="600"/>
          </a:p>
          <a:p>
            <a:pPr indent="-558800" lvl="0" marL="571500" marR="0" rt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800"/>
              <a:buFont typeface="Arial"/>
              <a:buChar char="•"/>
            </a:pPr>
            <a:r>
              <a:rPr b="0" i="0" lang="en-US" sz="3200">
                <a:solidFill>
                  <a:schemeClr val="lt2"/>
                </a:solidFill>
                <a:latin typeface="Aparajita"/>
                <a:ea typeface="Aparajita"/>
                <a:cs typeface="Aparajita"/>
                <a:sym typeface="Aparajita"/>
              </a:rPr>
              <a:t>We must be</a:t>
            </a:r>
            <a:r>
              <a:rPr lang="en-US" sz="600"/>
              <a:t> </a:t>
            </a:r>
            <a:r>
              <a:rPr lang="en-US" sz="4200">
                <a:solidFill>
                  <a:srgbClr val="D8BDD7"/>
                </a:solidFill>
                <a:latin typeface="Caveat"/>
                <a:ea typeface="Caveat"/>
                <a:cs typeface="Caveat"/>
                <a:sym typeface="Caveat"/>
              </a:rPr>
              <a:t>INFORMAL – FLEXIBLE – MULTIMODAL</a:t>
            </a:r>
            <a:endParaRPr sz="1600">
              <a:latin typeface="Caveat"/>
              <a:ea typeface="Caveat"/>
              <a:cs typeface="Caveat"/>
              <a:sym typeface="Caveat"/>
            </a:endParaRPr>
          </a:p>
        </p:txBody>
      </p:sp>
      <p:sp>
        <p:nvSpPr>
          <p:cNvPr id="210" name="Google Shape;210;p15"/>
          <p:cNvSpPr txBox="1"/>
          <p:nvPr>
            <p:ph type="title"/>
          </p:nvPr>
        </p:nvSpPr>
        <p:spPr>
          <a:xfrm>
            <a:off x="3198800" y="186025"/>
            <a:ext cx="5392800" cy="8427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Cambria"/>
                <a:ea typeface="Cambria"/>
                <a:cs typeface="Cambria"/>
                <a:sym typeface="Cambria"/>
              </a:rPr>
              <a:t>Leveraging Difference</a:t>
            </a:r>
            <a:endParaRPr>
              <a:latin typeface="Cambria"/>
              <a:ea typeface="Cambria"/>
              <a:cs typeface="Cambria"/>
              <a:sym typeface="Cambria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4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16"/>
          <p:cNvSpPr txBox="1"/>
          <p:nvPr/>
        </p:nvSpPr>
        <p:spPr>
          <a:xfrm>
            <a:off x="1505525" y="1590595"/>
            <a:ext cx="8876100" cy="4875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800"/>
              <a:buFont typeface="Aparajita"/>
              <a:buNone/>
            </a:pPr>
            <a:r>
              <a:rPr b="0" i="0" lang="en-US" sz="4800">
                <a:solidFill>
                  <a:schemeClr val="lt2"/>
                </a:solidFill>
                <a:latin typeface="Aparajita"/>
                <a:ea typeface="Aparajita"/>
                <a:cs typeface="Aparajita"/>
                <a:sym typeface="Aparajita"/>
              </a:rPr>
              <a:t>Questions or discussion?</a:t>
            </a:r>
            <a:endParaRPr b="0" i="0" sz="4000">
              <a:solidFill>
                <a:schemeClr val="lt2"/>
              </a:solidFill>
              <a:latin typeface="Aparajita"/>
              <a:ea typeface="Aparajita"/>
              <a:cs typeface="Aparajita"/>
              <a:sym typeface="Aparajita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000"/>
              <a:buFont typeface="Aparajita"/>
              <a:buNone/>
            </a:pPr>
            <a:r>
              <a:rPr b="0" i="0" lang="en-US" sz="4000">
                <a:solidFill>
                  <a:schemeClr val="lt2"/>
                </a:solidFill>
                <a:latin typeface="Aparajita"/>
                <a:ea typeface="Aparajita"/>
                <a:cs typeface="Aparajita"/>
                <a:sym typeface="Aparajita"/>
              </a:rPr>
              <a:t>Please feel free to contact me!</a:t>
            </a:r>
            <a:endParaRPr b="0" i="0" sz="4000">
              <a:solidFill>
                <a:schemeClr val="lt2"/>
              </a:solidFill>
              <a:latin typeface="Aparajita"/>
              <a:ea typeface="Aparajita"/>
              <a:cs typeface="Aparajita"/>
              <a:sym typeface="Aparajita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000"/>
              <a:buFont typeface="Aparajita"/>
              <a:buNone/>
            </a:pPr>
            <a:r>
              <a:rPr b="0" i="0" lang="en-US" sz="4000">
                <a:solidFill>
                  <a:schemeClr val="lt2"/>
                </a:solidFill>
                <a:latin typeface="Aparajita"/>
                <a:ea typeface="Aparajita"/>
                <a:cs typeface="Aparajita"/>
                <a:sym typeface="Aparajita"/>
              </a:rPr>
              <a:t>Catherine Courtney Agar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000"/>
              <a:buFont typeface="Aparajita"/>
              <a:buNone/>
            </a:pPr>
            <a:r>
              <a:rPr b="0" i="0" lang="en-US" sz="4000">
                <a:solidFill>
                  <a:schemeClr val="lt2"/>
                </a:solidFill>
                <a:latin typeface="Aparajita"/>
                <a:ea typeface="Aparajita"/>
                <a:cs typeface="Aparajita"/>
                <a:sym typeface="Aparajita"/>
              </a:rPr>
              <a:t>Director of the Writing Center &amp; Student Tutoring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000"/>
              <a:buFont typeface="Aparajita"/>
              <a:buNone/>
            </a:pPr>
            <a:r>
              <a:rPr b="0" i="0" lang="en-US" sz="4000">
                <a:solidFill>
                  <a:schemeClr val="lt2"/>
                </a:solidFill>
                <a:latin typeface="Aparajita"/>
                <a:ea typeface="Aparajita"/>
                <a:cs typeface="Aparajita"/>
                <a:sym typeface="Aparajita"/>
              </a:rPr>
              <a:t>Keuka College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000"/>
              <a:buFont typeface="Aparajita"/>
              <a:buNone/>
            </a:pPr>
            <a:r>
              <a:rPr b="0" i="0" lang="en-US" sz="4000">
                <a:solidFill>
                  <a:schemeClr val="lt2"/>
                </a:solidFill>
                <a:latin typeface="Aparajita"/>
                <a:ea typeface="Aparajita"/>
                <a:cs typeface="Aparajita"/>
                <a:sym typeface="Aparajita"/>
              </a:rPr>
              <a:t>cagar@keuka.edu</a:t>
            </a:r>
            <a:endParaRPr/>
          </a:p>
        </p:txBody>
      </p:sp>
      <p:pic>
        <p:nvPicPr>
          <p:cNvPr descr="Programmer male with solid fill" id="216" name="Google Shape;216;p1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402593" y="5552090"/>
            <a:ext cx="914400" cy="9144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Programmer male outline" id="217" name="Google Shape;217;p1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332483" y="5552090"/>
            <a:ext cx="914400" cy="9144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Programmer female with solid fill" id="218" name="Google Shape;218;p1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9174040" y="5552090"/>
            <a:ext cx="914400" cy="9144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Programmer female outline" id="219" name="Google Shape;219;p16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8316993" y="5552090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220" name="Google Shape;220;p16"/>
          <p:cNvSpPr txBox="1"/>
          <p:nvPr>
            <p:ph type="title"/>
          </p:nvPr>
        </p:nvSpPr>
        <p:spPr>
          <a:xfrm>
            <a:off x="3475805" y="342600"/>
            <a:ext cx="5240400" cy="14004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Cambria"/>
                <a:ea typeface="Cambria"/>
                <a:cs typeface="Cambria"/>
                <a:sym typeface="Cambria"/>
              </a:rPr>
              <a:t>Contact information</a:t>
            </a:r>
            <a:endParaRPr>
              <a:latin typeface="Cambria"/>
              <a:ea typeface="Cambria"/>
              <a:cs typeface="Cambria"/>
              <a:sym typeface="Cambria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Ion">
  <a:themeElements>
    <a:clrScheme name="Ion">
      <a:dk1>
        <a:srgbClr val="000000"/>
      </a:dk1>
      <a:lt1>
        <a:srgbClr val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2023-03-16T15:54:15Z</dcterms:created>
  <dc:creator>Catherine Agar</dc:creator>
</cp:coreProperties>
</file>