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Amatic SC" panose="020B0604020202020204" pitchFamily="2" charset="-79"/>
      <p:regular r:id="rId18"/>
      <p:bold r:id="rId19"/>
    </p:embeddedFont>
    <p:embeddedFont>
      <p:font typeface="Montserrat" panose="00000500000000000000" pitchFamily="2" charset="0"/>
      <p:regular r:id="rId20"/>
      <p:bold r:id="rId21"/>
      <p:italic r:id="rId22"/>
      <p:boldItalic r:id="rId23"/>
    </p:embeddedFont>
    <p:embeddedFont>
      <p:font typeface="Montserrat SemiBold" panose="00000700000000000000" pitchFamily="2" charset="0"/>
      <p:regular r:id="rId24"/>
      <p:bold r:id="rId25"/>
      <p:italic r:id="rId26"/>
      <p:boldItalic r:id="rId27"/>
    </p:embeddedFont>
    <p:embeddedFont>
      <p:font typeface="Source Code Pro" panose="020B0509030403020204" pitchFamily="49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437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e1387cc62_1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e1387cc62_1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e1387cc62_1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e1387cc62_1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0e0d8a40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0e0d8a40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6e1387cc62_1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6e1387cc62_1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e8a544a63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e8a544a63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6e91f75e6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6e91f75e6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6e00424c1b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6e00424c1b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6e00424c1b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6e00424c1b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6e11ffa047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6e11ffa047_0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6e11ffa04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6e11ffa047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e00424c1b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e00424c1b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6e1387cc62_1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6e1387cc62_1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6e56b4795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6e56b4795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e56b4795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e56b4795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peerreview-iwca.org/issues/issue-4-2/multimodality-and-the-writing-centers-role-in-restoring-justice-for-bad-writer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erswhocare.wordpress.com/2015/05/26/what-do-students-think-about-the-five-paragraph-essa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glish685spring2014.wordpress.com/2014/05/15/finding-even-ground-tutoring-multimodal-texts-in-the-writing-center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ndergrad.stanford.edu/tutoring-support/hume-center/see-tutor/digital-media-tutor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Lolwut_cat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me.me/i/grumpy-cat-computer-meme-generator-7b99701a57da4e028e98544530f85cde" TargetMode="External"/><Relationship Id="rId5" Type="http://schemas.openxmlformats.org/officeDocument/2006/relationships/hyperlink" Target="https://giphy.com/gifs/computer-cat-wearing-glasses-VbnUQpnihPSIgIXuZv" TargetMode="External"/><Relationship Id="rId4" Type="http://schemas.openxmlformats.org/officeDocument/2006/relationships/hyperlink" Target="https://i.redd.it/5nkqinpmlh13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hVnhDsepd58_Fmk9XabYgHOZXge3jaH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5sb-LUQt5hlC5VrOcUxIMGxLF4d04yPqjfyEGM9ovaw/edit?usp=shar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50">
                <a:solidFill>
                  <a:srgbClr val="202124"/>
                </a:solidFill>
                <a:highlight>
                  <a:srgbClr val="FFFFFF"/>
                </a:highlight>
              </a:rPr>
              <a:t>Demonstrating Interdependence: </a:t>
            </a:r>
            <a:endParaRPr sz="415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50">
                <a:solidFill>
                  <a:srgbClr val="202124"/>
                </a:solidFill>
                <a:highlight>
                  <a:srgbClr val="FFFFFF"/>
                </a:highlight>
              </a:rPr>
              <a:t>Aligning Writing Coach Skills &amp; Multimodal Practices</a:t>
            </a:r>
            <a:endParaRPr sz="9100"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0" y="3438025"/>
            <a:ext cx="6206100" cy="15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Dr. Mary McGinnis </a:t>
            </a:r>
            <a:endParaRPr sz="2400" b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@rhetoric_speak      mmcginnis@ccga.edu</a:t>
            </a:r>
            <a:endParaRPr sz="1400" b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Dr. Jennifer Gray </a:t>
            </a:r>
            <a:endParaRPr sz="2400" b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@WriteIntoMyDay      jgray@ccga.edu</a:t>
            </a:r>
            <a:endParaRPr sz="1400" b="0">
              <a:solidFill>
                <a:srgbClr val="00000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7340000" y="4242600"/>
            <a:ext cx="1404300" cy="5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Montserrat"/>
                <a:ea typeface="Montserrat"/>
                <a:cs typeface="Montserrat"/>
                <a:sym typeface="Montserrat"/>
              </a:rPr>
              <a:t>#OWCA21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345125"/>
            <a:ext cx="8520600" cy="8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is a process. </a:t>
            </a:r>
            <a:endParaRPr/>
          </a:p>
        </p:txBody>
      </p:sp>
      <p:pic>
        <p:nvPicPr>
          <p:cNvPr id="121" name="Google Shape;121;p22" descr="cat meme. Text: practic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550" y="1611450"/>
            <a:ext cx="5396900" cy="3161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311700" y="3436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considerations and conclusions</a:t>
            </a:r>
            <a:endParaRPr/>
          </a:p>
        </p:txBody>
      </p:sp>
      <p:pic>
        <p:nvPicPr>
          <p:cNvPr id="127" name="Google Shape;127;p23" descr="cat meme. text: what next?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0888" y="1390075"/>
            <a:ext cx="4482226" cy="3231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7671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 our Article!</a:t>
            </a: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>
                <a:latin typeface="Montserrat"/>
                <a:ea typeface="Montserrat"/>
                <a:cs typeface="Montserrat"/>
                <a:sym typeface="Montserrat"/>
              </a:rPr>
              <a:t>“Multimodality and The Writing Center’s Role in Restoring Justice for ‘Bad Writers’” in </a:t>
            </a:r>
            <a:r>
              <a:rPr lang="en" sz="1800" b="0" i="1">
                <a:latin typeface="Montserrat"/>
                <a:ea typeface="Montserrat"/>
                <a:cs typeface="Montserrat"/>
                <a:sym typeface="Montserrat"/>
              </a:rPr>
              <a:t>The Peer Review</a:t>
            </a:r>
            <a:r>
              <a:rPr lang="en" sz="1800" b="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1800" b="0" i="1"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" sz="1800" b="0">
                <a:latin typeface="Montserrat"/>
                <a:ea typeface="Montserrat"/>
                <a:cs typeface="Montserrat"/>
                <a:sym typeface="Montserrat"/>
              </a:rPr>
              <a:t>.2.</a:t>
            </a:r>
            <a:endParaRPr sz="1800" b="0" i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0" i="1" u="sng">
                <a:solidFill>
                  <a:srgbClr val="00FFFF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http://thepeerreview-iwca.org/issues/issue-4-2/multimodality-and-the-writing-centers-role-in-restoring-justice-for-bad-writers/</a:t>
            </a:r>
            <a:endParaRPr sz="1800" b="0" i="1">
              <a:solidFill>
                <a:srgbClr val="00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11700" y="1093850"/>
            <a:ext cx="8520600" cy="34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Banks, A. (2015). Ain’t no walls behind the sky baby! Funk, flight, freedom.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CCC, 67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(3), 267-279.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Coppola, S. (2019). Writing, redefined.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Voices from the Middle 26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(4), 17-20.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Darrington, B., &amp; Dousay, T. (2015). Using multimodal writing to motivate struggling students to write.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TechTrends, 59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(6), 29-34. doi:10.1007/s11528-015-0901-7.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Dusenberry, L., Hutter, L., &amp; Robinson, J. (2015). Filter. Remix. Make: Cultivating adaptability through multimodality.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 Journal of Technical Writing and Communication, 45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(3), 299-322. doi:10.1177/0047281615578851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Eyman, D. (2019). Multimodal and multimedia projects in the writing center.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A Blog of WLN: A Journal of Writing Center Scholarship.</a:t>
            </a:r>
            <a:endParaRPr sz="1400" i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Fitzgerald, L., &amp; Ianetta, M. (2015).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The Oxford guide for writing tutors: Practice and research.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Oxford.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Gray, J. (2015). What do students think about the five-paragraph essay?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Teachers, Profs, Parents: Writers who care. </a:t>
            </a:r>
            <a:r>
              <a:rPr lang="en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https://writerswhocare.wordpress.com/2015/05/26/what-do-students-think-about-the-five-paragraph-essay/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References, cont’d.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Schulze, H. (2014).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Finding even ground: Tutoring multimodal texts in the writing center.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Retrieved from </a:t>
            </a:r>
            <a:r>
              <a:rPr lang="en" sz="1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https://english685spring2014.wordpress.com/2014/05/15/finding-even-ground-tutoring-multimodal-texts-in-the-writing-center/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Selfe, C. (2004) Toward new media texts: Taking up the challenges of visual literacy. In A.F. Wysocki, J. Johnson-Eilola, C. Selfe, &amp; G. Sirc (eds.)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Writing New Media: Theory and Applications for expanding the teaching of composition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 (pp. 67-110). Logan: Utah State Press.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Shipka, J.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Toward a Composition Made Whole.</a:t>
            </a:r>
            <a:r>
              <a:rPr lang="en" sz="1400">
                <a:highlight>
                  <a:srgbClr val="FF00FF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400" i="1">
              <a:highlight>
                <a:srgbClr val="FF00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Stanford University Writing Center. (2019). </a:t>
            </a:r>
            <a:r>
              <a:rPr lang="en" sz="1400" i="1">
                <a:latin typeface="Montserrat"/>
                <a:ea typeface="Montserrat"/>
                <a:cs typeface="Montserrat"/>
                <a:sym typeface="Montserrat"/>
              </a:rPr>
              <a:t>Digital media consulting. </a:t>
            </a: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Retrieved on from </a:t>
            </a:r>
            <a:r>
              <a:rPr lang="en" sz="1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https://undergrad.stanford.edu/tutoring-support/hume-center/see-tutor/digital-media-tutoring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Citations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70584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Slide 1: </a:t>
            </a:r>
            <a:r>
              <a:rPr lang="en" sz="1400" u="sng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File:Lolwut cat.jpg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Slide 5: </a:t>
            </a:r>
            <a:r>
              <a:rPr lang="en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https://i.redd.it/5nkqinpmlh131.jpg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Slide 10: </a:t>
            </a:r>
            <a:r>
              <a:rPr lang="en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Mad The Internet GIF by moodman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Slide 12: </a:t>
            </a:r>
            <a:r>
              <a:rPr lang="en" sz="14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Grumpy Cat Computer | Meme Generator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Montserrat"/>
                <a:ea typeface="Montserrat"/>
                <a:cs typeface="Montserrat"/>
                <a:sym typeface="Montserrat"/>
              </a:rPr>
              <a:t>Other images remixed CC0 1.0 from Piqsels.com.</a:t>
            </a:r>
            <a:endParaRPr sz="14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3436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Multimodality?</a:t>
            </a:r>
            <a:endParaRPr/>
          </a:p>
        </p:txBody>
      </p:sp>
      <p:pic>
        <p:nvPicPr>
          <p:cNvPr id="64" name="Google Shape;64;p14" descr="cat meme. text: LOL WU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3175" y="1340177"/>
            <a:ext cx="4297650" cy="3223225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4709025" y="4454800"/>
            <a:ext cx="2621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Source: Wikimedia Commons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5" descr="yawning cat meme. text: Traditional essays? yaw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8100" y="1556750"/>
            <a:ext cx="4847824" cy="32156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3436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Multimodality engages students.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3436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Multimodality redefines “Good Writing.”</a:t>
            </a:r>
            <a:endParaRPr/>
          </a:p>
        </p:txBody>
      </p:sp>
      <p:pic>
        <p:nvPicPr>
          <p:cNvPr id="77" name="Google Shape;77;p16" descr="cat meme. Text: grammar worksheets? not this again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7425" y="1399800"/>
            <a:ext cx="5069151" cy="334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11700" y="3436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Multimodality is Useful!</a:t>
            </a:r>
            <a:endParaRPr/>
          </a:p>
        </p:txBody>
      </p:sp>
      <p:pic>
        <p:nvPicPr>
          <p:cNvPr id="83" name="Google Shape;83;p17" descr="cat meme. Text: OMG YAY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3124" y="1406925"/>
            <a:ext cx="4337750" cy="325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/>
        </p:nvSpPr>
        <p:spPr>
          <a:xfrm>
            <a:off x="4709025" y="4531000"/>
            <a:ext cx="2621400" cy="37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Source: memegenerator.net</a:t>
            </a:r>
            <a:endParaRPr sz="1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Step 1: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Infographic</a:t>
            </a:r>
            <a:endParaRPr/>
          </a:p>
        </p:txBody>
      </p:sp>
      <p:pic>
        <p:nvPicPr>
          <p:cNvPr id="90" name="Google Shape;90;p18" descr="cat in glasses meowing at lapto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0900" y="200700"/>
            <a:ext cx="3667000" cy="458375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7187900" y="4567250"/>
            <a:ext cx="1352400" cy="3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Source: giphy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5125" y="608863"/>
            <a:ext cx="3960009" cy="392577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 txBox="1"/>
          <p:nvPr/>
        </p:nvSpPr>
        <p:spPr>
          <a:xfrm>
            <a:off x="2605000" y="2516325"/>
            <a:ext cx="1385700" cy="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center staff training 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SemiBold"/>
                <a:ea typeface="Montserrat SemiBold"/>
                <a:cs typeface="Montserrat SemiBold"/>
                <a:sym typeface="Montserrat SemiBold"/>
              </a:rPr>
              <a:t>Step 1: Assignment sheet </a:t>
            </a: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0" name="Google Shape;100;p19"/>
          <p:cNvSpPr txBox="1"/>
          <p:nvPr/>
        </p:nvSpPr>
        <p:spPr>
          <a:xfrm>
            <a:off x="5136050" y="4635050"/>
            <a:ext cx="3782400" cy="2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Get this handout: https://bit.ly/Gray-WC1</a:t>
            </a:r>
            <a:endParaRPr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Step 2: Evaluating A Multimodal Artifact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1050" y="526350"/>
            <a:ext cx="3787725" cy="378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0"/>
          <p:cNvSpPr txBox="1"/>
          <p:nvPr/>
        </p:nvSpPr>
        <p:spPr>
          <a:xfrm>
            <a:off x="7565000" y="4110425"/>
            <a:ext cx="1364400" cy="5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Source: Me.me</a:t>
            </a:r>
            <a:endParaRPr sz="12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Center Staff Training</a:t>
            </a:r>
            <a:endParaRPr/>
          </a:p>
        </p:txBody>
      </p:sp>
      <p:sp>
        <p:nvSpPr>
          <p:cNvPr id="113" name="Google Shape;113;p21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Step 2: Emailed instructions Evaluating a Multimodal Document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4" name="Google Shape;114;p21" descr="Emailed instructions for evaluating a multimodal assignmen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4150" y="171450"/>
            <a:ext cx="4171950" cy="480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/>
        </p:nvSpPr>
        <p:spPr>
          <a:xfrm>
            <a:off x="6225725" y="4781900"/>
            <a:ext cx="30000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Montserrat"/>
                <a:ea typeface="Montserrat"/>
                <a:cs typeface="Montserrat"/>
                <a:sym typeface="Montserrat"/>
              </a:rPr>
              <a:t>Get this handout: https://bit.ly/Gray-WC2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585</Words>
  <Application>Microsoft Office PowerPoint</Application>
  <PresentationFormat>On-screen Show (16:9)</PresentationFormat>
  <Paragraphs>51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Source Code Pro</vt:lpstr>
      <vt:lpstr>Arial</vt:lpstr>
      <vt:lpstr>Montserrat</vt:lpstr>
      <vt:lpstr>Amatic SC</vt:lpstr>
      <vt:lpstr>Montserrat SemiBold</vt:lpstr>
      <vt:lpstr>Beach Day</vt:lpstr>
      <vt:lpstr>Demonstrating Interdependence:  Aligning Writing Coach Skills &amp; Multimodal Practices</vt:lpstr>
      <vt:lpstr>Why Multimodality?</vt:lpstr>
      <vt:lpstr>Multimodality engages students.</vt:lpstr>
      <vt:lpstr>Multimodality redefines “Good Writing.”</vt:lpstr>
      <vt:lpstr>Multimodality is Useful!</vt:lpstr>
      <vt:lpstr>Training Step 1:  The Infographic</vt:lpstr>
      <vt:lpstr>writing center staff training </vt:lpstr>
      <vt:lpstr>Training Step 2: Evaluating A Multimodal Artifact</vt:lpstr>
      <vt:lpstr>Writing Center Staff Training</vt:lpstr>
      <vt:lpstr>Training is a process. </vt:lpstr>
      <vt:lpstr>Other considerations and conclusions</vt:lpstr>
      <vt:lpstr>Read our Article!  “Multimodality and The Writing Center’s Role in Restoring Justice for ‘Bad Writers’” in The Peer Review 4.2. http://thepeerreview-iwca.org/issues/issue-4-2/multimodality-and-the-writing-centers-role-in-restoring-justice-for-bad-writers/ </vt:lpstr>
      <vt:lpstr>References</vt:lpstr>
      <vt:lpstr>References, cont’d.</vt:lpstr>
      <vt:lpstr>Image Citations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Demonstrating Interdependence:  Aligning Writing Coach Skills &amp; Multimodal Practices</dc:title>
  <cp:lastModifiedBy>Jenelle Dembsey</cp:lastModifiedBy>
  <cp:revision>1</cp:revision>
  <dcterms:modified xsi:type="dcterms:W3CDTF">2021-09-27T19:43:52Z</dcterms:modified>
</cp:coreProperties>
</file>