
<file path=[Content_Types].xml><?xml version="1.0" encoding="utf-8"?>
<Types xmlns="http://schemas.openxmlformats.org/package/2006/content-types">
  <Default Extension="fntdata" ContentType="application/x-fontdata"/>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59" r:id="rId1"/>
  </p:sldMasterIdLst>
  <p:notesMasterIdLst>
    <p:notesMasterId r:id="rId19"/>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Lst>
  <p:sldSz cx="9144000" cy="5143500" type="screen16x9"/>
  <p:notesSz cx="6858000" cy="9144000"/>
  <p:embeddedFontLst>
    <p:embeddedFont>
      <p:font typeface="Average" panose="020B0604020202020204" charset="0"/>
      <p:regular r:id="rId20"/>
    </p:embeddedFont>
    <p:embeddedFont>
      <p:font typeface="Oswald" panose="00000500000000000000" pitchFamily="2" charset="0"/>
      <p:regular r:id="rId21"/>
      <p:bold r:id="rId22"/>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99" d="100"/>
          <a:sy n="99" d="100"/>
        </p:scale>
        <p:origin x="437" y="72"/>
      </p:cViewPr>
      <p:guideLst>
        <p:guide orient="horz" pos="162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font" Target="fonts/font2.fntdata"/><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font" Target="fonts/font1.fntdata"/><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font" Target="fonts/font3.fnt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5"/>
        <p:cNvGrpSpPr/>
        <p:nvPr/>
      </p:nvGrpSpPr>
      <p:grpSpPr>
        <a:xfrm>
          <a:off x="0" y="0"/>
          <a:ext cx="0" cy="0"/>
          <a:chOff x="0" y="0"/>
          <a:chExt cx="0" cy="0"/>
        </a:xfrm>
      </p:grpSpPr>
      <p:sp>
        <p:nvSpPr>
          <p:cNvPr id="56" name="Google Shape;56;p:notes"/>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7" name="Google Shape;57;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1"/>
        <p:cNvGrpSpPr/>
        <p:nvPr/>
      </p:nvGrpSpPr>
      <p:grpSpPr>
        <a:xfrm>
          <a:off x="0" y="0"/>
          <a:ext cx="0" cy="0"/>
          <a:chOff x="0" y="0"/>
          <a:chExt cx="0" cy="0"/>
        </a:xfrm>
      </p:grpSpPr>
      <p:sp>
        <p:nvSpPr>
          <p:cNvPr id="112" name="Google Shape;112;gf0dceb3f14_0_1826: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13" name="Google Shape;113;gf0dceb3f14_0_182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8"/>
        <p:cNvGrpSpPr/>
        <p:nvPr/>
      </p:nvGrpSpPr>
      <p:grpSpPr>
        <a:xfrm>
          <a:off x="0" y="0"/>
          <a:ext cx="0" cy="0"/>
          <a:chOff x="0" y="0"/>
          <a:chExt cx="0" cy="0"/>
        </a:xfrm>
      </p:grpSpPr>
      <p:sp>
        <p:nvSpPr>
          <p:cNvPr id="119" name="Google Shape;119;gebebb121b8_0_5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0" name="Google Shape;120;gebebb121b8_0_5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4"/>
        <p:cNvGrpSpPr/>
        <p:nvPr/>
      </p:nvGrpSpPr>
      <p:grpSpPr>
        <a:xfrm>
          <a:off x="0" y="0"/>
          <a:ext cx="0" cy="0"/>
          <a:chOff x="0" y="0"/>
          <a:chExt cx="0" cy="0"/>
        </a:xfrm>
      </p:grpSpPr>
      <p:sp>
        <p:nvSpPr>
          <p:cNvPr id="125" name="Google Shape;125;gf0dceb3f14_0_1831: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6" name="Google Shape;126;gf0dceb3f14_0_183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0"/>
        <p:cNvGrpSpPr/>
        <p:nvPr/>
      </p:nvGrpSpPr>
      <p:grpSpPr>
        <a:xfrm>
          <a:off x="0" y="0"/>
          <a:ext cx="0" cy="0"/>
          <a:chOff x="0" y="0"/>
          <a:chExt cx="0" cy="0"/>
        </a:xfrm>
      </p:grpSpPr>
      <p:sp>
        <p:nvSpPr>
          <p:cNvPr id="131" name="Google Shape;131;gf0dceb3f14_0_1836: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32" name="Google Shape;132;gf0dceb3f14_0_183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6"/>
        <p:cNvGrpSpPr/>
        <p:nvPr/>
      </p:nvGrpSpPr>
      <p:grpSpPr>
        <a:xfrm>
          <a:off x="0" y="0"/>
          <a:ext cx="0" cy="0"/>
          <a:chOff x="0" y="0"/>
          <a:chExt cx="0" cy="0"/>
        </a:xfrm>
      </p:grpSpPr>
      <p:sp>
        <p:nvSpPr>
          <p:cNvPr id="137" name="Google Shape;137;gf0dceb3f14_0_1841: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38" name="Google Shape;138;gf0dceb3f14_0_184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2"/>
        <p:cNvGrpSpPr/>
        <p:nvPr/>
      </p:nvGrpSpPr>
      <p:grpSpPr>
        <a:xfrm>
          <a:off x="0" y="0"/>
          <a:ext cx="0" cy="0"/>
          <a:chOff x="0" y="0"/>
          <a:chExt cx="0" cy="0"/>
        </a:xfrm>
      </p:grpSpPr>
      <p:sp>
        <p:nvSpPr>
          <p:cNvPr id="143" name="Google Shape;143;gf0dceb3f14_0_1846: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44" name="Google Shape;144;gf0dceb3f14_0_184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8"/>
        <p:cNvGrpSpPr/>
        <p:nvPr/>
      </p:nvGrpSpPr>
      <p:grpSpPr>
        <a:xfrm>
          <a:off x="0" y="0"/>
          <a:ext cx="0" cy="0"/>
          <a:chOff x="0" y="0"/>
          <a:chExt cx="0" cy="0"/>
        </a:xfrm>
      </p:grpSpPr>
      <p:sp>
        <p:nvSpPr>
          <p:cNvPr id="149" name="Google Shape;149;gf0dceb3f14_0_1851: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50" name="Google Shape;150;gf0dceb3f14_0_185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4"/>
        <p:cNvGrpSpPr/>
        <p:nvPr/>
      </p:nvGrpSpPr>
      <p:grpSpPr>
        <a:xfrm>
          <a:off x="0" y="0"/>
          <a:ext cx="0" cy="0"/>
          <a:chOff x="0" y="0"/>
          <a:chExt cx="0" cy="0"/>
        </a:xfrm>
      </p:grpSpPr>
      <p:sp>
        <p:nvSpPr>
          <p:cNvPr id="155" name="Google Shape;155;gf0dceb3f14_0_1861: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56" name="Google Shape;156;gf0dceb3f14_0_186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2"/>
        <p:cNvGrpSpPr/>
        <p:nvPr/>
      </p:nvGrpSpPr>
      <p:grpSpPr>
        <a:xfrm>
          <a:off x="0" y="0"/>
          <a:ext cx="0" cy="0"/>
          <a:chOff x="0" y="0"/>
          <a:chExt cx="0" cy="0"/>
        </a:xfrm>
      </p:grpSpPr>
      <p:sp>
        <p:nvSpPr>
          <p:cNvPr id="63" name="Google Shape;63;gf0dceb3f14_0_1801: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4" name="Google Shape;64;gf0dceb3f14_0_180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8"/>
        <p:cNvGrpSpPr/>
        <p:nvPr/>
      </p:nvGrpSpPr>
      <p:grpSpPr>
        <a:xfrm>
          <a:off x="0" y="0"/>
          <a:ext cx="0" cy="0"/>
          <a:chOff x="0" y="0"/>
          <a:chExt cx="0" cy="0"/>
        </a:xfrm>
      </p:grpSpPr>
      <p:sp>
        <p:nvSpPr>
          <p:cNvPr id="69" name="Google Shape;69;gf0dceb3f14_0_1002: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0" name="Google Shape;70;gf0dceb3f14_0_100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4"/>
        <p:cNvGrpSpPr/>
        <p:nvPr/>
      </p:nvGrpSpPr>
      <p:grpSpPr>
        <a:xfrm>
          <a:off x="0" y="0"/>
          <a:ext cx="0" cy="0"/>
          <a:chOff x="0" y="0"/>
          <a:chExt cx="0" cy="0"/>
        </a:xfrm>
      </p:grpSpPr>
      <p:sp>
        <p:nvSpPr>
          <p:cNvPr id="75" name="Google Shape;75;gf0dceb3f14_0_1855: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6" name="Google Shape;76;gf0dceb3f14_0_185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lnSpc>
                <a:spcPct val="115000"/>
              </a:lnSpc>
              <a:spcBef>
                <a:spcPts val="0"/>
              </a:spcBef>
              <a:spcAft>
                <a:spcPts val="0"/>
              </a:spcAft>
              <a:buClr>
                <a:schemeClr val="dk1"/>
              </a:buClr>
              <a:buSzPts val="1100"/>
              <a:buFont typeface="Arial"/>
              <a:buNone/>
            </a:pPr>
            <a:r>
              <a:rPr lang="en" sz="1200">
                <a:solidFill>
                  <a:schemeClr val="dk1"/>
                </a:solidFill>
                <a:latin typeface="Times New Roman"/>
                <a:ea typeface="Times New Roman"/>
                <a:cs typeface="Times New Roman"/>
                <a:sym typeface="Times New Roman"/>
              </a:rPr>
              <a:t>During this roundtable discussion, administrators and consultants from the University of Georgia (UGA) Writing Center will share their experiences using co-creative practices in online interactions with student writers. Addressing one-with-one conference, workshop, and writing group situations, roundtable participants will reflect on the successes and challenges of implementing techniques that distribute agency and share responsibility for the furtherance of a writing project. We will discuss these practices in the context of the “differentiated manifestations of interdependency” (Roets et al 2020) that our student writers present in their visits to the UGA Writing Center. Roundtable discussants will address their experiences working with both undergraduate and graduate writers, emphasizing their work with graduate student writers in particular. While our consultants may use similar techniques when engaging with writers at the undergraduate and graduate levels, our experiences working with graduate students provide a compelling example of how interdependence underpins and invigorates the writing reality for students at UGA. </a:t>
            </a:r>
            <a:endParaRPr>
              <a:solidFill>
                <a:schemeClr val="dk1"/>
              </a:solidFill>
            </a:endParaRPr>
          </a:p>
          <a:p>
            <a:pPr marL="0" lvl="0" indent="0" algn="l" rtl="0">
              <a:spcBef>
                <a:spcPts val="0"/>
              </a:spcBef>
              <a:spcAft>
                <a:spcPts val="0"/>
              </a:spcAft>
              <a:buNone/>
            </a:pPr>
            <a:endParaRPr>
              <a:solidFill>
                <a:schemeClr val="dk1"/>
              </a:solidFill>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1"/>
        <p:cNvGrpSpPr/>
        <p:nvPr/>
      </p:nvGrpSpPr>
      <p:grpSpPr>
        <a:xfrm>
          <a:off x="0" y="0"/>
          <a:ext cx="0" cy="0"/>
          <a:chOff x="0" y="0"/>
          <a:chExt cx="0" cy="0"/>
        </a:xfrm>
      </p:grpSpPr>
      <p:sp>
        <p:nvSpPr>
          <p:cNvPr id="82" name="Google Shape;82;gebebb121b8_0_2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3" name="Google Shape;83;gebebb121b8_0_2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lnSpc>
                <a:spcPct val="115000"/>
              </a:lnSpc>
              <a:spcBef>
                <a:spcPts val="0"/>
              </a:spcBef>
              <a:spcAft>
                <a:spcPts val="0"/>
              </a:spcAft>
              <a:buClr>
                <a:schemeClr val="dk1"/>
              </a:buClr>
              <a:buSzPts val="1100"/>
              <a:buFont typeface="Arial"/>
              <a:buNone/>
            </a:pPr>
            <a:r>
              <a:rPr lang="en" sz="1200">
                <a:solidFill>
                  <a:schemeClr val="dk1"/>
                </a:solidFill>
                <a:latin typeface="Times New Roman"/>
                <a:ea typeface="Times New Roman"/>
                <a:cs typeface="Times New Roman"/>
                <a:sym typeface="Times New Roman"/>
              </a:rPr>
              <a:t>As writing center scholars have noted, there is a significant dearth of writing instruction and support for graduate students (Brooks-Gillies et. al. 2020) due to the pervasive assumption that graduate students “have already learned to write at the level expected and may accordingly receive little instruction or guidance” (Lawrence and Zawacki 10).</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7"/>
        <p:cNvGrpSpPr/>
        <p:nvPr/>
      </p:nvGrpSpPr>
      <p:grpSpPr>
        <a:xfrm>
          <a:off x="0" y="0"/>
          <a:ext cx="0" cy="0"/>
          <a:chOff x="0" y="0"/>
          <a:chExt cx="0" cy="0"/>
        </a:xfrm>
      </p:grpSpPr>
      <p:sp>
        <p:nvSpPr>
          <p:cNvPr id="88" name="Google Shape;88;gf0dceb3f14_0_1812: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9" name="Google Shape;89;gf0dceb3f14_0_181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lnSpc>
                <a:spcPct val="115000"/>
              </a:lnSpc>
              <a:spcBef>
                <a:spcPts val="0"/>
              </a:spcBef>
              <a:spcAft>
                <a:spcPts val="0"/>
              </a:spcAft>
              <a:buClr>
                <a:schemeClr val="dk1"/>
              </a:buClr>
              <a:buSzPts val="1100"/>
              <a:buFont typeface="Arial"/>
              <a:buNone/>
            </a:pPr>
            <a:r>
              <a:rPr lang="en" sz="1200">
                <a:solidFill>
                  <a:schemeClr val="dk1"/>
                </a:solidFill>
                <a:latin typeface="Times New Roman"/>
                <a:ea typeface="Times New Roman"/>
                <a:cs typeface="Times New Roman"/>
                <a:sym typeface="Times New Roman"/>
              </a:rPr>
              <a:t> The UGA Writing Center, like many grad-serving WCs, has become an important resource for graduate-level writers who seek support for high-stakes and highly specialized writing tasks. During the 2020-2021 school year, 60% of graduate students who made an online appointment with the UGA Writing Center scheduled multiple appointments. 16% scheduled more than ten. These writers often develop their projects in collaboration with our consultants over time. This suggests that there are robust and varied interdependencies within these consulting and collaborating efforts. Rather than internalize a sense of academic unreadiness when faced with challenging writing situations, our high-frequency visitors take decisive action to build a system of support.</a:t>
            </a:r>
            <a:endParaRPr sz="1200">
              <a:solidFill>
                <a:schemeClr val="dk1"/>
              </a:solidFill>
              <a:latin typeface="Times New Roman"/>
              <a:ea typeface="Times New Roman"/>
              <a:cs typeface="Times New Roman"/>
              <a:sym typeface="Times New Roman"/>
            </a:endParaRPr>
          </a:p>
          <a:p>
            <a:pPr marL="0" lvl="0" indent="0" algn="l" rtl="0">
              <a:spcBef>
                <a:spcPts val="0"/>
              </a:spcBef>
              <a:spcAft>
                <a:spcPts val="0"/>
              </a:spcAft>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p:cNvGrpSpPr/>
        <p:nvPr/>
      </p:nvGrpSpPr>
      <p:grpSpPr>
        <a:xfrm>
          <a:off x="0" y="0"/>
          <a:ext cx="0" cy="0"/>
          <a:chOff x="0" y="0"/>
          <a:chExt cx="0" cy="0"/>
        </a:xfrm>
      </p:grpSpPr>
      <p:sp>
        <p:nvSpPr>
          <p:cNvPr id="94" name="Google Shape;94;gf0dceb3f14_0_1817: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5" name="Google Shape;95;gf0dceb3f14_0_181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lnSpc>
                <a:spcPct val="115000"/>
              </a:lnSpc>
              <a:spcBef>
                <a:spcPts val="0"/>
              </a:spcBef>
              <a:spcAft>
                <a:spcPts val="0"/>
              </a:spcAft>
              <a:buNone/>
            </a:pPr>
            <a:r>
              <a:rPr lang="en" sz="1200">
                <a:solidFill>
                  <a:schemeClr val="dk1"/>
                </a:solidFill>
                <a:latin typeface="Times New Roman"/>
                <a:ea typeface="Times New Roman"/>
                <a:cs typeface="Times New Roman"/>
                <a:sym typeface="Times New Roman"/>
              </a:rPr>
              <a:t>Our roundtable presentation attends to the complexities of writerly interdependence and the impact this attention has had on our practice. Discussants will reflect on their methods for leveraging strategies like scribing, dialogic brainstorming, or direct correction that transgress the purely non-directive mode of writing tutoring in favor of a flexible approach. This approach adjusts and individuates according to the needs of each student writer and does not depend on the hierarchy of concerns that would, for example, demote sentence-level intervention below organization (Cox 2018).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9"/>
        <p:cNvGrpSpPr/>
        <p:nvPr/>
      </p:nvGrpSpPr>
      <p:grpSpPr>
        <a:xfrm>
          <a:off x="0" y="0"/>
          <a:ext cx="0" cy="0"/>
          <a:chOff x="0" y="0"/>
          <a:chExt cx="0" cy="0"/>
        </a:xfrm>
      </p:grpSpPr>
      <p:sp>
        <p:nvSpPr>
          <p:cNvPr id="100" name="Google Shape;100;ged02c96817_0_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1" name="Google Shape;101;ged02c96817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lnSpc>
                <a:spcPct val="115000"/>
              </a:lnSpc>
              <a:spcBef>
                <a:spcPts val="0"/>
              </a:spcBef>
              <a:spcAft>
                <a:spcPts val="0"/>
              </a:spcAft>
              <a:buClr>
                <a:schemeClr val="lt1"/>
              </a:buClr>
              <a:buSzPts val="1100"/>
              <a:buFont typeface="Arial"/>
              <a:buNone/>
            </a:pPr>
            <a:r>
              <a:rPr lang="en" sz="1200">
                <a:solidFill>
                  <a:schemeClr val="dk1"/>
                </a:solidFill>
                <a:latin typeface="Times New Roman"/>
                <a:ea typeface="Times New Roman"/>
                <a:cs typeface="Times New Roman"/>
                <a:sym typeface="Times New Roman"/>
              </a:rPr>
              <a:t>Roundtable participants will go on to evaluate these co-creative practices and their attempts </a:t>
            </a:r>
            <a:r>
              <a:rPr lang="en" sz="1200" i="1">
                <a:solidFill>
                  <a:schemeClr val="dk1"/>
                </a:solidFill>
                <a:latin typeface="Times New Roman"/>
                <a:ea typeface="Times New Roman"/>
                <a:cs typeface="Times New Roman"/>
                <a:sym typeface="Times New Roman"/>
              </a:rPr>
              <a:t>not</a:t>
            </a:r>
            <a:r>
              <a:rPr lang="en" sz="1200">
                <a:solidFill>
                  <a:schemeClr val="dk1"/>
                </a:solidFill>
                <a:latin typeface="Times New Roman"/>
                <a:ea typeface="Times New Roman"/>
                <a:cs typeface="Times New Roman"/>
                <a:sym typeface="Times New Roman"/>
              </a:rPr>
              <a:t> to produce what Andrea Lunsford has described as “the kind of homogeneity that squelches diversity, that waters down ideas to the lowest common denominator, that erases rather than values difference” (7). Our roundtable discussion will center on the way the independent/dependent dichotomy is troubled not only by our students’ clearly-expressed agency in seeking support and building the scaffolding they need to achieve their writing goals, but also by our consultants’ engagement practices across a range of online interactions. </a:t>
            </a:r>
            <a:endParaRPr sz="1200">
              <a:solidFill>
                <a:schemeClr val="dk1"/>
              </a:solidFill>
              <a:latin typeface="Times New Roman"/>
              <a:ea typeface="Times New Roman"/>
              <a:cs typeface="Times New Roman"/>
              <a:sym typeface="Times New Roman"/>
            </a:endParaRPr>
          </a:p>
          <a:p>
            <a:pPr marL="0" lvl="0" indent="0" algn="l" rtl="0">
              <a:spcBef>
                <a:spcPts val="0"/>
              </a:spcBef>
              <a:spcAft>
                <a:spcPts val="0"/>
              </a:spcAft>
              <a:buClr>
                <a:schemeClr val="lt1"/>
              </a:buClr>
              <a:buSzPts val="1100"/>
              <a:buFont typeface="Arial"/>
              <a:buNone/>
            </a:pPr>
            <a:endParaRPr>
              <a:solidFill>
                <a:schemeClr val="dk1"/>
              </a:solidFill>
            </a:endParaRPr>
          </a:p>
          <a:p>
            <a:pPr marL="0" lvl="0" indent="0" algn="l" rtl="0">
              <a:spcBef>
                <a:spcPts val="0"/>
              </a:spcBef>
              <a:spcAft>
                <a:spcPts val="0"/>
              </a:spcAft>
              <a:buNone/>
            </a:pP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5"/>
        <p:cNvGrpSpPr/>
        <p:nvPr/>
      </p:nvGrpSpPr>
      <p:grpSpPr>
        <a:xfrm>
          <a:off x="0" y="0"/>
          <a:ext cx="0" cy="0"/>
          <a:chOff x="0" y="0"/>
          <a:chExt cx="0" cy="0"/>
        </a:xfrm>
      </p:grpSpPr>
      <p:sp>
        <p:nvSpPr>
          <p:cNvPr id="106" name="Google Shape;106;gebebb121b8_0_6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7" name="Google Shape;107;gebebb121b8_0_6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grpSp>
        <p:nvGrpSpPr>
          <p:cNvPr id="10" name="Google Shape;10;p2"/>
          <p:cNvGrpSpPr/>
          <p:nvPr/>
        </p:nvGrpSpPr>
        <p:grpSpPr>
          <a:xfrm>
            <a:off x="4350279" y="2855377"/>
            <a:ext cx="443589" cy="105632"/>
            <a:chOff x="4137525" y="2915950"/>
            <a:chExt cx="869100" cy="207000"/>
          </a:xfrm>
        </p:grpSpPr>
        <p:sp>
          <p:nvSpPr>
            <p:cNvPr id="11" name="Google Shape;11;p2"/>
            <p:cNvSpPr/>
            <p:nvPr/>
          </p:nvSpPr>
          <p:spPr>
            <a:xfrm>
              <a:off x="4468575" y="2915950"/>
              <a:ext cx="207000" cy="207000"/>
            </a:xfrm>
            <a:prstGeom prst="ellipse">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 name="Google Shape;12;p2"/>
            <p:cNvSpPr/>
            <p:nvPr/>
          </p:nvSpPr>
          <p:spPr>
            <a:xfrm>
              <a:off x="4799625" y="2915950"/>
              <a:ext cx="207000" cy="207000"/>
            </a:xfrm>
            <a:prstGeom prst="ellipse">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 name="Google Shape;13;p2"/>
            <p:cNvSpPr/>
            <p:nvPr/>
          </p:nvSpPr>
          <p:spPr>
            <a:xfrm>
              <a:off x="4137525" y="2915950"/>
              <a:ext cx="207000" cy="207000"/>
            </a:xfrm>
            <a:prstGeom prst="ellipse">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4" name="Google Shape;14;p2"/>
          <p:cNvSpPr txBox="1">
            <a:spLocks noGrp="1"/>
          </p:cNvSpPr>
          <p:nvPr>
            <p:ph type="ctrTitle"/>
          </p:nvPr>
        </p:nvSpPr>
        <p:spPr>
          <a:xfrm>
            <a:off x="671258" y="990800"/>
            <a:ext cx="7801500" cy="1730100"/>
          </a:xfrm>
          <a:prstGeom prst="rect">
            <a:avLst/>
          </a:prstGeom>
        </p:spPr>
        <p:txBody>
          <a:bodyPr spcFirstLastPara="1" wrap="square" lIns="91425" tIns="91425" rIns="91425" bIns="91425" anchor="b" anchorCtr="0">
            <a:normAutofit/>
          </a:bodyPr>
          <a:lstStyle>
            <a:lvl1pPr lvl="0" algn="ctr">
              <a:spcBef>
                <a:spcPts val="0"/>
              </a:spcBef>
              <a:spcAft>
                <a:spcPts val="0"/>
              </a:spcAft>
              <a:buSzPts val="4800"/>
              <a:buNone/>
              <a:defRPr sz="4800"/>
            </a:lvl1pPr>
            <a:lvl2pPr lvl="1" algn="ctr">
              <a:spcBef>
                <a:spcPts val="0"/>
              </a:spcBef>
              <a:spcAft>
                <a:spcPts val="0"/>
              </a:spcAft>
              <a:buSzPts val="4800"/>
              <a:buNone/>
              <a:defRPr sz="4800"/>
            </a:lvl2pPr>
            <a:lvl3pPr lvl="2" algn="ctr">
              <a:spcBef>
                <a:spcPts val="0"/>
              </a:spcBef>
              <a:spcAft>
                <a:spcPts val="0"/>
              </a:spcAft>
              <a:buSzPts val="4800"/>
              <a:buNone/>
              <a:defRPr sz="4800"/>
            </a:lvl3pPr>
            <a:lvl4pPr lvl="3" algn="ctr">
              <a:spcBef>
                <a:spcPts val="0"/>
              </a:spcBef>
              <a:spcAft>
                <a:spcPts val="0"/>
              </a:spcAft>
              <a:buSzPts val="4800"/>
              <a:buNone/>
              <a:defRPr sz="4800"/>
            </a:lvl4pPr>
            <a:lvl5pPr lvl="4" algn="ctr">
              <a:spcBef>
                <a:spcPts val="0"/>
              </a:spcBef>
              <a:spcAft>
                <a:spcPts val="0"/>
              </a:spcAft>
              <a:buSzPts val="4800"/>
              <a:buNone/>
              <a:defRPr sz="4800"/>
            </a:lvl5pPr>
            <a:lvl6pPr lvl="5" algn="ctr">
              <a:spcBef>
                <a:spcPts val="0"/>
              </a:spcBef>
              <a:spcAft>
                <a:spcPts val="0"/>
              </a:spcAft>
              <a:buSzPts val="4800"/>
              <a:buNone/>
              <a:defRPr sz="4800"/>
            </a:lvl6pPr>
            <a:lvl7pPr lvl="6" algn="ctr">
              <a:spcBef>
                <a:spcPts val="0"/>
              </a:spcBef>
              <a:spcAft>
                <a:spcPts val="0"/>
              </a:spcAft>
              <a:buSzPts val="4800"/>
              <a:buNone/>
              <a:defRPr sz="4800"/>
            </a:lvl7pPr>
            <a:lvl8pPr lvl="7" algn="ctr">
              <a:spcBef>
                <a:spcPts val="0"/>
              </a:spcBef>
              <a:spcAft>
                <a:spcPts val="0"/>
              </a:spcAft>
              <a:buSzPts val="4800"/>
              <a:buNone/>
              <a:defRPr sz="4800"/>
            </a:lvl8pPr>
            <a:lvl9pPr lvl="8" algn="ctr">
              <a:spcBef>
                <a:spcPts val="0"/>
              </a:spcBef>
              <a:spcAft>
                <a:spcPts val="0"/>
              </a:spcAft>
              <a:buSzPts val="4800"/>
              <a:buNone/>
              <a:defRPr sz="4800"/>
            </a:lvl9pPr>
          </a:lstStyle>
          <a:p>
            <a:endParaRPr/>
          </a:p>
        </p:txBody>
      </p:sp>
      <p:sp>
        <p:nvSpPr>
          <p:cNvPr id="15" name="Google Shape;15;p2"/>
          <p:cNvSpPr txBox="1">
            <a:spLocks noGrp="1"/>
          </p:cNvSpPr>
          <p:nvPr>
            <p:ph type="subTitle" idx="1"/>
          </p:nvPr>
        </p:nvSpPr>
        <p:spPr>
          <a:xfrm>
            <a:off x="671250" y="3174876"/>
            <a:ext cx="7801500" cy="7926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16" name="Google Shape;16;p2"/>
          <p:cNvSpPr txBox="1">
            <a:spLocks noGrp="1"/>
          </p:cNvSpPr>
          <p:nvPr>
            <p:ph type="sldNum" idx="12"/>
          </p:nvPr>
        </p:nvSpPr>
        <p:spPr>
          <a:xfrm>
            <a:off x="8490250" y="4681009"/>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9"/>
        <p:cNvGrpSpPr/>
        <p:nvPr/>
      </p:nvGrpSpPr>
      <p:grpSpPr>
        <a:xfrm>
          <a:off x="0" y="0"/>
          <a:ext cx="0" cy="0"/>
          <a:chOff x="0" y="0"/>
          <a:chExt cx="0" cy="0"/>
        </a:xfrm>
      </p:grpSpPr>
      <p:sp>
        <p:nvSpPr>
          <p:cNvPr id="50" name="Google Shape;50;p11"/>
          <p:cNvSpPr txBox="1">
            <a:spLocks noGrp="1"/>
          </p:cNvSpPr>
          <p:nvPr>
            <p:ph type="title" hasCustomPrompt="1"/>
          </p:nvPr>
        </p:nvSpPr>
        <p:spPr>
          <a:xfrm>
            <a:off x="311700" y="1255275"/>
            <a:ext cx="8520600" cy="1890600"/>
          </a:xfrm>
          <a:prstGeom prst="rect">
            <a:avLst/>
          </a:prstGeom>
        </p:spPr>
        <p:txBody>
          <a:bodyPr spcFirstLastPara="1" wrap="square" lIns="91425" tIns="91425" rIns="91425" bIns="91425" anchor="b" anchorCtr="0">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51" name="Google Shape;51;p11"/>
          <p:cNvSpPr txBox="1">
            <a:spLocks noGrp="1"/>
          </p:cNvSpPr>
          <p:nvPr>
            <p:ph type="body" idx="1"/>
          </p:nvPr>
        </p:nvSpPr>
        <p:spPr>
          <a:xfrm>
            <a:off x="311700" y="3228425"/>
            <a:ext cx="8520600" cy="1300800"/>
          </a:xfrm>
          <a:prstGeom prst="rect">
            <a:avLst/>
          </a:prstGeom>
        </p:spPr>
        <p:txBody>
          <a:bodyPr spcFirstLastPara="1" wrap="square" lIns="91425" tIns="91425" rIns="91425" bIns="91425" anchor="t" anchorCtr="0">
            <a:normAutofit/>
          </a:bodyPr>
          <a:lstStyle>
            <a:lvl1pPr marL="457200" lvl="0" indent="-342900" algn="ctr">
              <a:spcBef>
                <a:spcPts val="0"/>
              </a:spcBef>
              <a:spcAft>
                <a:spcPts val="0"/>
              </a:spcAft>
              <a:buSzPts val="1800"/>
              <a:buChar char="●"/>
              <a:defRPr/>
            </a:lvl1pPr>
            <a:lvl2pPr marL="914400" lvl="1" indent="-317500" algn="ctr">
              <a:spcBef>
                <a:spcPts val="0"/>
              </a:spcBef>
              <a:spcAft>
                <a:spcPts val="0"/>
              </a:spcAft>
              <a:buSzPts val="1400"/>
              <a:buChar char="○"/>
              <a:defRPr/>
            </a:lvl2pPr>
            <a:lvl3pPr marL="1371600" lvl="2" indent="-317500" algn="ctr">
              <a:spcBef>
                <a:spcPts val="0"/>
              </a:spcBef>
              <a:spcAft>
                <a:spcPts val="0"/>
              </a:spcAft>
              <a:buSzPts val="1400"/>
              <a:buChar char="■"/>
              <a:defRPr/>
            </a:lvl3pPr>
            <a:lvl4pPr marL="1828800" lvl="3" indent="-317500" algn="ctr">
              <a:spcBef>
                <a:spcPts val="0"/>
              </a:spcBef>
              <a:spcAft>
                <a:spcPts val="0"/>
              </a:spcAft>
              <a:buSzPts val="1400"/>
              <a:buChar char="●"/>
              <a:defRPr/>
            </a:lvl4pPr>
            <a:lvl5pPr marL="2286000" lvl="4" indent="-317500" algn="ctr">
              <a:spcBef>
                <a:spcPts val="0"/>
              </a:spcBef>
              <a:spcAft>
                <a:spcPts val="0"/>
              </a:spcAft>
              <a:buSzPts val="1400"/>
              <a:buChar char="○"/>
              <a:defRPr/>
            </a:lvl5pPr>
            <a:lvl6pPr marL="2743200" lvl="5" indent="-317500" algn="ctr">
              <a:spcBef>
                <a:spcPts val="0"/>
              </a:spcBef>
              <a:spcAft>
                <a:spcPts val="0"/>
              </a:spcAft>
              <a:buSzPts val="1400"/>
              <a:buChar char="■"/>
              <a:defRPr/>
            </a:lvl6pPr>
            <a:lvl7pPr marL="3200400" lvl="6" indent="-317500" algn="ctr">
              <a:spcBef>
                <a:spcPts val="0"/>
              </a:spcBef>
              <a:spcAft>
                <a:spcPts val="0"/>
              </a:spcAft>
              <a:buSzPts val="1400"/>
              <a:buChar char="●"/>
              <a:defRPr/>
            </a:lvl7pPr>
            <a:lvl8pPr marL="3657600" lvl="7" indent="-317500" algn="ctr">
              <a:spcBef>
                <a:spcPts val="0"/>
              </a:spcBef>
              <a:spcAft>
                <a:spcPts val="0"/>
              </a:spcAft>
              <a:buSzPts val="1400"/>
              <a:buChar char="○"/>
              <a:defRPr/>
            </a:lvl8pPr>
            <a:lvl9pPr marL="4114800" lvl="8" indent="-317500" algn="ctr">
              <a:spcBef>
                <a:spcPts val="0"/>
              </a:spcBef>
              <a:spcAft>
                <a:spcPts val="0"/>
              </a:spcAft>
              <a:buSzPts val="1400"/>
              <a:buChar char="■"/>
              <a:defRPr/>
            </a:lvl9pPr>
          </a:lstStyle>
          <a:p>
            <a:endParaRPr/>
          </a:p>
        </p:txBody>
      </p:sp>
      <p:sp>
        <p:nvSpPr>
          <p:cNvPr id="52" name="Google Shape;52;p11"/>
          <p:cNvSpPr txBox="1">
            <a:spLocks noGrp="1"/>
          </p:cNvSpPr>
          <p:nvPr>
            <p:ph type="sldNum" idx="12"/>
          </p:nvPr>
        </p:nvSpPr>
        <p:spPr>
          <a:xfrm>
            <a:off x="8490250" y="4681009"/>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53"/>
        <p:cNvGrpSpPr/>
        <p:nvPr/>
      </p:nvGrpSpPr>
      <p:grpSpPr>
        <a:xfrm>
          <a:off x="0" y="0"/>
          <a:ext cx="0" cy="0"/>
          <a:chOff x="0" y="0"/>
          <a:chExt cx="0" cy="0"/>
        </a:xfrm>
      </p:grpSpPr>
      <p:sp>
        <p:nvSpPr>
          <p:cNvPr id="54" name="Google Shape;54;p12"/>
          <p:cNvSpPr txBox="1">
            <a:spLocks noGrp="1"/>
          </p:cNvSpPr>
          <p:nvPr>
            <p:ph type="sldNum" idx="12"/>
          </p:nvPr>
        </p:nvSpPr>
        <p:spPr>
          <a:xfrm>
            <a:off x="8490250" y="4681009"/>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7"/>
        <p:cNvGrpSpPr/>
        <p:nvPr/>
      </p:nvGrpSpPr>
      <p:grpSpPr>
        <a:xfrm>
          <a:off x="0" y="0"/>
          <a:ext cx="0" cy="0"/>
          <a:chOff x="0" y="0"/>
          <a:chExt cx="0" cy="0"/>
        </a:xfrm>
      </p:grpSpPr>
      <p:sp>
        <p:nvSpPr>
          <p:cNvPr id="18" name="Google Shape;18;p3"/>
          <p:cNvSpPr txBox="1">
            <a:spLocks noGrp="1"/>
          </p:cNvSpPr>
          <p:nvPr>
            <p:ph type="title"/>
          </p:nvPr>
        </p:nvSpPr>
        <p:spPr>
          <a:xfrm>
            <a:off x="671250" y="2141250"/>
            <a:ext cx="7852200" cy="861000"/>
          </a:xfrm>
          <a:prstGeom prst="rect">
            <a:avLst/>
          </a:prstGeom>
        </p:spPr>
        <p:txBody>
          <a:bodyPr spcFirstLastPara="1" wrap="square" lIns="91425" tIns="91425" rIns="91425" bIns="91425" anchor="ctr" anchorCtr="0">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a:endParaRPr/>
          </a:p>
        </p:txBody>
      </p:sp>
      <p:sp>
        <p:nvSpPr>
          <p:cNvPr id="19" name="Google Shape;19;p3"/>
          <p:cNvSpPr txBox="1">
            <a:spLocks noGrp="1"/>
          </p:cNvSpPr>
          <p:nvPr>
            <p:ph type="sldNum" idx="12"/>
          </p:nvPr>
        </p:nvSpPr>
        <p:spPr>
          <a:xfrm>
            <a:off x="8490250" y="4681009"/>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20"/>
        <p:cNvGrpSpPr/>
        <p:nvPr/>
      </p:nvGrpSpPr>
      <p:grpSpPr>
        <a:xfrm>
          <a:off x="0" y="0"/>
          <a:ext cx="0" cy="0"/>
          <a:chOff x="0" y="0"/>
          <a:chExt cx="0" cy="0"/>
        </a:xfrm>
      </p:grpSpPr>
      <p:sp>
        <p:nvSpPr>
          <p:cNvPr id="21" name="Google Shape;21;p4"/>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3000"/>
              <a:buNone/>
              <a:defRPr/>
            </a:lvl1pPr>
            <a:lvl2pPr lvl="1">
              <a:spcBef>
                <a:spcPts val="0"/>
              </a:spcBef>
              <a:spcAft>
                <a:spcPts val="0"/>
              </a:spcAft>
              <a:buSzPts val="3000"/>
              <a:buNone/>
              <a:defRPr/>
            </a:lvl2pPr>
            <a:lvl3pPr lvl="2">
              <a:spcBef>
                <a:spcPts val="0"/>
              </a:spcBef>
              <a:spcAft>
                <a:spcPts val="0"/>
              </a:spcAft>
              <a:buSzPts val="3000"/>
              <a:buNone/>
              <a:defRPr/>
            </a:lvl3pPr>
            <a:lvl4pPr lvl="3">
              <a:spcBef>
                <a:spcPts val="0"/>
              </a:spcBef>
              <a:spcAft>
                <a:spcPts val="0"/>
              </a:spcAft>
              <a:buSzPts val="3000"/>
              <a:buNone/>
              <a:defRPr/>
            </a:lvl4pPr>
            <a:lvl5pPr lvl="4">
              <a:spcBef>
                <a:spcPts val="0"/>
              </a:spcBef>
              <a:spcAft>
                <a:spcPts val="0"/>
              </a:spcAft>
              <a:buSzPts val="3000"/>
              <a:buNone/>
              <a:defRPr/>
            </a:lvl5pPr>
            <a:lvl6pPr lvl="5">
              <a:spcBef>
                <a:spcPts val="0"/>
              </a:spcBef>
              <a:spcAft>
                <a:spcPts val="0"/>
              </a:spcAft>
              <a:buSzPts val="3000"/>
              <a:buNone/>
              <a:defRPr/>
            </a:lvl6pPr>
            <a:lvl7pPr lvl="6">
              <a:spcBef>
                <a:spcPts val="0"/>
              </a:spcBef>
              <a:spcAft>
                <a:spcPts val="0"/>
              </a:spcAft>
              <a:buSzPts val="3000"/>
              <a:buNone/>
              <a:defRPr/>
            </a:lvl7pPr>
            <a:lvl8pPr lvl="7">
              <a:spcBef>
                <a:spcPts val="0"/>
              </a:spcBef>
              <a:spcAft>
                <a:spcPts val="0"/>
              </a:spcAft>
              <a:buSzPts val="3000"/>
              <a:buNone/>
              <a:defRPr/>
            </a:lvl8pPr>
            <a:lvl9pPr lvl="8">
              <a:spcBef>
                <a:spcPts val="0"/>
              </a:spcBef>
              <a:spcAft>
                <a:spcPts val="0"/>
              </a:spcAft>
              <a:buSzPts val="3000"/>
              <a:buNone/>
              <a:defRPr/>
            </a:lvl9pPr>
          </a:lstStyle>
          <a:p>
            <a:endParaRPr/>
          </a:p>
        </p:txBody>
      </p:sp>
      <p:sp>
        <p:nvSpPr>
          <p:cNvPr id="22" name="Google Shape;22;p4"/>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23" name="Google Shape;23;p4"/>
          <p:cNvSpPr txBox="1">
            <a:spLocks noGrp="1"/>
          </p:cNvSpPr>
          <p:nvPr>
            <p:ph type="sldNum" idx="12"/>
          </p:nvPr>
        </p:nvSpPr>
        <p:spPr>
          <a:xfrm>
            <a:off x="8490250" y="4681009"/>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4"/>
        <p:cNvGrpSpPr/>
        <p:nvPr/>
      </p:nvGrpSpPr>
      <p:grpSpPr>
        <a:xfrm>
          <a:off x="0" y="0"/>
          <a:ext cx="0" cy="0"/>
          <a:chOff x="0" y="0"/>
          <a:chExt cx="0" cy="0"/>
        </a:xfrm>
      </p:grpSpPr>
      <p:sp>
        <p:nvSpPr>
          <p:cNvPr id="25" name="Google Shape;25;p5"/>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3000"/>
              <a:buNone/>
              <a:defRPr/>
            </a:lvl1pPr>
            <a:lvl2pPr lvl="1">
              <a:spcBef>
                <a:spcPts val="0"/>
              </a:spcBef>
              <a:spcAft>
                <a:spcPts val="0"/>
              </a:spcAft>
              <a:buSzPts val="3000"/>
              <a:buNone/>
              <a:defRPr/>
            </a:lvl2pPr>
            <a:lvl3pPr lvl="2">
              <a:spcBef>
                <a:spcPts val="0"/>
              </a:spcBef>
              <a:spcAft>
                <a:spcPts val="0"/>
              </a:spcAft>
              <a:buSzPts val="3000"/>
              <a:buNone/>
              <a:defRPr/>
            </a:lvl3pPr>
            <a:lvl4pPr lvl="3">
              <a:spcBef>
                <a:spcPts val="0"/>
              </a:spcBef>
              <a:spcAft>
                <a:spcPts val="0"/>
              </a:spcAft>
              <a:buSzPts val="3000"/>
              <a:buNone/>
              <a:defRPr/>
            </a:lvl4pPr>
            <a:lvl5pPr lvl="4">
              <a:spcBef>
                <a:spcPts val="0"/>
              </a:spcBef>
              <a:spcAft>
                <a:spcPts val="0"/>
              </a:spcAft>
              <a:buSzPts val="3000"/>
              <a:buNone/>
              <a:defRPr/>
            </a:lvl5pPr>
            <a:lvl6pPr lvl="5">
              <a:spcBef>
                <a:spcPts val="0"/>
              </a:spcBef>
              <a:spcAft>
                <a:spcPts val="0"/>
              </a:spcAft>
              <a:buSzPts val="3000"/>
              <a:buNone/>
              <a:defRPr/>
            </a:lvl6pPr>
            <a:lvl7pPr lvl="6">
              <a:spcBef>
                <a:spcPts val="0"/>
              </a:spcBef>
              <a:spcAft>
                <a:spcPts val="0"/>
              </a:spcAft>
              <a:buSzPts val="3000"/>
              <a:buNone/>
              <a:defRPr/>
            </a:lvl7pPr>
            <a:lvl8pPr lvl="7">
              <a:spcBef>
                <a:spcPts val="0"/>
              </a:spcBef>
              <a:spcAft>
                <a:spcPts val="0"/>
              </a:spcAft>
              <a:buSzPts val="3000"/>
              <a:buNone/>
              <a:defRPr/>
            </a:lvl8pPr>
            <a:lvl9pPr lvl="8">
              <a:spcBef>
                <a:spcPts val="0"/>
              </a:spcBef>
              <a:spcAft>
                <a:spcPts val="0"/>
              </a:spcAft>
              <a:buSzPts val="3000"/>
              <a:buNone/>
              <a:defRPr/>
            </a:lvl9pPr>
          </a:lstStyle>
          <a:p>
            <a:endParaRPr/>
          </a:p>
        </p:txBody>
      </p:sp>
      <p:sp>
        <p:nvSpPr>
          <p:cNvPr id="26" name="Google Shape;26;p5"/>
          <p:cNvSpPr txBox="1">
            <a:spLocks noGrp="1"/>
          </p:cNvSpPr>
          <p:nvPr>
            <p:ph type="body" idx="1"/>
          </p:nvPr>
        </p:nvSpPr>
        <p:spPr>
          <a:xfrm>
            <a:off x="311700" y="1152475"/>
            <a:ext cx="3999900" cy="34164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7" name="Google Shape;27;p5"/>
          <p:cNvSpPr txBox="1">
            <a:spLocks noGrp="1"/>
          </p:cNvSpPr>
          <p:nvPr>
            <p:ph type="body" idx="2"/>
          </p:nvPr>
        </p:nvSpPr>
        <p:spPr>
          <a:xfrm>
            <a:off x="4832400" y="1152475"/>
            <a:ext cx="3999900" cy="34164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8" name="Google Shape;28;p5"/>
          <p:cNvSpPr txBox="1">
            <a:spLocks noGrp="1"/>
          </p:cNvSpPr>
          <p:nvPr>
            <p:ph type="sldNum" idx="12"/>
          </p:nvPr>
        </p:nvSpPr>
        <p:spPr>
          <a:xfrm>
            <a:off x="8490250" y="4681009"/>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9"/>
        <p:cNvGrpSpPr/>
        <p:nvPr/>
      </p:nvGrpSpPr>
      <p:grpSpPr>
        <a:xfrm>
          <a:off x="0" y="0"/>
          <a:ext cx="0" cy="0"/>
          <a:chOff x="0" y="0"/>
          <a:chExt cx="0" cy="0"/>
        </a:xfrm>
      </p:grpSpPr>
      <p:sp>
        <p:nvSpPr>
          <p:cNvPr id="30" name="Google Shape;30;p6"/>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3000"/>
              <a:buNone/>
              <a:defRPr/>
            </a:lvl1pPr>
            <a:lvl2pPr lvl="1">
              <a:spcBef>
                <a:spcPts val="0"/>
              </a:spcBef>
              <a:spcAft>
                <a:spcPts val="0"/>
              </a:spcAft>
              <a:buSzPts val="3000"/>
              <a:buNone/>
              <a:defRPr/>
            </a:lvl2pPr>
            <a:lvl3pPr lvl="2">
              <a:spcBef>
                <a:spcPts val="0"/>
              </a:spcBef>
              <a:spcAft>
                <a:spcPts val="0"/>
              </a:spcAft>
              <a:buSzPts val="3000"/>
              <a:buNone/>
              <a:defRPr/>
            </a:lvl3pPr>
            <a:lvl4pPr lvl="3">
              <a:spcBef>
                <a:spcPts val="0"/>
              </a:spcBef>
              <a:spcAft>
                <a:spcPts val="0"/>
              </a:spcAft>
              <a:buSzPts val="3000"/>
              <a:buNone/>
              <a:defRPr/>
            </a:lvl4pPr>
            <a:lvl5pPr lvl="4">
              <a:spcBef>
                <a:spcPts val="0"/>
              </a:spcBef>
              <a:spcAft>
                <a:spcPts val="0"/>
              </a:spcAft>
              <a:buSzPts val="3000"/>
              <a:buNone/>
              <a:defRPr/>
            </a:lvl5pPr>
            <a:lvl6pPr lvl="5">
              <a:spcBef>
                <a:spcPts val="0"/>
              </a:spcBef>
              <a:spcAft>
                <a:spcPts val="0"/>
              </a:spcAft>
              <a:buSzPts val="3000"/>
              <a:buNone/>
              <a:defRPr/>
            </a:lvl6pPr>
            <a:lvl7pPr lvl="6">
              <a:spcBef>
                <a:spcPts val="0"/>
              </a:spcBef>
              <a:spcAft>
                <a:spcPts val="0"/>
              </a:spcAft>
              <a:buSzPts val="3000"/>
              <a:buNone/>
              <a:defRPr/>
            </a:lvl7pPr>
            <a:lvl8pPr lvl="7">
              <a:spcBef>
                <a:spcPts val="0"/>
              </a:spcBef>
              <a:spcAft>
                <a:spcPts val="0"/>
              </a:spcAft>
              <a:buSzPts val="3000"/>
              <a:buNone/>
              <a:defRPr/>
            </a:lvl8pPr>
            <a:lvl9pPr lvl="8">
              <a:spcBef>
                <a:spcPts val="0"/>
              </a:spcBef>
              <a:spcAft>
                <a:spcPts val="0"/>
              </a:spcAft>
              <a:buSzPts val="3000"/>
              <a:buNone/>
              <a:defRPr/>
            </a:lvl9pPr>
          </a:lstStyle>
          <a:p>
            <a:endParaRPr/>
          </a:p>
        </p:txBody>
      </p:sp>
      <p:sp>
        <p:nvSpPr>
          <p:cNvPr id="31" name="Google Shape;31;p6"/>
          <p:cNvSpPr txBox="1">
            <a:spLocks noGrp="1"/>
          </p:cNvSpPr>
          <p:nvPr>
            <p:ph type="sldNum" idx="12"/>
          </p:nvPr>
        </p:nvSpPr>
        <p:spPr>
          <a:xfrm>
            <a:off x="8490250" y="4681009"/>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32"/>
        <p:cNvGrpSpPr/>
        <p:nvPr/>
      </p:nvGrpSpPr>
      <p:grpSpPr>
        <a:xfrm>
          <a:off x="0" y="0"/>
          <a:ext cx="0" cy="0"/>
          <a:chOff x="0" y="0"/>
          <a:chExt cx="0" cy="0"/>
        </a:xfrm>
      </p:grpSpPr>
      <p:sp>
        <p:nvSpPr>
          <p:cNvPr id="33" name="Google Shape;33;p7"/>
          <p:cNvSpPr txBox="1">
            <a:spLocks noGrp="1"/>
          </p:cNvSpPr>
          <p:nvPr>
            <p:ph type="title"/>
          </p:nvPr>
        </p:nvSpPr>
        <p:spPr>
          <a:xfrm>
            <a:off x="311700" y="555600"/>
            <a:ext cx="2808000" cy="755700"/>
          </a:xfrm>
          <a:prstGeom prst="rect">
            <a:avLst/>
          </a:prstGeom>
        </p:spPr>
        <p:txBody>
          <a:bodyPr spcFirstLastPara="1" wrap="square" lIns="91425" tIns="91425" rIns="91425" bIns="91425" anchor="b" anchorCtr="0">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34" name="Google Shape;34;p7"/>
          <p:cNvSpPr txBox="1">
            <a:spLocks noGrp="1"/>
          </p:cNvSpPr>
          <p:nvPr>
            <p:ph type="body" idx="1"/>
          </p:nvPr>
        </p:nvSpPr>
        <p:spPr>
          <a:xfrm>
            <a:off x="311700" y="1389600"/>
            <a:ext cx="2808000" cy="3179400"/>
          </a:xfrm>
          <a:prstGeom prst="rect">
            <a:avLst/>
          </a:prstGeom>
        </p:spPr>
        <p:txBody>
          <a:bodyPr spcFirstLastPara="1" wrap="square" lIns="91425" tIns="91425" rIns="91425" bIns="91425" anchor="t" anchorCtr="0">
            <a:normAutofit/>
          </a:bodyPr>
          <a:lstStyle>
            <a:lvl1pPr marL="457200" lvl="0" indent="-304800">
              <a:spcBef>
                <a:spcPts val="0"/>
              </a:spcBef>
              <a:spcAft>
                <a:spcPts val="0"/>
              </a:spcAft>
              <a:buSzPts val="1200"/>
              <a:buChar char="●"/>
              <a:defRPr sz="12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35" name="Google Shape;35;p7"/>
          <p:cNvSpPr txBox="1">
            <a:spLocks noGrp="1"/>
          </p:cNvSpPr>
          <p:nvPr>
            <p:ph type="sldNum" idx="12"/>
          </p:nvPr>
        </p:nvSpPr>
        <p:spPr>
          <a:xfrm>
            <a:off x="8490250" y="4681009"/>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bg>
      <p:bgPr>
        <a:solidFill>
          <a:schemeClr val="lt2"/>
        </a:solidFill>
        <a:effectLst/>
      </p:bgPr>
    </p:bg>
    <p:spTree>
      <p:nvGrpSpPr>
        <p:cNvPr id="1" name="Shape 36"/>
        <p:cNvGrpSpPr/>
        <p:nvPr/>
      </p:nvGrpSpPr>
      <p:grpSpPr>
        <a:xfrm>
          <a:off x="0" y="0"/>
          <a:ext cx="0" cy="0"/>
          <a:chOff x="0" y="0"/>
          <a:chExt cx="0" cy="0"/>
        </a:xfrm>
      </p:grpSpPr>
      <p:sp>
        <p:nvSpPr>
          <p:cNvPr id="37" name="Google Shape;37;p8"/>
          <p:cNvSpPr txBox="1">
            <a:spLocks noGrp="1"/>
          </p:cNvSpPr>
          <p:nvPr>
            <p:ph type="title"/>
          </p:nvPr>
        </p:nvSpPr>
        <p:spPr>
          <a:xfrm>
            <a:off x="490250" y="526350"/>
            <a:ext cx="6227100" cy="4090800"/>
          </a:xfrm>
          <a:prstGeom prst="rect">
            <a:avLst/>
          </a:prstGeom>
        </p:spPr>
        <p:txBody>
          <a:bodyPr spcFirstLastPara="1" wrap="square" lIns="91425" tIns="91425" rIns="91425" bIns="91425" anchor="ctr" anchorCtr="0">
            <a:normAutofit/>
          </a:bodyPr>
          <a:lstStyle>
            <a:lvl1pPr lvl="0">
              <a:spcBef>
                <a:spcPts val="0"/>
              </a:spcBef>
              <a:spcAft>
                <a:spcPts val="0"/>
              </a:spcAft>
              <a:buClr>
                <a:schemeClr val="lt1"/>
              </a:buClr>
              <a:buSzPts val="4800"/>
              <a:buNone/>
              <a:defRPr sz="4800">
                <a:solidFill>
                  <a:schemeClr val="lt1"/>
                </a:solidFill>
              </a:defRPr>
            </a:lvl1pPr>
            <a:lvl2pPr lvl="1">
              <a:spcBef>
                <a:spcPts val="0"/>
              </a:spcBef>
              <a:spcAft>
                <a:spcPts val="0"/>
              </a:spcAft>
              <a:buClr>
                <a:schemeClr val="lt1"/>
              </a:buClr>
              <a:buSzPts val="4800"/>
              <a:buNone/>
              <a:defRPr sz="4800">
                <a:solidFill>
                  <a:schemeClr val="lt1"/>
                </a:solidFill>
              </a:defRPr>
            </a:lvl2pPr>
            <a:lvl3pPr lvl="2">
              <a:spcBef>
                <a:spcPts val="0"/>
              </a:spcBef>
              <a:spcAft>
                <a:spcPts val="0"/>
              </a:spcAft>
              <a:buClr>
                <a:schemeClr val="lt1"/>
              </a:buClr>
              <a:buSzPts val="4800"/>
              <a:buNone/>
              <a:defRPr sz="4800">
                <a:solidFill>
                  <a:schemeClr val="lt1"/>
                </a:solidFill>
              </a:defRPr>
            </a:lvl3pPr>
            <a:lvl4pPr lvl="3">
              <a:spcBef>
                <a:spcPts val="0"/>
              </a:spcBef>
              <a:spcAft>
                <a:spcPts val="0"/>
              </a:spcAft>
              <a:buClr>
                <a:schemeClr val="lt1"/>
              </a:buClr>
              <a:buSzPts val="4800"/>
              <a:buNone/>
              <a:defRPr sz="4800">
                <a:solidFill>
                  <a:schemeClr val="lt1"/>
                </a:solidFill>
              </a:defRPr>
            </a:lvl4pPr>
            <a:lvl5pPr lvl="4">
              <a:spcBef>
                <a:spcPts val="0"/>
              </a:spcBef>
              <a:spcAft>
                <a:spcPts val="0"/>
              </a:spcAft>
              <a:buClr>
                <a:schemeClr val="lt1"/>
              </a:buClr>
              <a:buSzPts val="4800"/>
              <a:buNone/>
              <a:defRPr sz="4800">
                <a:solidFill>
                  <a:schemeClr val="lt1"/>
                </a:solidFill>
              </a:defRPr>
            </a:lvl5pPr>
            <a:lvl6pPr lvl="5">
              <a:spcBef>
                <a:spcPts val="0"/>
              </a:spcBef>
              <a:spcAft>
                <a:spcPts val="0"/>
              </a:spcAft>
              <a:buClr>
                <a:schemeClr val="lt1"/>
              </a:buClr>
              <a:buSzPts val="4800"/>
              <a:buNone/>
              <a:defRPr sz="4800">
                <a:solidFill>
                  <a:schemeClr val="lt1"/>
                </a:solidFill>
              </a:defRPr>
            </a:lvl6pPr>
            <a:lvl7pPr lvl="6">
              <a:spcBef>
                <a:spcPts val="0"/>
              </a:spcBef>
              <a:spcAft>
                <a:spcPts val="0"/>
              </a:spcAft>
              <a:buClr>
                <a:schemeClr val="lt1"/>
              </a:buClr>
              <a:buSzPts val="4800"/>
              <a:buNone/>
              <a:defRPr sz="4800">
                <a:solidFill>
                  <a:schemeClr val="lt1"/>
                </a:solidFill>
              </a:defRPr>
            </a:lvl7pPr>
            <a:lvl8pPr lvl="7">
              <a:spcBef>
                <a:spcPts val="0"/>
              </a:spcBef>
              <a:spcAft>
                <a:spcPts val="0"/>
              </a:spcAft>
              <a:buClr>
                <a:schemeClr val="lt1"/>
              </a:buClr>
              <a:buSzPts val="4800"/>
              <a:buNone/>
              <a:defRPr sz="4800">
                <a:solidFill>
                  <a:schemeClr val="lt1"/>
                </a:solidFill>
              </a:defRPr>
            </a:lvl8pPr>
            <a:lvl9pPr lvl="8">
              <a:spcBef>
                <a:spcPts val="0"/>
              </a:spcBef>
              <a:spcAft>
                <a:spcPts val="0"/>
              </a:spcAft>
              <a:buClr>
                <a:schemeClr val="lt1"/>
              </a:buClr>
              <a:buSzPts val="4800"/>
              <a:buNone/>
              <a:defRPr sz="4800">
                <a:solidFill>
                  <a:schemeClr val="lt1"/>
                </a:solidFill>
              </a:defRPr>
            </a:lvl9pPr>
          </a:lstStyle>
          <a:p>
            <a:endParaRPr/>
          </a:p>
        </p:txBody>
      </p:sp>
      <p:sp>
        <p:nvSpPr>
          <p:cNvPr id="38" name="Google Shape;38;p8"/>
          <p:cNvSpPr txBox="1">
            <a:spLocks noGrp="1"/>
          </p:cNvSpPr>
          <p:nvPr>
            <p:ph type="sldNum" idx="12"/>
          </p:nvPr>
        </p:nvSpPr>
        <p:spPr>
          <a:xfrm>
            <a:off x="8490250" y="4681009"/>
            <a:ext cx="548700" cy="393600"/>
          </a:xfrm>
          <a:prstGeom prst="rect">
            <a:avLst/>
          </a:prstGeom>
        </p:spPr>
        <p:txBody>
          <a:bodyPr spcFirstLastPara="1" wrap="square" lIns="91425" tIns="91425" rIns="91425" bIns="91425" anchor="ctr" anchorCtr="0">
            <a:norm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9"/>
        <p:cNvGrpSpPr/>
        <p:nvPr/>
      </p:nvGrpSpPr>
      <p:grpSpPr>
        <a:xfrm>
          <a:off x="0" y="0"/>
          <a:ext cx="0" cy="0"/>
          <a:chOff x="0" y="0"/>
          <a:chExt cx="0" cy="0"/>
        </a:xfrm>
      </p:grpSpPr>
      <p:sp>
        <p:nvSpPr>
          <p:cNvPr id="40" name="Google Shape;40;p9"/>
          <p:cNvSpPr/>
          <p:nvPr/>
        </p:nvSpPr>
        <p:spPr>
          <a:xfrm>
            <a:off x="4572000" y="0"/>
            <a:ext cx="4572000" cy="5143500"/>
          </a:xfrm>
          <a:prstGeom prst="rect">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cxnSp>
        <p:nvCxnSpPr>
          <p:cNvPr id="41" name="Google Shape;41;p9"/>
          <p:cNvCxnSpPr/>
          <p:nvPr/>
        </p:nvCxnSpPr>
        <p:spPr>
          <a:xfrm>
            <a:off x="5029675" y="4495500"/>
            <a:ext cx="468300" cy="0"/>
          </a:xfrm>
          <a:prstGeom prst="straightConnector1">
            <a:avLst/>
          </a:prstGeom>
          <a:noFill/>
          <a:ln w="19050" cap="flat" cmpd="sng">
            <a:solidFill>
              <a:schemeClr val="lt1"/>
            </a:solidFill>
            <a:prstDash val="solid"/>
            <a:round/>
            <a:headEnd type="none" w="sm" len="sm"/>
            <a:tailEnd type="none" w="sm" len="sm"/>
          </a:ln>
        </p:spPr>
      </p:cxnSp>
      <p:sp>
        <p:nvSpPr>
          <p:cNvPr id="42" name="Google Shape;42;p9"/>
          <p:cNvSpPr txBox="1">
            <a:spLocks noGrp="1"/>
          </p:cNvSpPr>
          <p:nvPr>
            <p:ph type="title"/>
          </p:nvPr>
        </p:nvSpPr>
        <p:spPr>
          <a:xfrm>
            <a:off x="265500" y="1081400"/>
            <a:ext cx="4045200" cy="1710300"/>
          </a:xfrm>
          <a:prstGeom prst="rect">
            <a:avLst/>
          </a:prstGeom>
        </p:spPr>
        <p:txBody>
          <a:bodyPr spcFirstLastPara="1" wrap="square" lIns="91425" tIns="91425" rIns="91425" bIns="91425" anchor="b" anchorCtr="0">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a:endParaRPr/>
          </a:p>
        </p:txBody>
      </p:sp>
      <p:sp>
        <p:nvSpPr>
          <p:cNvPr id="43" name="Google Shape;43;p9"/>
          <p:cNvSpPr txBox="1">
            <a:spLocks noGrp="1"/>
          </p:cNvSpPr>
          <p:nvPr>
            <p:ph type="subTitle" idx="1"/>
          </p:nvPr>
        </p:nvSpPr>
        <p:spPr>
          <a:xfrm>
            <a:off x="265500" y="2845201"/>
            <a:ext cx="4045200" cy="13455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Clr>
                <a:schemeClr val="dk1"/>
              </a:buClr>
              <a:buSzPts val="2100"/>
              <a:buNone/>
              <a:defRPr sz="2100">
                <a:solidFill>
                  <a:schemeClr val="dk1"/>
                </a:solidFill>
              </a:defRPr>
            </a:lvl1pPr>
            <a:lvl2pPr lvl="1" algn="ctr">
              <a:lnSpc>
                <a:spcPct val="100000"/>
              </a:lnSpc>
              <a:spcBef>
                <a:spcPts val="0"/>
              </a:spcBef>
              <a:spcAft>
                <a:spcPts val="0"/>
              </a:spcAft>
              <a:buClr>
                <a:schemeClr val="dk1"/>
              </a:buClr>
              <a:buSzPts val="2100"/>
              <a:buNone/>
              <a:defRPr sz="2100">
                <a:solidFill>
                  <a:schemeClr val="dk1"/>
                </a:solidFill>
              </a:defRPr>
            </a:lvl2pPr>
            <a:lvl3pPr lvl="2" algn="ctr">
              <a:lnSpc>
                <a:spcPct val="100000"/>
              </a:lnSpc>
              <a:spcBef>
                <a:spcPts val="0"/>
              </a:spcBef>
              <a:spcAft>
                <a:spcPts val="0"/>
              </a:spcAft>
              <a:buClr>
                <a:schemeClr val="dk1"/>
              </a:buClr>
              <a:buSzPts val="2100"/>
              <a:buNone/>
              <a:defRPr sz="2100">
                <a:solidFill>
                  <a:schemeClr val="dk1"/>
                </a:solidFill>
              </a:defRPr>
            </a:lvl3pPr>
            <a:lvl4pPr lvl="3" algn="ctr">
              <a:lnSpc>
                <a:spcPct val="100000"/>
              </a:lnSpc>
              <a:spcBef>
                <a:spcPts val="0"/>
              </a:spcBef>
              <a:spcAft>
                <a:spcPts val="0"/>
              </a:spcAft>
              <a:buClr>
                <a:schemeClr val="dk1"/>
              </a:buClr>
              <a:buSzPts val="2100"/>
              <a:buNone/>
              <a:defRPr sz="2100">
                <a:solidFill>
                  <a:schemeClr val="dk1"/>
                </a:solidFill>
              </a:defRPr>
            </a:lvl4pPr>
            <a:lvl5pPr lvl="4" algn="ctr">
              <a:lnSpc>
                <a:spcPct val="100000"/>
              </a:lnSpc>
              <a:spcBef>
                <a:spcPts val="0"/>
              </a:spcBef>
              <a:spcAft>
                <a:spcPts val="0"/>
              </a:spcAft>
              <a:buClr>
                <a:schemeClr val="dk1"/>
              </a:buClr>
              <a:buSzPts val="2100"/>
              <a:buNone/>
              <a:defRPr sz="2100">
                <a:solidFill>
                  <a:schemeClr val="dk1"/>
                </a:solidFill>
              </a:defRPr>
            </a:lvl5pPr>
            <a:lvl6pPr lvl="5" algn="ctr">
              <a:lnSpc>
                <a:spcPct val="100000"/>
              </a:lnSpc>
              <a:spcBef>
                <a:spcPts val="0"/>
              </a:spcBef>
              <a:spcAft>
                <a:spcPts val="0"/>
              </a:spcAft>
              <a:buClr>
                <a:schemeClr val="dk1"/>
              </a:buClr>
              <a:buSzPts val="2100"/>
              <a:buNone/>
              <a:defRPr sz="2100">
                <a:solidFill>
                  <a:schemeClr val="dk1"/>
                </a:solidFill>
              </a:defRPr>
            </a:lvl6pPr>
            <a:lvl7pPr lvl="6" algn="ctr">
              <a:lnSpc>
                <a:spcPct val="100000"/>
              </a:lnSpc>
              <a:spcBef>
                <a:spcPts val="0"/>
              </a:spcBef>
              <a:spcAft>
                <a:spcPts val="0"/>
              </a:spcAft>
              <a:buClr>
                <a:schemeClr val="dk1"/>
              </a:buClr>
              <a:buSzPts val="2100"/>
              <a:buNone/>
              <a:defRPr sz="2100">
                <a:solidFill>
                  <a:schemeClr val="dk1"/>
                </a:solidFill>
              </a:defRPr>
            </a:lvl7pPr>
            <a:lvl8pPr lvl="7" algn="ctr">
              <a:lnSpc>
                <a:spcPct val="100000"/>
              </a:lnSpc>
              <a:spcBef>
                <a:spcPts val="0"/>
              </a:spcBef>
              <a:spcAft>
                <a:spcPts val="0"/>
              </a:spcAft>
              <a:buClr>
                <a:schemeClr val="dk1"/>
              </a:buClr>
              <a:buSzPts val="2100"/>
              <a:buNone/>
              <a:defRPr sz="2100">
                <a:solidFill>
                  <a:schemeClr val="dk1"/>
                </a:solidFill>
              </a:defRPr>
            </a:lvl8pPr>
            <a:lvl9pPr lvl="8" algn="ctr">
              <a:lnSpc>
                <a:spcPct val="100000"/>
              </a:lnSpc>
              <a:spcBef>
                <a:spcPts val="0"/>
              </a:spcBef>
              <a:spcAft>
                <a:spcPts val="0"/>
              </a:spcAft>
              <a:buClr>
                <a:schemeClr val="dk1"/>
              </a:buClr>
              <a:buSzPts val="2100"/>
              <a:buNone/>
              <a:defRPr sz="2100">
                <a:solidFill>
                  <a:schemeClr val="dk1"/>
                </a:solidFill>
              </a:defRPr>
            </a:lvl9pPr>
          </a:lstStyle>
          <a:p>
            <a:endParaRPr/>
          </a:p>
        </p:txBody>
      </p:sp>
      <p:sp>
        <p:nvSpPr>
          <p:cNvPr id="44" name="Google Shape;44;p9"/>
          <p:cNvSpPr txBox="1">
            <a:spLocks noGrp="1"/>
          </p:cNvSpPr>
          <p:nvPr>
            <p:ph type="body" idx="2"/>
          </p:nvPr>
        </p:nvSpPr>
        <p:spPr>
          <a:xfrm>
            <a:off x="4939500" y="724200"/>
            <a:ext cx="3837000" cy="3695100"/>
          </a:xfrm>
          <a:prstGeom prst="rect">
            <a:avLst/>
          </a:prstGeom>
        </p:spPr>
        <p:txBody>
          <a:bodyPr spcFirstLastPara="1" wrap="square" lIns="91425" tIns="91425" rIns="91425" bIns="91425" anchor="ctr" anchorCtr="0">
            <a:normAutofit/>
          </a:bodyPr>
          <a:lstStyle>
            <a:lvl1pPr marL="457200" lvl="0" indent="-342900">
              <a:spcBef>
                <a:spcPts val="0"/>
              </a:spcBef>
              <a:spcAft>
                <a:spcPts val="0"/>
              </a:spcAft>
              <a:buClr>
                <a:schemeClr val="lt1"/>
              </a:buClr>
              <a:buSzPts val="1800"/>
              <a:buChar char="●"/>
              <a:defRPr>
                <a:solidFill>
                  <a:schemeClr val="lt1"/>
                </a:solidFill>
              </a:defRPr>
            </a:lvl1pPr>
            <a:lvl2pPr marL="914400" lvl="1" indent="-317500">
              <a:spcBef>
                <a:spcPts val="0"/>
              </a:spcBef>
              <a:spcAft>
                <a:spcPts val="0"/>
              </a:spcAft>
              <a:buClr>
                <a:schemeClr val="lt1"/>
              </a:buClr>
              <a:buSzPts val="1400"/>
              <a:buChar char="○"/>
              <a:defRPr>
                <a:solidFill>
                  <a:schemeClr val="lt1"/>
                </a:solidFill>
              </a:defRPr>
            </a:lvl2pPr>
            <a:lvl3pPr marL="1371600" lvl="2" indent="-317500">
              <a:spcBef>
                <a:spcPts val="0"/>
              </a:spcBef>
              <a:spcAft>
                <a:spcPts val="0"/>
              </a:spcAft>
              <a:buClr>
                <a:schemeClr val="lt1"/>
              </a:buClr>
              <a:buSzPts val="1400"/>
              <a:buChar char="■"/>
              <a:defRPr>
                <a:solidFill>
                  <a:schemeClr val="lt1"/>
                </a:solidFill>
              </a:defRPr>
            </a:lvl3pPr>
            <a:lvl4pPr marL="1828800" lvl="3" indent="-317500">
              <a:spcBef>
                <a:spcPts val="0"/>
              </a:spcBef>
              <a:spcAft>
                <a:spcPts val="0"/>
              </a:spcAft>
              <a:buClr>
                <a:schemeClr val="lt1"/>
              </a:buClr>
              <a:buSzPts val="1400"/>
              <a:buChar char="●"/>
              <a:defRPr>
                <a:solidFill>
                  <a:schemeClr val="lt1"/>
                </a:solidFill>
              </a:defRPr>
            </a:lvl4pPr>
            <a:lvl5pPr marL="2286000" lvl="4" indent="-317500">
              <a:spcBef>
                <a:spcPts val="0"/>
              </a:spcBef>
              <a:spcAft>
                <a:spcPts val="0"/>
              </a:spcAft>
              <a:buClr>
                <a:schemeClr val="lt1"/>
              </a:buClr>
              <a:buSzPts val="1400"/>
              <a:buChar char="○"/>
              <a:defRPr>
                <a:solidFill>
                  <a:schemeClr val="lt1"/>
                </a:solidFill>
              </a:defRPr>
            </a:lvl5pPr>
            <a:lvl6pPr marL="2743200" lvl="5" indent="-317500">
              <a:spcBef>
                <a:spcPts val="0"/>
              </a:spcBef>
              <a:spcAft>
                <a:spcPts val="0"/>
              </a:spcAft>
              <a:buClr>
                <a:schemeClr val="lt1"/>
              </a:buClr>
              <a:buSzPts val="1400"/>
              <a:buChar char="■"/>
              <a:defRPr>
                <a:solidFill>
                  <a:schemeClr val="lt1"/>
                </a:solidFill>
              </a:defRPr>
            </a:lvl6pPr>
            <a:lvl7pPr marL="3200400" lvl="6" indent="-317500">
              <a:spcBef>
                <a:spcPts val="0"/>
              </a:spcBef>
              <a:spcAft>
                <a:spcPts val="0"/>
              </a:spcAft>
              <a:buClr>
                <a:schemeClr val="lt1"/>
              </a:buClr>
              <a:buSzPts val="1400"/>
              <a:buChar char="●"/>
              <a:defRPr>
                <a:solidFill>
                  <a:schemeClr val="lt1"/>
                </a:solidFill>
              </a:defRPr>
            </a:lvl7pPr>
            <a:lvl8pPr marL="3657600" lvl="7" indent="-317500">
              <a:spcBef>
                <a:spcPts val="0"/>
              </a:spcBef>
              <a:spcAft>
                <a:spcPts val="0"/>
              </a:spcAft>
              <a:buClr>
                <a:schemeClr val="lt1"/>
              </a:buClr>
              <a:buSzPts val="1400"/>
              <a:buChar char="○"/>
              <a:defRPr>
                <a:solidFill>
                  <a:schemeClr val="lt1"/>
                </a:solidFill>
              </a:defRPr>
            </a:lvl8pPr>
            <a:lvl9pPr marL="4114800" lvl="8" indent="-317500">
              <a:spcBef>
                <a:spcPts val="0"/>
              </a:spcBef>
              <a:spcAft>
                <a:spcPts val="0"/>
              </a:spcAft>
              <a:buClr>
                <a:schemeClr val="lt1"/>
              </a:buClr>
              <a:buSzPts val="1400"/>
              <a:buChar char="■"/>
              <a:defRPr>
                <a:solidFill>
                  <a:schemeClr val="lt1"/>
                </a:solidFill>
              </a:defRPr>
            </a:lvl9pPr>
          </a:lstStyle>
          <a:p>
            <a:endParaRPr/>
          </a:p>
        </p:txBody>
      </p:sp>
      <p:sp>
        <p:nvSpPr>
          <p:cNvPr id="45" name="Google Shape;45;p9"/>
          <p:cNvSpPr txBox="1">
            <a:spLocks noGrp="1"/>
          </p:cNvSpPr>
          <p:nvPr>
            <p:ph type="sldNum" idx="12"/>
          </p:nvPr>
        </p:nvSpPr>
        <p:spPr>
          <a:xfrm>
            <a:off x="8490250" y="4681009"/>
            <a:ext cx="548700" cy="393600"/>
          </a:xfrm>
          <a:prstGeom prst="rect">
            <a:avLst/>
          </a:prstGeom>
        </p:spPr>
        <p:txBody>
          <a:bodyPr spcFirstLastPara="1" wrap="square" lIns="91425" tIns="91425" rIns="91425" bIns="91425" anchor="ctr" anchorCtr="0">
            <a:norm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6"/>
        <p:cNvGrpSpPr/>
        <p:nvPr/>
      </p:nvGrpSpPr>
      <p:grpSpPr>
        <a:xfrm>
          <a:off x="0" y="0"/>
          <a:ext cx="0" cy="0"/>
          <a:chOff x="0" y="0"/>
          <a:chExt cx="0" cy="0"/>
        </a:xfrm>
      </p:grpSpPr>
      <p:sp>
        <p:nvSpPr>
          <p:cNvPr id="47" name="Google Shape;47;p10"/>
          <p:cNvSpPr txBox="1">
            <a:spLocks noGrp="1"/>
          </p:cNvSpPr>
          <p:nvPr>
            <p:ph type="body" idx="1"/>
          </p:nvPr>
        </p:nvSpPr>
        <p:spPr>
          <a:xfrm>
            <a:off x="311700" y="4230575"/>
            <a:ext cx="5998800" cy="605100"/>
          </a:xfrm>
          <a:prstGeom prst="rect">
            <a:avLst/>
          </a:prstGeom>
        </p:spPr>
        <p:txBody>
          <a:bodyPr spcFirstLastPara="1" wrap="square" lIns="91425" tIns="91425" rIns="91425" bIns="91425" anchor="ctr" anchorCtr="0">
            <a:normAutofit/>
          </a:bodyPr>
          <a:lstStyle>
            <a:lvl1pPr marL="457200" lvl="0" indent="-228600">
              <a:lnSpc>
                <a:spcPct val="100000"/>
              </a:lnSpc>
              <a:spcBef>
                <a:spcPts val="0"/>
              </a:spcBef>
              <a:spcAft>
                <a:spcPts val="0"/>
              </a:spcAft>
              <a:buClr>
                <a:schemeClr val="dk1"/>
              </a:buClr>
              <a:buSzPts val="2100"/>
              <a:buFont typeface="Oswald"/>
              <a:buNone/>
              <a:defRPr sz="2100">
                <a:solidFill>
                  <a:schemeClr val="dk1"/>
                </a:solidFill>
                <a:latin typeface="Oswald"/>
                <a:ea typeface="Oswald"/>
                <a:cs typeface="Oswald"/>
                <a:sym typeface="Oswald"/>
              </a:defRPr>
            </a:lvl1pPr>
          </a:lstStyle>
          <a:p>
            <a:endParaRPr/>
          </a:p>
        </p:txBody>
      </p:sp>
      <p:sp>
        <p:nvSpPr>
          <p:cNvPr id="48" name="Google Shape;48;p10"/>
          <p:cNvSpPr txBox="1">
            <a:spLocks noGrp="1"/>
          </p:cNvSpPr>
          <p:nvPr>
            <p:ph type="sldNum" idx="12"/>
          </p:nvPr>
        </p:nvSpPr>
        <p:spPr>
          <a:xfrm>
            <a:off x="8490250" y="4681009"/>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late">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rmAutofit/>
          </a:bodyPr>
          <a:lstStyle>
            <a:lvl1pPr lvl="0">
              <a:spcBef>
                <a:spcPts val="0"/>
              </a:spcBef>
              <a:spcAft>
                <a:spcPts val="0"/>
              </a:spcAft>
              <a:buClr>
                <a:schemeClr val="dk1"/>
              </a:buClr>
              <a:buSzPts val="3000"/>
              <a:buFont typeface="Oswald"/>
              <a:buNone/>
              <a:defRPr sz="3000">
                <a:solidFill>
                  <a:schemeClr val="dk1"/>
                </a:solidFill>
                <a:latin typeface="Oswald"/>
                <a:ea typeface="Oswald"/>
                <a:cs typeface="Oswald"/>
                <a:sym typeface="Oswald"/>
              </a:defRPr>
            </a:lvl1pPr>
            <a:lvl2pPr lvl="1">
              <a:spcBef>
                <a:spcPts val="0"/>
              </a:spcBef>
              <a:spcAft>
                <a:spcPts val="0"/>
              </a:spcAft>
              <a:buClr>
                <a:schemeClr val="dk1"/>
              </a:buClr>
              <a:buSzPts val="3000"/>
              <a:buFont typeface="Oswald"/>
              <a:buNone/>
              <a:defRPr sz="3000">
                <a:solidFill>
                  <a:schemeClr val="dk1"/>
                </a:solidFill>
                <a:latin typeface="Oswald"/>
                <a:ea typeface="Oswald"/>
                <a:cs typeface="Oswald"/>
                <a:sym typeface="Oswald"/>
              </a:defRPr>
            </a:lvl2pPr>
            <a:lvl3pPr lvl="2">
              <a:spcBef>
                <a:spcPts val="0"/>
              </a:spcBef>
              <a:spcAft>
                <a:spcPts val="0"/>
              </a:spcAft>
              <a:buClr>
                <a:schemeClr val="dk1"/>
              </a:buClr>
              <a:buSzPts val="3000"/>
              <a:buFont typeface="Oswald"/>
              <a:buNone/>
              <a:defRPr sz="3000">
                <a:solidFill>
                  <a:schemeClr val="dk1"/>
                </a:solidFill>
                <a:latin typeface="Oswald"/>
                <a:ea typeface="Oswald"/>
                <a:cs typeface="Oswald"/>
                <a:sym typeface="Oswald"/>
              </a:defRPr>
            </a:lvl3pPr>
            <a:lvl4pPr lvl="3">
              <a:spcBef>
                <a:spcPts val="0"/>
              </a:spcBef>
              <a:spcAft>
                <a:spcPts val="0"/>
              </a:spcAft>
              <a:buClr>
                <a:schemeClr val="dk1"/>
              </a:buClr>
              <a:buSzPts val="3000"/>
              <a:buFont typeface="Oswald"/>
              <a:buNone/>
              <a:defRPr sz="3000">
                <a:solidFill>
                  <a:schemeClr val="dk1"/>
                </a:solidFill>
                <a:latin typeface="Oswald"/>
                <a:ea typeface="Oswald"/>
                <a:cs typeface="Oswald"/>
                <a:sym typeface="Oswald"/>
              </a:defRPr>
            </a:lvl4pPr>
            <a:lvl5pPr lvl="4">
              <a:spcBef>
                <a:spcPts val="0"/>
              </a:spcBef>
              <a:spcAft>
                <a:spcPts val="0"/>
              </a:spcAft>
              <a:buClr>
                <a:schemeClr val="dk1"/>
              </a:buClr>
              <a:buSzPts val="3000"/>
              <a:buFont typeface="Oswald"/>
              <a:buNone/>
              <a:defRPr sz="3000">
                <a:solidFill>
                  <a:schemeClr val="dk1"/>
                </a:solidFill>
                <a:latin typeface="Oswald"/>
                <a:ea typeface="Oswald"/>
                <a:cs typeface="Oswald"/>
                <a:sym typeface="Oswald"/>
              </a:defRPr>
            </a:lvl5pPr>
            <a:lvl6pPr lvl="5">
              <a:spcBef>
                <a:spcPts val="0"/>
              </a:spcBef>
              <a:spcAft>
                <a:spcPts val="0"/>
              </a:spcAft>
              <a:buClr>
                <a:schemeClr val="dk1"/>
              </a:buClr>
              <a:buSzPts val="3000"/>
              <a:buFont typeface="Oswald"/>
              <a:buNone/>
              <a:defRPr sz="3000">
                <a:solidFill>
                  <a:schemeClr val="dk1"/>
                </a:solidFill>
                <a:latin typeface="Oswald"/>
                <a:ea typeface="Oswald"/>
                <a:cs typeface="Oswald"/>
                <a:sym typeface="Oswald"/>
              </a:defRPr>
            </a:lvl6pPr>
            <a:lvl7pPr lvl="6">
              <a:spcBef>
                <a:spcPts val="0"/>
              </a:spcBef>
              <a:spcAft>
                <a:spcPts val="0"/>
              </a:spcAft>
              <a:buClr>
                <a:schemeClr val="dk1"/>
              </a:buClr>
              <a:buSzPts val="3000"/>
              <a:buFont typeface="Oswald"/>
              <a:buNone/>
              <a:defRPr sz="3000">
                <a:solidFill>
                  <a:schemeClr val="dk1"/>
                </a:solidFill>
                <a:latin typeface="Oswald"/>
                <a:ea typeface="Oswald"/>
                <a:cs typeface="Oswald"/>
                <a:sym typeface="Oswald"/>
              </a:defRPr>
            </a:lvl7pPr>
            <a:lvl8pPr lvl="7">
              <a:spcBef>
                <a:spcPts val="0"/>
              </a:spcBef>
              <a:spcAft>
                <a:spcPts val="0"/>
              </a:spcAft>
              <a:buClr>
                <a:schemeClr val="dk1"/>
              </a:buClr>
              <a:buSzPts val="3000"/>
              <a:buFont typeface="Oswald"/>
              <a:buNone/>
              <a:defRPr sz="3000">
                <a:solidFill>
                  <a:schemeClr val="dk1"/>
                </a:solidFill>
                <a:latin typeface="Oswald"/>
                <a:ea typeface="Oswald"/>
                <a:cs typeface="Oswald"/>
                <a:sym typeface="Oswald"/>
              </a:defRPr>
            </a:lvl8pPr>
            <a:lvl9pPr lvl="8">
              <a:spcBef>
                <a:spcPts val="0"/>
              </a:spcBef>
              <a:spcAft>
                <a:spcPts val="0"/>
              </a:spcAft>
              <a:buClr>
                <a:schemeClr val="dk1"/>
              </a:buClr>
              <a:buSzPts val="3000"/>
              <a:buFont typeface="Oswald"/>
              <a:buNone/>
              <a:defRPr sz="3000">
                <a:solidFill>
                  <a:schemeClr val="dk1"/>
                </a:solidFill>
                <a:latin typeface="Oswald"/>
                <a:ea typeface="Oswald"/>
                <a:cs typeface="Oswald"/>
                <a:sym typeface="Oswald"/>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rmAutofit/>
          </a:bodyPr>
          <a:lstStyle>
            <a:lvl1pPr marL="457200" lvl="0" indent="-342900">
              <a:lnSpc>
                <a:spcPct val="115000"/>
              </a:lnSpc>
              <a:spcBef>
                <a:spcPts val="0"/>
              </a:spcBef>
              <a:spcAft>
                <a:spcPts val="0"/>
              </a:spcAft>
              <a:buClr>
                <a:schemeClr val="accent3"/>
              </a:buClr>
              <a:buSzPts val="1800"/>
              <a:buFont typeface="Average"/>
              <a:buChar char="●"/>
              <a:defRPr sz="1800">
                <a:solidFill>
                  <a:schemeClr val="accent3"/>
                </a:solidFill>
                <a:latin typeface="Average"/>
                <a:ea typeface="Average"/>
                <a:cs typeface="Average"/>
                <a:sym typeface="Average"/>
              </a:defRPr>
            </a:lvl1pPr>
            <a:lvl2pPr marL="914400" lvl="1" indent="-317500">
              <a:lnSpc>
                <a:spcPct val="115000"/>
              </a:lnSpc>
              <a:spcBef>
                <a:spcPts val="0"/>
              </a:spcBef>
              <a:spcAft>
                <a:spcPts val="0"/>
              </a:spcAft>
              <a:buClr>
                <a:schemeClr val="accent3"/>
              </a:buClr>
              <a:buSzPts val="1400"/>
              <a:buFont typeface="Average"/>
              <a:buChar char="○"/>
              <a:defRPr>
                <a:solidFill>
                  <a:schemeClr val="accent3"/>
                </a:solidFill>
                <a:latin typeface="Average"/>
                <a:ea typeface="Average"/>
                <a:cs typeface="Average"/>
                <a:sym typeface="Average"/>
              </a:defRPr>
            </a:lvl2pPr>
            <a:lvl3pPr marL="1371600" lvl="2" indent="-317500">
              <a:lnSpc>
                <a:spcPct val="115000"/>
              </a:lnSpc>
              <a:spcBef>
                <a:spcPts val="0"/>
              </a:spcBef>
              <a:spcAft>
                <a:spcPts val="0"/>
              </a:spcAft>
              <a:buClr>
                <a:schemeClr val="accent3"/>
              </a:buClr>
              <a:buSzPts val="1400"/>
              <a:buFont typeface="Average"/>
              <a:buChar char="■"/>
              <a:defRPr>
                <a:solidFill>
                  <a:schemeClr val="accent3"/>
                </a:solidFill>
                <a:latin typeface="Average"/>
                <a:ea typeface="Average"/>
                <a:cs typeface="Average"/>
                <a:sym typeface="Average"/>
              </a:defRPr>
            </a:lvl3pPr>
            <a:lvl4pPr marL="1828800" lvl="3" indent="-317500">
              <a:lnSpc>
                <a:spcPct val="115000"/>
              </a:lnSpc>
              <a:spcBef>
                <a:spcPts val="0"/>
              </a:spcBef>
              <a:spcAft>
                <a:spcPts val="0"/>
              </a:spcAft>
              <a:buClr>
                <a:schemeClr val="accent3"/>
              </a:buClr>
              <a:buSzPts val="1400"/>
              <a:buFont typeface="Average"/>
              <a:buChar char="●"/>
              <a:defRPr>
                <a:solidFill>
                  <a:schemeClr val="accent3"/>
                </a:solidFill>
                <a:latin typeface="Average"/>
                <a:ea typeface="Average"/>
                <a:cs typeface="Average"/>
                <a:sym typeface="Average"/>
              </a:defRPr>
            </a:lvl4pPr>
            <a:lvl5pPr marL="2286000" lvl="4" indent="-317500">
              <a:lnSpc>
                <a:spcPct val="115000"/>
              </a:lnSpc>
              <a:spcBef>
                <a:spcPts val="0"/>
              </a:spcBef>
              <a:spcAft>
                <a:spcPts val="0"/>
              </a:spcAft>
              <a:buClr>
                <a:schemeClr val="accent3"/>
              </a:buClr>
              <a:buSzPts val="1400"/>
              <a:buFont typeface="Average"/>
              <a:buChar char="○"/>
              <a:defRPr>
                <a:solidFill>
                  <a:schemeClr val="accent3"/>
                </a:solidFill>
                <a:latin typeface="Average"/>
                <a:ea typeface="Average"/>
                <a:cs typeface="Average"/>
                <a:sym typeface="Average"/>
              </a:defRPr>
            </a:lvl5pPr>
            <a:lvl6pPr marL="2743200" lvl="5" indent="-317500">
              <a:lnSpc>
                <a:spcPct val="115000"/>
              </a:lnSpc>
              <a:spcBef>
                <a:spcPts val="0"/>
              </a:spcBef>
              <a:spcAft>
                <a:spcPts val="0"/>
              </a:spcAft>
              <a:buClr>
                <a:schemeClr val="accent3"/>
              </a:buClr>
              <a:buSzPts val="1400"/>
              <a:buFont typeface="Average"/>
              <a:buChar char="■"/>
              <a:defRPr>
                <a:solidFill>
                  <a:schemeClr val="accent3"/>
                </a:solidFill>
                <a:latin typeface="Average"/>
                <a:ea typeface="Average"/>
                <a:cs typeface="Average"/>
                <a:sym typeface="Average"/>
              </a:defRPr>
            </a:lvl6pPr>
            <a:lvl7pPr marL="3200400" lvl="6" indent="-317500">
              <a:lnSpc>
                <a:spcPct val="115000"/>
              </a:lnSpc>
              <a:spcBef>
                <a:spcPts val="0"/>
              </a:spcBef>
              <a:spcAft>
                <a:spcPts val="0"/>
              </a:spcAft>
              <a:buClr>
                <a:schemeClr val="accent3"/>
              </a:buClr>
              <a:buSzPts val="1400"/>
              <a:buFont typeface="Average"/>
              <a:buChar char="●"/>
              <a:defRPr>
                <a:solidFill>
                  <a:schemeClr val="accent3"/>
                </a:solidFill>
                <a:latin typeface="Average"/>
                <a:ea typeface="Average"/>
                <a:cs typeface="Average"/>
                <a:sym typeface="Average"/>
              </a:defRPr>
            </a:lvl7pPr>
            <a:lvl8pPr marL="3657600" lvl="7" indent="-317500">
              <a:lnSpc>
                <a:spcPct val="115000"/>
              </a:lnSpc>
              <a:spcBef>
                <a:spcPts val="0"/>
              </a:spcBef>
              <a:spcAft>
                <a:spcPts val="0"/>
              </a:spcAft>
              <a:buClr>
                <a:schemeClr val="accent3"/>
              </a:buClr>
              <a:buSzPts val="1400"/>
              <a:buFont typeface="Average"/>
              <a:buChar char="○"/>
              <a:defRPr>
                <a:solidFill>
                  <a:schemeClr val="accent3"/>
                </a:solidFill>
                <a:latin typeface="Average"/>
                <a:ea typeface="Average"/>
                <a:cs typeface="Average"/>
                <a:sym typeface="Average"/>
              </a:defRPr>
            </a:lvl8pPr>
            <a:lvl9pPr marL="4114800" lvl="8" indent="-317500">
              <a:lnSpc>
                <a:spcPct val="115000"/>
              </a:lnSpc>
              <a:spcBef>
                <a:spcPts val="0"/>
              </a:spcBef>
              <a:spcAft>
                <a:spcPts val="0"/>
              </a:spcAft>
              <a:buClr>
                <a:schemeClr val="accent3"/>
              </a:buClr>
              <a:buSzPts val="1400"/>
              <a:buFont typeface="Average"/>
              <a:buChar char="■"/>
              <a:defRPr>
                <a:solidFill>
                  <a:schemeClr val="accent3"/>
                </a:solidFill>
                <a:latin typeface="Average"/>
                <a:ea typeface="Average"/>
                <a:cs typeface="Average"/>
                <a:sym typeface="Average"/>
              </a:defRPr>
            </a:lvl9pPr>
          </a:lstStyle>
          <a:p>
            <a:endParaRPr/>
          </a:p>
        </p:txBody>
      </p:sp>
      <p:sp>
        <p:nvSpPr>
          <p:cNvPr id="8" name="Google Shape;8;p1"/>
          <p:cNvSpPr txBox="1">
            <a:spLocks noGrp="1"/>
          </p:cNvSpPr>
          <p:nvPr>
            <p:ph type="sldNum" idx="12"/>
          </p:nvPr>
        </p:nvSpPr>
        <p:spPr>
          <a:xfrm>
            <a:off x="8490250" y="4681009"/>
            <a:ext cx="548700" cy="393600"/>
          </a:xfrm>
          <a:prstGeom prst="rect">
            <a:avLst/>
          </a:prstGeom>
          <a:noFill/>
          <a:ln>
            <a:noFill/>
          </a:ln>
        </p:spPr>
        <p:txBody>
          <a:bodyPr spcFirstLastPara="1" wrap="square" lIns="91425" tIns="91425" rIns="91425" bIns="91425" anchor="ctr" anchorCtr="0">
            <a:normAutofit/>
          </a:bodyPr>
          <a:lstStyle>
            <a:lvl1pPr lvl="0" algn="r">
              <a:buNone/>
              <a:defRPr sz="1000">
                <a:solidFill>
                  <a:schemeClr val="accent3"/>
                </a:solidFill>
                <a:latin typeface="Average"/>
                <a:ea typeface="Average"/>
                <a:cs typeface="Average"/>
                <a:sym typeface="Average"/>
              </a:defRPr>
            </a:lvl1pPr>
            <a:lvl2pPr lvl="1" algn="r">
              <a:buNone/>
              <a:defRPr sz="1000">
                <a:solidFill>
                  <a:schemeClr val="accent3"/>
                </a:solidFill>
                <a:latin typeface="Average"/>
                <a:ea typeface="Average"/>
                <a:cs typeface="Average"/>
                <a:sym typeface="Average"/>
              </a:defRPr>
            </a:lvl2pPr>
            <a:lvl3pPr lvl="2" algn="r">
              <a:buNone/>
              <a:defRPr sz="1000">
                <a:solidFill>
                  <a:schemeClr val="accent3"/>
                </a:solidFill>
                <a:latin typeface="Average"/>
                <a:ea typeface="Average"/>
                <a:cs typeface="Average"/>
                <a:sym typeface="Average"/>
              </a:defRPr>
            </a:lvl3pPr>
            <a:lvl4pPr lvl="3" algn="r">
              <a:buNone/>
              <a:defRPr sz="1000">
                <a:solidFill>
                  <a:schemeClr val="accent3"/>
                </a:solidFill>
                <a:latin typeface="Average"/>
                <a:ea typeface="Average"/>
                <a:cs typeface="Average"/>
                <a:sym typeface="Average"/>
              </a:defRPr>
            </a:lvl4pPr>
            <a:lvl5pPr lvl="4" algn="r">
              <a:buNone/>
              <a:defRPr sz="1000">
                <a:solidFill>
                  <a:schemeClr val="accent3"/>
                </a:solidFill>
                <a:latin typeface="Average"/>
                <a:ea typeface="Average"/>
                <a:cs typeface="Average"/>
                <a:sym typeface="Average"/>
              </a:defRPr>
            </a:lvl5pPr>
            <a:lvl6pPr lvl="5" algn="r">
              <a:buNone/>
              <a:defRPr sz="1000">
                <a:solidFill>
                  <a:schemeClr val="accent3"/>
                </a:solidFill>
                <a:latin typeface="Average"/>
                <a:ea typeface="Average"/>
                <a:cs typeface="Average"/>
                <a:sym typeface="Average"/>
              </a:defRPr>
            </a:lvl6pPr>
            <a:lvl7pPr lvl="6" algn="r">
              <a:buNone/>
              <a:defRPr sz="1000">
                <a:solidFill>
                  <a:schemeClr val="accent3"/>
                </a:solidFill>
                <a:latin typeface="Average"/>
                <a:ea typeface="Average"/>
                <a:cs typeface="Average"/>
                <a:sym typeface="Average"/>
              </a:defRPr>
            </a:lvl7pPr>
            <a:lvl8pPr lvl="7" algn="r">
              <a:buNone/>
              <a:defRPr sz="1000">
                <a:solidFill>
                  <a:schemeClr val="accent3"/>
                </a:solidFill>
                <a:latin typeface="Average"/>
                <a:ea typeface="Average"/>
                <a:cs typeface="Average"/>
                <a:sym typeface="Average"/>
              </a:defRPr>
            </a:lvl8pPr>
            <a:lvl9pPr lvl="8" algn="r">
              <a:buNone/>
              <a:defRPr sz="1000">
                <a:solidFill>
                  <a:schemeClr val="accent3"/>
                </a:solidFill>
                <a:latin typeface="Average"/>
                <a:ea typeface="Average"/>
                <a:cs typeface="Average"/>
                <a:sym typeface="Average"/>
              </a:defRPr>
            </a:lvl9pPr>
          </a:lstStyle>
          <a:p>
            <a:pPr marL="0" lvl="0" indent="0" algn="r" rtl="0">
              <a:spcBef>
                <a:spcPts val="0"/>
              </a:spcBef>
              <a:spcAft>
                <a:spcPts val="0"/>
              </a:spcAft>
              <a:buNone/>
            </a:pPr>
            <a:fld id="{00000000-1234-1234-1234-123412341234}" type="slidenum">
              <a:rPr lang="en"/>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3" Type="http://schemas.openxmlformats.org/officeDocument/2006/relationships/hyperlink" Target="mailto:emmacatherineperry@uga.edu" TargetMode="External"/><Relationship Id="rId2" Type="http://schemas.openxmlformats.org/officeDocument/2006/relationships/notesSlide" Target="../notesSlides/notesSlide16.xml"/><Relationship Id="rId1" Type="http://schemas.openxmlformats.org/officeDocument/2006/relationships/slideLayout" Target="../slideLayouts/slideLayout2.xml"/><Relationship Id="rId4" Type="http://schemas.openxmlformats.org/officeDocument/2006/relationships/hyperlink" Target="mailto:christina.lee26@uga.edu" TargetMode="Externa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1.xml"/></Relationships>
</file>

<file path=ppt/slides/_rels/slide2.xml.rels><?xml version="1.0" encoding="UTF-8" standalone="yes"?>
<Relationships xmlns="http://schemas.openxmlformats.org/package/2006/relationships"><Relationship Id="rId3" Type="http://schemas.openxmlformats.org/officeDocument/2006/relationships/hyperlink" Target="mailto:emmacatherineperry@uga.edu" TargetMode="External"/><Relationship Id="rId2" Type="http://schemas.openxmlformats.org/officeDocument/2006/relationships/notesSlide" Target="../notesSlides/notesSlide2.xml"/><Relationship Id="rId1" Type="http://schemas.openxmlformats.org/officeDocument/2006/relationships/slideLayout" Target="../slideLayouts/slideLayout3.xml"/><Relationship Id="rId4" Type="http://schemas.openxmlformats.org/officeDocument/2006/relationships/hyperlink" Target="mailto:christina.lee26@uga.edu" TargetMode="Externa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3" Type="http://schemas.openxmlformats.org/officeDocument/2006/relationships/hyperlink" Target="https://wac.colostate.edu/docs/books/graduate/brooks-gillies.pdf" TargetMode="External"/><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8"/>
        <p:cNvGrpSpPr/>
        <p:nvPr/>
      </p:nvGrpSpPr>
      <p:grpSpPr>
        <a:xfrm>
          <a:off x="0" y="0"/>
          <a:ext cx="0" cy="0"/>
          <a:chOff x="0" y="0"/>
          <a:chExt cx="0" cy="0"/>
        </a:xfrm>
      </p:grpSpPr>
      <p:sp>
        <p:nvSpPr>
          <p:cNvPr id="59" name="Google Shape;59;p13"/>
          <p:cNvSpPr txBox="1">
            <a:spLocks noGrp="1"/>
          </p:cNvSpPr>
          <p:nvPr>
            <p:ph type="ctrTitle"/>
          </p:nvPr>
        </p:nvSpPr>
        <p:spPr>
          <a:xfrm>
            <a:off x="359400" y="990800"/>
            <a:ext cx="8425200" cy="1730100"/>
          </a:xfrm>
          <a:prstGeom prst="rect">
            <a:avLst/>
          </a:prstGeom>
        </p:spPr>
        <p:txBody>
          <a:bodyPr spcFirstLastPara="1" wrap="square" lIns="91425" tIns="91425" rIns="91425" bIns="91425" anchor="b" anchorCtr="0">
            <a:noAutofit/>
          </a:bodyPr>
          <a:lstStyle/>
          <a:p>
            <a:pPr marL="0" lvl="0" indent="0" algn="ctr" rtl="0">
              <a:lnSpc>
                <a:spcPct val="115000"/>
              </a:lnSpc>
              <a:spcBef>
                <a:spcPts val="0"/>
              </a:spcBef>
              <a:spcAft>
                <a:spcPts val="0"/>
              </a:spcAft>
              <a:buClr>
                <a:schemeClr val="dk1"/>
              </a:buClr>
              <a:buSzPts val="1100"/>
              <a:buFont typeface="Arial"/>
              <a:buNone/>
            </a:pPr>
            <a:r>
              <a:rPr lang="en" sz="3600"/>
              <a:t>Interdependent interventions: exploring co-creative practices for online writing centers </a:t>
            </a:r>
            <a:endParaRPr sz="3600"/>
          </a:p>
        </p:txBody>
      </p:sp>
      <p:sp>
        <p:nvSpPr>
          <p:cNvPr id="60" name="Google Shape;60;p13"/>
          <p:cNvSpPr txBox="1">
            <a:spLocks noGrp="1"/>
          </p:cNvSpPr>
          <p:nvPr>
            <p:ph type="subTitle" idx="1"/>
          </p:nvPr>
        </p:nvSpPr>
        <p:spPr>
          <a:xfrm>
            <a:off x="671250" y="3174875"/>
            <a:ext cx="7801500" cy="1469100"/>
          </a:xfrm>
          <a:prstGeom prst="rect">
            <a:avLst/>
          </a:prstGeom>
        </p:spPr>
        <p:txBody>
          <a:bodyPr spcFirstLastPara="1" wrap="square" lIns="91425" tIns="91425" rIns="91425" bIns="91425" anchor="t" anchorCtr="0">
            <a:normAutofit/>
          </a:bodyPr>
          <a:lstStyle/>
          <a:p>
            <a:pPr marL="0" lvl="0" indent="0" algn="ctr" rtl="0">
              <a:spcBef>
                <a:spcPts val="0"/>
              </a:spcBef>
              <a:spcAft>
                <a:spcPts val="0"/>
              </a:spcAft>
              <a:buNone/>
            </a:pPr>
            <a:r>
              <a:rPr lang="en" sz="3000"/>
              <a:t>University of Georgia Writing Center</a:t>
            </a:r>
            <a:endParaRPr sz="3000"/>
          </a:p>
        </p:txBody>
      </p:sp>
      <p:pic>
        <p:nvPicPr>
          <p:cNvPr id="61" name="Google Shape;61;p13"/>
          <p:cNvPicPr preferRelativeResize="0"/>
          <p:nvPr/>
        </p:nvPicPr>
        <p:blipFill>
          <a:blip r:embed="rId3">
            <a:alphaModFix/>
          </a:blip>
          <a:stretch>
            <a:fillRect/>
          </a:stretch>
        </p:blipFill>
        <p:spPr>
          <a:xfrm>
            <a:off x="359389" y="3990250"/>
            <a:ext cx="2932526" cy="806125"/>
          </a:xfrm>
          <a:prstGeom prst="rect">
            <a:avLst/>
          </a:prstGeom>
          <a:noFill/>
          <a:ln>
            <a:noFill/>
          </a:ln>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14"/>
        <p:cNvGrpSpPr/>
        <p:nvPr/>
      </p:nvGrpSpPr>
      <p:grpSpPr>
        <a:xfrm>
          <a:off x="0" y="0"/>
          <a:ext cx="0" cy="0"/>
          <a:chOff x="0" y="0"/>
          <a:chExt cx="0" cy="0"/>
        </a:xfrm>
      </p:grpSpPr>
      <p:sp>
        <p:nvSpPr>
          <p:cNvPr id="115" name="Google Shape;115;p22"/>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n"/>
              <a:t>Our panelists:</a:t>
            </a:r>
            <a:endParaRPr/>
          </a:p>
        </p:txBody>
      </p:sp>
      <p:sp>
        <p:nvSpPr>
          <p:cNvPr id="116" name="Google Shape;116;p22"/>
          <p:cNvSpPr txBox="1">
            <a:spLocks noGrp="1"/>
          </p:cNvSpPr>
          <p:nvPr>
            <p:ph type="body" idx="1"/>
          </p:nvPr>
        </p:nvSpPr>
        <p:spPr>
          <a:xfrm>
            <a:off x="311700" y="1152475"/>
            <a:ext cx="8520600" cy="1909500"/>
          </a:xfrm>
          <a:prstGeom prst="rect">
            <a:avLst/>
          </a:prstGeom>
        </p:spPr>
        <p:txBody>
          <a:bodyPr spcFirstLastPara="1" wrap="square" lIns="91425" tIns="91425" rIns="91425" bIns="91425" anchor="t" anchorCtr="0">
            <a:normAutofit/>
          </a:bodyPr>
          <a:lstStyle/>
          <a:p>
            <a:pPr marL="457200" lvl="0" indent="-374650" algn="l" rtl="0">
              <a:spcBef>
                <a:spcPts val="0"/>
              </a:spcBef>
              <a:spcAft>
                <a:spcPts val="0"/>
              </a:spcAft>
              <a:buSzPts val="2300"/>
              <a:buChar char="●"/>
            </a:pPr>
            <a:r>
              <a:rPr lang="en" sz="2300"/>
              <a:t>Katy Dwyer</a:t>
            </a:r>
            <a:endParaRPr sz="2300"/>
          </a:p>
          <a:p>
            <a:pPr marL="457200" lvl="0" indent="-374650" algn="l" rtl="0">
              <a:spcBef>
                <a:spcPts val="0"/>
              </a:spcBef>
              <a:spcAft>
                <a:spcPts val="0"/>
              </a:spcAft>
              <a:buSzPts val="2300"/>
              <a:buChar char="●"/>
            </a:pPr>
            <a:r>
              <a:rPr lang="en" sz="2300"/>
              <a:t>Megan Fontenot</a:t>
            </a:r>
            <a:endParaRPr sz="2300"/>
          </a:p>
          <a:p>
            <a:pPr marL="457200" lvl="0" indent="-374650" algn="l" rtl="0">
              <a:spcBef>
                <a:spcPts val="0"/>
              </a:spcBef>
              <a:spcAft>
                <a:spcPts val="0"/>
              </a:spcAft>
              <a:buSzPts val="2300"/>
              <a:buChar char="●"/>
            </a:pPr>
            <a:r>
              <a:rPr lang="en" sz="2300"/>
              <a:t>Genevieve Guzmán</a:t>
            </a:r>
            <a:endParaRPr sz="2300"/>
          </a:p>
        </p:txBody>
      </p:sp>
      <p:sp>
        <p:nvSpPr>
          <p:cNvPr id="117" name="Google Shape;117;p22"/>
          <p:cNvSpPr txBox="1"/>
          <p:nvPr/>
        </p:nvSpPr>
        <p:spPr>
          <a:xfrm>
            <a:off x="311700" y="3196725"/>
            <a:ext cx="8520600" cy="945900"/>
          </a:xfrm>
          <a:prstGeom prst="rect">
            <a:avLst/>
          </a:prstGeom>
          <a:noFill/>
          <a:ln>
            <a:noFill/>
          </a:ln>
        </p:spPr>
        <p:txBody>
          <a:bodyPr spcFirstLastPara="1" wrap="square" lIns="91425" tIns="91425" rIns="91425" bIns="91425" anchor="t" anchorCtr="0">
            <a:spAutoFit/>
          </a:bodyPr>
          <a:lstStyle/>
          <a:p>
            <a:pPr marL="0" lvl="0" indent="0" algn="l" rtl="0">
              <a:lnSpc>
                <a:spcPct val="115000"/>
              </a:lnSpc>
              <a:spcBef>
                <a:spcPts val="0"/>
              </a:spcBef>
              <a:spcAft>
                <a:spcPts val="0"/>
              </a:spcAft>
              <a:buNone/>
            </a:pPr>
            <a:r>
              <a:rPr lang="en" sz="2300">
                <a:solidFill>
                  <a:schemeClr val="lt2"/>
                </a:solidFill>
                <a:latin typeface="Average"/>
                <a:ea typeface="Average"/>
                <a:cs typeface="Average"/>
                <a:sym typeface="Average"/>
              </a:rPr>
              <a:t>Please describe your writing center experience and your online writing center experience in particular.</a:t>
            </a:r>
            <a:endParaRPr sz="2300">
              <a:solidFill>
                <a:schemeClr val="lt2"/>
              </a:solidFill>
              <a:latin typeface="Average"/>
              <a:ea typeface="Average"/>
              <a:cs typeface="Average"/>
              <a:sym typeface="Average"/>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21"/>
        <p:cNvGrpSpPr/>
        <p:nvPr/>
      </p:nvGrpSpPr>
      <p:grpSpPr>
        <a:xfrm>
          <a:off x="0" y="0"/>
          <a:ext cx="0" cy="0"/>
          <a:chOff x="0" y="0"/>
          <a:chExt cx="0" cy="0"/>
        </a:xfrm>
      </p:grpSpPr>
      <p:sp>
        <p:nvSpPr>
          <p:cNvPr id="122" name="Google Shape;122;p23"/>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n"/>
              <a:t>Questions for Roundtable Participants:</a:t>
            </a:r>
            <a:endParaRPr/>
          </a:p>
        </p:txBody>
      </p:sp>
      <p:sp>
        <p:nvSpPr>
          <p:cNvPr id="123" name="Google Shape;123;p23"/>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rmAutofit lnSpcReduction="20000"/>
          </a:bodyPr>
          <a:lstStyle/>
          <a:p>
            <a:pPr marL="457200" lvl="0" indent="-374650" algn="l" rtl="0">
              <a:lnSpc>
                <a:spcPct val="150000"/>
              </a:lnSpc>
              <a:spcBef>
                <a:spcPts val="0"/>
              </a:spcBef>
              <a:spcAft>
                <a:spcPts val="0"/>
              </a:spcAft>
              <a:buSzPts val="2300"/>
              <a:buChar char="●"/>
            </a:pPr>
            <a:r>
              <a:rPr lang="en" sz="2300"/>
              <a:t>What is your experience working with graduate students in online appointments? </a:t>
            </a:r>
            <a:endParaRPr sz="2300"/>
          </a:p>
          <a:p>
            <a:pPr marL="914400" lvl="1" indent="-374650" algn="l" rtl="0">
              <a:lnSpc>
                <a:spcPct val="150000"/>
              </a:lnSpc>
              <a:spcBef>
                <a:spcPts val="0"/>
              </a:spcBef>
              <a:spcAft>
                <a:spcPts val="0"/>
              </a:spcAft>
              <a:buSzPts val="2300"/>
              <a:buChar char="○"/>
            </a:pPr>
            <a:r>
              <a:rPr lang="en" sz="2300"/>
              <a:t>What kinds of writing do they bring in? </a:t>
            </a:r>
            <a:endParaRPr sz="2300"/>
          </a:p>
          <a:p>
            <a:pPr marL="914400" lvl="1" indent="-374650" algn="l" rtl="0">
              <a:lnSpc>
                <a:spcPct val="150000"/>
              </a:lnSpc>
              <a:spcBef>
                <a:spcPts val="0"/>
              </a:spcBef>
              <a:spcAft>
                <a:spcPts val="0"/>
              </a:spcAft>
              <a:buSzPts val="2300"/>
              <a:buChar char="○"/>
            </a:pPr>
            <a:r>
              <a:rPr lang="en" sz="2300"/>
              <a:t>What kinds of support have they asked you for? </a:t>
            </a:r>
            <a:endParaRPr sz="2300"/>
          </a:p>
          <a:p>
            <a:pPr marL="914400" lvl="1" indent="-374650" algn="l" rtl="0">
              <a:lnSpc>
                <a:spcPct val="150000"/>
              </a:lnSpc>
              <a:spcBef>
                <a:spcPts val="0"/>
              </a:spcBef>
              <a:spcAft>
                <a:spcPts val="0"/>
              </a:spcAft>
              <a:buSzPts val="2300"/>
              <a:buChar char="○"/>
            </a:pPr>
            <a:r>
              <a:rPr lang="en" sz="2300"/>
              <a:t>Is this similar to or different from the work you do with undergraduate writers?</a:t>
            </a:r>
            <a:endParaRPr sz="2300"/>
          </a:p>
          <a:p>
            <a:pPr marL="0" lvl="0" indent="0" algn="l" rtl="0">
              <a:spcBef>
                <a:spcPts val="1200"/>
              </a:spcBef>
              <a:spcAft>
                <a:spcPts val="1200"/>
              </a:spcAft>
              <a:buNone/>
            </a:pPr>
            <a:endParaRPr sz="230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27"/>
        <p:cNvGrpSpPr/>
        <p:nvPr/>
      </p:nvGrpSpPr>
      <p:grpSpPr>
        <a:xfrm>
          <a:off x="0" y="0"/>
          <a:ext cx="0" cy="0"/>
          <a:chOff x="0" y="0"/>
          <a:chExt cx="0" cy="0"/>
        </a:xfrm>
      </p:grpSpPr>
      <p:sp>
        <p:nvSpPr>
          <p:cNvPr id="128" name="Google Shape;128;p24"/>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n"/>
              <a:t>Questions for Roundtable Participants:</a:t>
            </a:r>
            <a:endParaRPr/>
          </a:p>
        </p:txBody>
      </p:sp>
      <p:sp>
        <p:nvSpPr>
          <p:cNvPr id="129" name="Google Shape;129;p24"/>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rmAutofit/>
          </a:bodyPr>
          <a:lstStyle/>
          <a:p>
            <a:pPr marL="457200" lvl="0" indent="-374650" algn="l" rtl="0">
              <a:lnSpc>
                <a:spcPct val="150000"/>
              </a:lnSpc>
              <a:spcBef>
                <a:spcPts val="0"/>
              </a:spcBef>
              <a:spcAft>
                <a:spcPts val="0"/>
              </a:spcAft>
              <a:buSzPts val="2300"/>
              <a:buChar char="●"/>
            </a:pPr>
            <a:r>
              <a:rPr lang="en" sz="2300"/>
              <a:t>What kinds of co-creative techniques have you used with writers? </a:t>
            </a:r>
            <a:endParaRPr sz="2300"/>
          </a:p>
          <a:p>
            <a:pPr marL="914400" lvl="1" indent="-374650" algn="l" rtl="0">
              <a:lnSpc>
                <a:spcPct val="150000"/>
              </a:lnSpc>
              <a:spcBef>
                <a:spcPts val="0"/>
              </a:spcBef>
              <a:spcAft>
                <a:spcPts val="0"/>
              </a:spcAft>
              <a:buSzPts val="2300"/>
              <a:buChar char="○"/>
            </a:pPr>
            <a:r>
              <a:rPr lang="en" sz="2300"/>
              <a:t>Which ones seemed particularly effective and why? </a:t>
            </a:r>
            <a:endParaRPr sz="2300"/>
          </a:p>
          <a:p>
            <a:pPr marL="457200" lvl="0" indent="-374650" algn="l" rtl="0">
              <a:lnSpc>
                <a:spcPct val="150000"/>
              </a:lnSpc>
              <a:spcBef>
                <a:spcPts val="0"/>
              </a:spcBef>
              <a:spcAft>
                <a:spcPts val="0"/>
              </a:spcAft>
              <a:buSzPts val="2300"/>
              <a:buChar char="●"/>
            </a:pPr>
            <a:r>
              <a:rPr lang="en" sz="2300"/>
              <a:t>Were there any co-creative techniques that were not effective? </a:t>
            </a:r>
            <a:endParaRPr sz="2300"/>
          </a:p>
          <a:p>
            <a:pPr marL="914400" lvl="1" indent="-374650" algn="l" rtl="0">
              <a:lnSpc>
                <a:spcPct val="150000"/>
              </a:lnSpc>
              <a:spcBef>
                <a:spcPts val="0"/>
              </a:spcBef>
              <a:spcAft>
                <a:spcPts val="0"/>
              </a:spcAft>
              <a:buSzPts val="2300"/>
              <a:buChar char="○"/>
            </a:pPr>
            <a:r>
              <a:rPr lang="en" sz="2300"/>
              <a:t>How could you tell, and what would you do differently?</a:t>
            </a:r>
            <a:endParaRPr sz="230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33"/>
        <p:cNvGrpSpPr/>
        <p:nvPr/>
      </p:nvGrpSpPr>
      <p:grpSpPr>
        <a:xfrm>
          <a:off x="0" y="0"/>
          <a:ext cx="0" cy="0"/>
          <a:chOff x="0" y="0"/>
          <a:chExt cx="0" cy="0"/>
        </a:xfrm>
      </p:grpSpPr>
      <p:sp>
        <p:nvSpPr>
          <p:cNvPr id="134" name="Google Shape;134;p25"/>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n"/>
              <a:t>Questions for Roundtable Participants:</a:t>
            </a:r>
            <a:endParaRPr/>
          </a:p>
        </p:txBody>
      </p:sp>
      <p:sp>
        <p:nvSpPr>
          <p:cNvPr id="135" name="Google Shape;135;p25"/>
          <p:cNvSpPr txBox="1">
            <a:spLocks noGrp="1"/>
          </p:cNvSpPr>
          <p:nvPr>
            <p:ph type="body" idx="1"/>
          </p:nvPr>
        </p:nvSpPr>
        <p:spPr>
          <a:xfrm>
            <a:off x="311700" y="1152475"/>
            <a:ext cx="8520600" cy="3726600"/>
          </a:xfrm>
          <a:prstGeom prst="rect">
            <a:avLst/>
          </a:prstGeom>
        </p:spPr>
        <p:txBody>
          <a:bodyPr spcFirstLastPara="1" wrap="square" lIns="91425" tIns="91425" rIns="91425" bIns="91425" anchor="t" anchorCtr="0">
            <a:normAutofit/>
          </a:bodyPr>
          <a:lstStyle/>
          <a:p>
            <a:pPr marL="457200" lvl="0" indent="-374650" algn="l" rtl="0">
              <a:lnSpc>
                <a:spcPct val="150000"/>
              </a:lnSpc>
              <a:spcBef>
                <a:spcPts val="0"/>
              </a:spcBef>
              <a:spcAft>
                <a:spcPts val="0"/>
              </a:spcAft>
              <a:buSzPts val="2300"/>
              <a:buChar char="●"/>
            </a:pPr>
            <a:r>
              <a:rPr lang="en" sz="2300"/>
              <a:t>What are the risks of using these co-creative practices with student writers? </a:t>
            </a:r>
            <a:endParaRPr sz="2300"/>
          </a:p>
          <a:p>
            <a:pPr marL="457200" lvl="0" indent="-374650" algn="l" rtl="0">
              <a:lnSpc>
                <a:spcPct val="150000"/>
              </a:lnSpc>
              <a:spcBef>
                <a:spcPts val="0"/>
              </a:spcBef>
              <a:spcAft>
                <a:spcPts val="0"/>
              </a:spcAft>
              <a:buSzPts val="2300"/>
              <a:buChar char="●"/>
            </a:pPr>
            <a:r>
              <a:rPr lang="en" sz="2300"/>
              <a:t>What are the benefits of using these co-creative practices? </a:t>
            </a:r>
            <a:endParaRPr sz="2300"/>
          </a:p>
          <a:p>
            <a:pPr marL="914400" lvl="1" indent="-374650" algn="l" rtl="0">
              <a:lnSpc>
                <a:spcPct val="150000"/>
              </a:lnSpc>
              <a:spcBef>
                <a:spcPts val="0"/>
              </a:spcBef>
              <a:spcAft>
                <a:spcPts val="0"/>
              </a:spcAft>
              <a:buSzPts val="2300"/>
              <a:buChar char="○"/>
            </a:pPr>
            <a:r>
              <a:rPr lang="en" sz="2300"/>
              <a:t>How the risks or benefits of these practices different between graduate and undergraduate students? </a:t>
            </a:r>
            <a:endParaRPr sz="2300"/>
          </a:p>
          <a:p>
            <a:pPr marL="914400" lvl="0" indent="0" algn="l" rtl="0">
              <a:lnSpc>
                <a:spcPct val="150000"/>
              </a:lnSpc>
              <a:spcBef>
                <a:spcPts val="1200"/>
              </a:spcBef>
              <a:spcAft>
                <a:spcPts val="1200"/>
              </a:spcAft>
              <a:buNone/>
            </a:pPr>
            <a:endParaRPr sz="230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139"/>
        <p:cNvGrpSpPr/>
        <p:nvPr/>
      </p:nvGrpSpPr>
      <p:grpSpPr>
        <a:xfrm>
          <a:off x="0" y="0"/>
          <a:ext cx="0" cy="0"/>
          <a:chOff x="0" y="0"/>
          <a:chExt cx="0" cy="0"/>
        </a:xfrm>
      </p:grpSpPr>
      <p:sp>
        <p:nvSpPr>
          <p:cNvPr id="140" name="Google Shape;140;p26"/>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n"/>
              <a:t>Questions for Roundtable Participants:</a:t>
            </a:r>
            <a:endParaRPr/>
          </a:p>
        </p:txBody>
      </p:sp>
      <p:sp>
        <p:nvSpPr>
          <p:cNvPr id="141" name="Google Shape;141;p26"/>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rmAutofit/>
          </a:bodyPr>
          <a:lstStyle/>
          <a:p>
            <a:pPr marL="457200" lvl="0" indent="-374650" algn="l" rtl="0">
              <a:spcBef>
                <a:spcPts val="0"/>
              </a:spcBef>
              <a:spcAft>
                <a:spcPts val="0"/>
              </a:spcAft>
              <a:buSzPts val="2300"/>
              <a:buChar char="●"/>
            </a:pPr>
            <a:r>
              <a:rPr lang="en" sz="2300"/>
              <a:t>How does your experience working with student writers online lend itself to the conference theme of interdependence?</a:t>
            </a:r>
            <a:endParaRPr sz="2300"/>
          </a:p>
          <a:p>
            <a:pPr marL="0" lvl="0" indent="0" algn="l" rtl="0">
              <a:spcBef>
                <a:spcPts val="1200"/>
              </a:spcBef>
              <a:spcAft>
                <a:spcPts val="1200"/>
              </a:spcAft>
              <a:buNone/>
            </a:pPr>
            <a:endParaRPr sz="230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145"/>
        <p:cNvGrpSpPr/>
        <p:nvPr/>
      </p:nvGrpSpPr>
      <p:grpSpPr>
        <a:xfrm>
          <a:off x="0" y="0"/>
          <a:ext cx="0" cy="0"/>
          <a:chOff x="0" y="0"/>
          <a:chExt cx="0" cy="0"/>
        </a:xfrm>
      </p:grpSpPr>
      <p:sp>
        <p:nvSpPr>
          <p:cNvPr id="146" name="Google Shape;146;p27"/>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n"/>
              <a:t>Questions for Roundtable Audience:</a:t>
            </a:r>
            <a:endParaRPr/>
          </a:p>
        </p:txBody>
      </p:sp>
      <p:sp>
        <p:nvSpPr>
          <p:cNvPr id="147" name="Google Shape;147;p27"/>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rmAutofit/>
          </a:bodyPr>
          <a:lstStyle/>
          <a:p>
            <a:pPr marL="457200" lvl="0" indent="-374650" algn="l" rtl="0">
              <a:spcBef>
                <a:spcPts val="0"/>
              </a:spcBef>
              <a:spcAft>
                <a:spcPts val="0"/>
              </a:spcAft>
              <a:buSzPts val="2300"/>
              <a:buChar char="●"/>
            </a:pPr>
            <a:r>
              <a:rPr lang="en" sz="2300"/>
              <a:t>What has your experience been with using co-creative or co-writing techniques in your centers?</a:t>
            </a:r>
            <a:endParaRPr sz="2300"/>
          </a:p>
          <a:p>
            <a:pPr marL="0" lvl="0" indent="0" algn="l" rtl="0">
              <a:spcBef>
                <a:spcPts val="1200"/>
              </a:spcBef>
              <a:spcAft>
                <a:spcPts val="0"/>
              </a:spcAft>
              <a:buNone/>
            </a:pPr>
            <a:endParaRPr sz="2300"/>
          </a:p>
          <a:p>
            <a:pPr marL="457200" lvl="0" indent="-374650" algn="l" rtl="0">
              <a:spcBef>
                <a:spcPts val="1200"/>
              </a:spcBef>
              <a:spcAft>
                <a:spcPts val="0"/>
              </a:spcAft>
              <a:buSzPts val="2300"/>
              <a:buChar char="●"/>
            </a:pPr>
            <a:r>
              <a:rPr lang="en" sz="2300"/>
              <a:t>Have you noticed similar patterns of high numbers of return appointments among graduate students seeking long term developmental support for writing projects in your centers?</a:t>
            </a:r>
            <a:endParaRPr sz="2300"/>
          </a:p>
          <a:p>
            <a:pPr marL="0" lvl="0" indent="0" algn="l" rtl="0">
              <a:spcBef>
                <a:spcPts val="1200"/>
              </a:spcBef>
              <a:spcAft>
                <a:spcPts val="1200"/>
              </a:spcAft>
              <a:buNone/>
            </a:pPr>
            <a:endParaRPr sz="230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151"/>
        <p:cNvGrpSpPr/>
        <p:nvPr/>
      </p:nvGrpSpPr>
      <p:grpSpPr>
        <a:xfrm>
          <a:off x="0" y="0"/>
          <a:ext cx="0" cy="0"/>
          <a:chOff x="0" y="0"/>
          <a:chExt cx="0" cy="0"/>
        </a:xfrm>
      </p:grpSpPr>
      <p:sp>
        <p:nvSpPr>
          <p:cNvPr id="152" name="Google Shape;152;p28"/>
          <p:cNvSpPr txBox="1">
            <a:spLocks noGrp="1"/>
          </p:cNvSpPr>
          <p:nvPr>
            <p:ph type="title"/>
          </p:nvPr>
        </p:nvSpPr>
        <p:spPr>
          <a:xfrm>
            <a:off x="671250" y="2141250"/>
            <a:ext cx="7852200" cy="861000"/>
          </a:xfrm>
          <a:prstGeom prst="rect">
            <a:avLst/>
          </a:prstGeom>
        </p:spPr>
        <p:txBody>
          <a:bodyPr spcFirstLastPara="1" wrap="square" lIns="91425" tIns="91425" rIns="91425" bIns="91425" anchor="ctr" anchorCtr="0">
            <a:normAutofit/>
          </a:bodyPr>
          <a:lstStyle/>
          <a:p>
            <a:pPr marL="0" lvl="0" indent="0" algn="ctr" rtl="0">
              <a:spcBef>
                <a:spcPts val="0"/>
              </a:spcBef>
              <a:spcAft>
                <a:spcPts val="0"/>
              </a:spcAft>
              <a:buNone/>
            </a:pPr>
            <a:r>
              <a:rPr lang="en"/>
              <a:t>What questions do you have?</a:t>
            </a:r>
            <a:endParaRPr/>
          </a:p>
        </p:txBody>
      </p:sp>
      <p:sp>
        <p:nvSpPr>
          <p:cNvPr id="153" name="Google Shape;153;p28"/>
          <p:cNvSpPr txBox="1"/>
          <p:nvPr/>
        </p:nvSpPr>
        <p:spPr>
          <a:xfrm>
            <a:off x="671250" y="3211200"/>
            <a:ext cx="7852200" cy="861900"/>
          </a:xfrm>
          <a:prstGeom prst="rect">
            <a:avLst/>
          </a:prstGeom>
          <a:noFill/>
          <a:ln>
            <a:noFill/>
          </a:ln>
        </p:spPr>
        <p:txBody>
          <a:bodyPr spcFirstLastPara="1" wrap="square" lIns="91425" tIns="91425" rIns="91425" bIns="91425" anchor="t" anchorCtr="0">
            <a:spAutoFit/>
          </a:bodyPr>
          <a:lstStyle/>
          <a:p>
            <a:pPr marL="0" lvl="0" indent="0" algn="ctr" rtl="0">
              <a:spcBef>
                <a:spcPts val="0"/>
              </a:spcBef>
              <a:spcAft>
                <a:spcPts val="0"/>
              </a:spcAft>
              <a:buNone/>
            </a:pPr>
            <a:r>
              <a:rPr lang="en" sz="2200">
                <a:solidFill>
                  <a:schemeClr val="accent3"/>
                </a:solidFill>
                <a:latin typeface="Average"/>
                <a:ea typeface="Average"/>
                <a:cs typeface="Average"/>
                <a:sym typeface="Average"/>
              </a:rPr>
              <a:t>Emma Catherine Perry - </a:t>
            </a:r>
            <a:r>
              <a:rPr lang="en" sz="2200" u="sng">
                <a:solidFill>
                  <a:schemeClr val="hlink"/>
                </a:solidFill>
                <a:latin typeface="Average"/>
                <a:ea typeface="Average"/>
                <a:cs typeface="Average"/>
                <a:sym typeface="Average"/>
                <a:hlinkClick r:id="rId3"/>
              </a:rPr>
              <a:t>emmacatherineperry@uga.edu</a:t>
            </a:r>
            <a:endParaRPr sz="2200">
              <a:solidFill>
                <a:schemeClr val="accent3"/>
              </a:solidFill>
              <a:latin typeface="Average"/>
              <a:ea typeface="Average"/>
              <a:cs typeface="Average"/>
              <a:sym typeface="Average"/>
            </a:endParaRPr>
          </a:p>
          <a:p>
            <a:pPr marL="0" lvl="0" indent="0" algn="ctr" rtl="0">
              <a:spcBef>
                <a:spcPts val="0"/>
              </a:spcBef>
              <a:spcAft>
                <a:spcPts val="0"/>
              </a:spcAft>
              <a:buNone/>
            </a:pPr>
            <a:r>
              <a:rPr lang="en" sz="2200">
                <a:solidFill>
                  <a:schemeClr val="accent3"/>
                </a:solidFill>
                <a:latin typeface="Average"/>
                <a:ea typeface="Average"/>
                <a:cs typeface="Average"/>
                <a:sym typeface="Average"/>
              </a:rPr>
              <a:t>Christina Lee - </a:t>
            </a:r>
            <a:r>
              <a:rPr lang="en" sz="2200" u="sng">
                <a:solidFill>
                  <a:schemeClr val="hlink"/>
                </a:solidFill>
                <a:latin typeface="Average"/>
                <a:ea typeface="Average"/>
                <a:cs typeface="Average"/>
                <a:sym typeface="Average"/>
                <a:hlinkClick r:id="rId4"/>
              </a:rPr>
              <a:t>christina.lee26@uga.edu</a:t>
            </a:r>
            <a:r>
              <a:rPr lang="en" sz="2200">
                <a:solidFill>
                  <a:schemeClr val="accent3"/>
                </a:solidFill>
                <a:latin typeface="Average"/>
                <a:ea typeface="Average"/>
                <a:cs typeface="Average"/>
                <a:sym typeface="Average"/>
              </a:rPr>
              <a:t> </a:t>
            </a:r>
            <a:endParaRPr sz="2200">
              <a:solidFill>
                <a:schemeClr val="accent3"/>
              </a:solidFill>
              <a:latin typeface="Average"/>
              <a:ea typeface="Average"/>
              <a:cs typeface="Average"/>
              <a:sym typeface="Average"/>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157"/>
        <p:cNvGrpSpPr/>
        <p:nvPr/>
      </p:nvGrpSpPr>
      <p:grpSpPr>
        <a:xfrm>
          <a:off x="0" y="0"/>
          <a:ext cx="0" cy="0"/>
          <a:chOff x="0" y="0"/>
          <a:chExt cx="0" cy="0"/>
        </a:xfrm>
      </p:grpSpPr>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65"/>
        <p:cNvGrpSpPr/>
        <p:nvPr/>
      </p:nvGrpSpPr>
      <p:grpSpPr>
        <a:xfrm>
          <a:off x="0" y="0"/>
          <a:ext cx="0" cy="0"/>
          <a:chOff x="0" y="0"/>
          <a:chExt cx="0" cy="0"/>
        </a:xfrm>
      </p:grpSpPr>
      <p:sp>
        <p:nvSpPr>
          <p:cNvPr id="66" name="Google Shape;66;p14"/>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n"/>
              <a:t>Roundtable participants:</a:t>
            </a:r>
            <a:endParaRPr/>
          </a:p>
        </p:txBody>
      </p:sp>
      <p:sp>
        <p:nvSpPr>
          <p:cNvPr id="67" name="Google Shape;67;p14"/>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rmAutofit/>
          </a:bodyPr>
          <a:lstStyle/>
          <a:p>
            <a:pPr marL="0" lvl="0" indent="0" algn="l" rtl="0">
              <a:spcBef>
                <a:spcPts val="0"/>
              </a:spcBef>
              <a:spcAft>
                <a:spcPts val="0"/>
              </a:spcAft>
              <a:buNone/>
            </a:pPr>
            <a:r>
              <a:rPr lang="en"/>
              <a:t>Emma Catherine Perry - Assistant Director, UGA Writing Center </a:t>
            </a:r>
            <a:endParaRPr/>
          </a:p>
          <a:p>
            <a:pPr marL="0" lvl="0" indent="0" algn="l" rtl="0">
              <a:spcBef>
                <a:spcPts val="0"/>
              </a:spcBef>
              <a:spcAft>
                <a:spcPts val="0"/>
              </a:spcAft>
              <a:buNone/>
            </a:pPr>
            <a:r>
              <a:rPr lang="en" u="sng">
                <a:solidFill>
                  <a:schemeClr val="hlink"/>
                </a:solidFill>
                <a:hlinkClick r:id="rId3"/>
              </a:rPr>
              <a:t>emmacatherineperry@uga.edu</a:t>
            </a:r>
            <a:endParaRPr/>
          </a:p>
          <a:p>
            <a:pPr marL="0" lvl="0" indent="0" algn="l" rtl="0">
              <a:spcBef>
                <a:spcPts val="0"/>
              </a:spcBef>
              <a:spcAft>
                <a:spcPts val="0"/>
              </a:spcAft>
              <a:buNone/>
            </a:pPr>
            <a:endParaRPr/>
          </a:p>
          <a:p>
            <a:pPr marL="0" lvl="0" indent="0" algn="l" rtl="0">
              <a:spcBef>
                <a:spcPts val="0"/>
              </a:spcBef>
              <a:spcAft>
                <a:spcPts val="0"/>
              </a:spcAft>
              <a:buNone/>
            </a:pPr>
            <a:r>
              <a:rPr lang="en"/>
              <a:t>Christina Lee - Coordinator and Consultant, GradsWrite Studio (2018-2021)</a:t>
            </a:r>
            <a:endParaRPr/>
          </a:p>
          <a:p>
            <a:pPr marL="0" lvl="0" indent="0" algn="l" rtl="0">
              <a:spcBef>
                <a:spcPts val="0"/>
              </a:spcBef>
              <a:spcAft>
                <a:spcPts val="0"/>
              </a:spcAft>
              <a:buNone/>
            </a:pPr>
            <a:r>
              <a:rPr lang="en" u="sng">
                <a:solidFill>
                  <a:schemeClr val="hlink"/>
                </a:solidFill>
                <a:hlinkClick r:id="rId4"/>
              </a:rPr>
              <a:t>christina.lee26@uga.edu</a:t>
            </a:r>
            <a:endParaRPr/>
          </a:p>
          <a:p>
            <a:pPr marL="0" lvl="0" indent="0" algn="l" rtl="0">
              <a:spcBef>
                <a:spcPts val="0"/>
              </a:spcBef>
              <a:spcAft>
                <a:spcPts val="0"/>
              </a:spcAft>
              <a:buNone/>
            </a:pPr>
            <a:endParaRPr/>
          </a:p>
          <a:p>
            <a:pPr marL="0" lvl="0" indent="0" algn="l" rtl="0">
              <a:spcBef>
                <a:spcPts val="0"/>
              </a:spcBef>
              <a:spcAft>
                <a:spcPts val="0"/>
              </a:spcAft>
              <a:buNone/>
            </a:pPr>
            <a:r>
              <a:rPr lang="en"/>
              <a:t>Katy Dwyer - Consultant</a:t>
            </a:r>
            <a:endParaRPr/>
          </a:p>
          <a:p>
            <a:pPr marL="0" lvl="0" indent="0" algn="l" rtl="0">
              <a:spcBef>
                <a:spcPts val="1200"/>
              </a:spcBef>
              <a:spcAft>
                <a:spcPts val="0"/>
              </a:spcAft>
              <a:buNone/>
            </a:pPr>
            <a:r>
              <a:rPr lang="en"/>
              <a:t>Megan Fontenot - Consultant</a:t>
            </a:r>
            <a:endParaRPr/>
          </a:p>
          <a:p>
            <a:pPr marL="0" lvl="0" indent="0" algn="l" rtl="0">
              <a:spcBef>
                <a:spcPts val="1200"/>
              </a:spcBef>
              <a:spcAft>
                <a:spcPts val="1200"/>
              </a:spcAft>
              <a:buNone/>
            </a:pPr>
            <a:r>
              <a:rPr lang="en"/>
              <a:t>Genevieve Guzmán - Consultant</a:t>
            </a:r>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71"/>
        <p:cNvGrpSpPr/>
        <p:nvPr/>
      </p:nvGrpSpPr>
      <p:grpSpPr>
        <a:xfrm>
          <a:off x="0" y="0"/>
          <a:ext cx="0" cy="0"/>
          <a:chOff x="0" y="0"/>
          <a:chExt cx="0" cy="0"/>
        </a:xfrm>
      </p:grpSpPr>
      <p:sp>
        <p:nvSpPr>
          <p:cNvPr id="72" name="Google Shape;72;p15"/>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n"/>
              <a:t>Order of the Day</a:t>
            </a:r>
            <a:endParaRPr/>
          </a:p>
        </p:txBody>
      </p:sp>
      <p:sp>
        <p:nvSpPr>
          <p:cNvPr id="73" name="Google Shape;73;p15"/>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rmAutofit/>
          </a:bodyPr>
          <a:lstStyle/>
          <a:p>
            <a:pPr marL="457200" lvl="0" indent="-374650" algn="l" rtl="0">
              <a:lnSpc>
                <a:spcPct val="150000"/>
              </a:lnSpc>
              <a:spcBef>
                <a:spcPts val="0"/>
              </a:spcBef>
              <a:spcAft>
                <a:spcPts val="0"/>
              </a:spcAft>
              <a:buSzPts val="2300"/>
              <a:buAutoNum type="arabicPeriod"/>
            </a:pPr>
            <a:r>
              <a:rPr lang="en" sz="2300"/>
              <a:t>Overview </a:t>
            </a:r>
            <a:endParaRPr sz="2300"/>
          </a:p>
          <a:p>
            <a:pPr marL="457200" lvl="0" indent="-374650" algn="l" rtl="0">
              <a:lnSpc>
                <a:spcPct val="150000"/>
              </a:lnSpc>
              <a:spcBef>
                <a:spcPts val="0"/>
              </a:spcBef>
              <a:spcAft>
                <a:spcPts val="0"/>
              </a:spcAft>
              <a:buSzPts val="2300"/>
              <a:buAutoNum type="arabicPeriod"/>
            </a:pPr>
            <a:r>
              <a:rPr lang="en" sz="2300"/>
              <a:t>Introductions</a:t>
            </a:r>
            <a:endParaRPr sz="2300"/>
          </a:p>
          <a:p>
            <a:pPr marL="457200" lvl="0" indent="-374650" algn="l" rtl="0">
              <a:lnSpc>
                <a:spcPct val="150000"/>
              </a:lnSpc>
              <a:spcBef>
                <a:spcPts val="0"/>
              </a:spcBef>
              <a:spcAft>
                <a:spcPts val="0"/>
              </a:spcAft>
              <a:buSzPts val="2300"/>
              <a:buAutoNum type="arabicPeriod"/>
            </a:pPr>
            <a:r>
              <a:rPr lang="en" sz="2300"/>
              <a:t>Questions for roundtable participants</a:t>
            </a:r>
            <a:endParaRPr sz="2300"/>
          </a:p>
          <a:p>
            <a:pPr marL="457200" lvl="0" indent="-374650" algn="l" rtl="0">
              <a:lnSpc>
                <a:spcPct val="150000"/>
              </a:lnSpc>
              <a:spcBef>
                <a:spcPts val="0"/>
              </a:spcBef>
              <a:spcAft>
                <a:spcPts val="0"/>
              </a:spcAft>
              <a:buSzPts val="2300"/>
              <a:buAutoNum type="arabicPeriod"/>
            </a:pPr>
            <a:r>
              <a:rPr lang="en" sz="2300"/>
              <a:t>Questions for audience</a:t>
            </a:r>
            <a:endParaRPr sz="2300"/>
          </a:p>
          <a:p>
            <a:pPr marL="457200" lvl="0" indent="-374650" algn="l" rtl="0">
              <a:lnSpc>
                <a:spcPct val="150000"/>
              </a:lnSpc>
              <a:spcBef>
                <a:spcPts val="0"/>
              </a:spcBef>
              <a:spcAft>
                <a:spcPts val="0"/>
              </a:spcAft>
              <a:buSzPts val="2300"/>
              <a:buAutoNum type="arabicPeriod"/>
            </a:pPr>
            <a:r>
              <a:rPr lang="en" sz="2300"/>
              <a:t>Questions from audience and participants</a:t>
            </a:r>
            <a:endParaRPr sz="230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77"/>
        <p:cNvGrpSpPr/>
        <p:nvPr/>
      </p:nvGrpSpPr>
      <p:grpSpPr>
        <a:xfrm>
          <a:off x="0" y="0"/>
          <a:ext cx="0" cy="0"/>
          <a:chOff x="0" y="0"/>
          <a:chExt cx="0" cy="0"/>
        </a:xfrm>
      </p:grpSpPr>
      <p:sp>
        <p:nvSpPr>
          <p:cNvPr id="78" name="Google Shape;78;p16"/>
          <p:cNvSpPr txBox="1">
            <a:spLocks noGrp="1"/>
          </p:cNvSpPr>
          <p:nvPr>
            <p:ph type="ctrTitle"/>
          </p:nvPr>
        </p:nvSpPr>
        <p:spPr>
          <a:xfrm>
            <a:off x="359400" y="990800"/>
            <a:ext cx="8425200" cy="1730100"/>
          </a:xfrm>
          <a:prstGeom prst="rect">
            <a:avLst/>
          </a:prstGeom>
        </p:spPr>
        <p:txBody>
          <a:bodyPr spcFirstLastPara="1" wrap="square" lIns="91425" tIns="91425" rIns="91425" bIns="91425" anchor="b" anchorCtr="0">
            <a:noAutofit/>
          </a:bodyPr>
          <a:lstStyle/>
          <a:p>
            <a:pPr marL="0" lvl="0" indent="0" algn="ctr" rtl="0">
              <a:lnSpc>
                <a:spcPct val="115000"/>
              </a:lnSpc>
              <a:spcBef>
                <a:spcPts val="0"/>
              </a:spcBef>
              <a:spcAft>
                <a:spcPts val="0"/>
              </a:spcAft>
              <a:buClr>
                <a:schemeClr val="dk1"/>
              </a:buClr>
              <a:buSzPts val="1100"/>
              <a:buFont typeface="Arial"/>
              <a:buNone/>
            </a:pPr>
            <a:r>
              <a:rPr lang="en" sz="3600"/>
              <a:t>Interdependent interventions: exploring co-creative practices for online writing centers </a:t>
            </a:r>
            <a:endParaRPr sz="3600"/>
          </a:p>
        </p:txBody>
      </p:sp>
      <p:sp>
        <p:nvSpPr>
          <p:cNvPr id="79" name="Google Shape;79;p16"/>
          <p:cNvSpPr txBox="1">
            <a:spLocks noGrp="1"/>
          </p:cNvSpPr>
          <p:nvPr>
            <p:ph type="subTitle" idx="1"/>
          </p:nvPr>
        </p:nvSpPr>
        <p:spPr>
          <a:xfrm>
            <a:off x="671250" y="3174875"/>
            <a:ext cx="7801500" cy="1469100"/>
          </a:xfrm>
          <a:prstGeom prst="rect">
            <a:avLst/>
          </a:prstGeom>
        </p:spPr>
        <p:txBody>
          <a:bodyPr spcFirstLastPara="1" wrap="square" lIns="91425" tIns="91425" rIns="91425" bIns="91425" anchor="t" anchorCtr="0">
            <a:normAutofit/>
          </a:bodyPr>
          <a:lstStyle/>
          <a:p>
            <a:pPr marL="0" lvl="0" indent="0" algn="ctr" rtl="0">
              <a:spcBef>
                <a:spcPts val="0"/>
              </a:spcBef>
              <a:spcAft>
                <a:spcPts val="0"/>
              </a:spcAft>
              <a:buNone/>
            </a:pPr>
            <a:r>
              <a:rPr lang="en" sz="3000"/>
              <a:t>University of Georgia Writing Center</a:t>
            </a:r>
            <a:endParaRPr sz="3000"/>
          </a:p>
        </p:txBody>
      </p:sp>
      <p:pic>
        <p:nvPicPr>
          <p:cNvPr id="80" name="Google Shape;80;p16"/>
          <p:cNvPicPr preferRelativeResize="0"/>
          <p:nvPr/>
        </p:nvPicPr>
        <p:blipFill>
          <a:blip r:embed="rId3">
            <a:alphaModFix/>
          </a:blip>
          <a:stretch>
            <a:fillRect/>
          </a:stretch>
        </p:blipFill>
        <p:spPr>
          <a:xfrm>
            <a:off x="359389" y="3990250"/>
            <a:ext cx="2932526" cy="806125"/>
          </a:xfrm>
          <a:prstGeom prst="rect">
            <a:avLst/>
          </a:prstGeom>
          <a:noFill/>
          <a:ln>
            <a:noFill/>
          </a:ln>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84"/>
        <p:cNvGrpSpPr/>
        <p:nvPr/>
      </p:nvGrpSpPr>
      <p:grpSpPr>
        <a:xfrm>
          <a:off x="0" y="0"/>
          <a:ext cx="0" cy="0"/>
          <a:chOff x="0" y="0"/>
          <a:chExt cx="0" cy="0"/>
        </a:xfrm>
      </p:grpSpPr>
      <p:sp>
        <p:nvSpPr>
          <p:cNvPr id="85" name="Google Shape;85;p17"/>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n"/>
              <a:t>Graduate student writers at UGA</a:t>
            </a:r>
            <a:endParaRPr/>
          </a:p>
        </p:txBody>
      </p:sp>
      <p:sp>
        <p:nvSpPr>
          <p:cNvPr id="86" name="Google Shape;86;p17"/>
          <p:cNvSpPr txBox="1">
            <a:spLocks noGrp="1"/>
          </p:cNvSpPr>
          <p:nvPr>
            <p:ph type="body" idx="1"/>
          </p:nvPr>
        </p:nvSpPr>
        <p:spPr>
          <a:xfrm>
            <a:off x="311700" y="1344700"/>
            <a:ext cx="8520600" cy="3224100"/>
          </a:xfrm>
          <a:prstGeom prst="rect">
            <a:avLst/>
          </a:prstGeom>
        </p:spPr>
        <p:txBody>
          <a:bodyPr spcFirstLastPara="1" wrap="square" lIns="91425" tIns="91425" rIns="91425" bIns="91425" anchor="t" anchorCtr="0">
            <a:normAutofit/>
          </a:bodyPr>
          <a:lstStyle/>
          <a:p>
            <a:pPr marL="457200" lvl="0" indent="-374650" algn="l" rtl="0">
              <a:spcBef>
                <a:spcPts val="0"/>
              </a:spcBef>
              <a:spcAft>
                <a:spcPts val="0"/>
              </a:spcAft>
              <a:buSzPts val="2300"/>
              <a:buChar char="●"/>
            </a:pPr>
            <a:r>
              <a:rPr lang="en" sz="2300"/>
              <a:t>There is a lack of writing support for graduate students (Brooks-Gillies et al. 2020) </a:t>
            </a:r>
            <a:endParaRPr sz="2300"/>
          </a:p>
          <a:p>
            <a:pPr marL="0" lvl="0" indent="0" algn="l" rtl="0">
              <a:spcBef>
                <a:spcPts val="0"/>
              </a:spcBef>
              <a:spcAft>
                <a:spcPts val="0"/>
              </a:spcAft>
              <a:buNone/>
            </a:pPr>
            <a:endParaRPr sz="2300"/>
          </a:p>
          <a:p>
            <a:pPr marL="0" lvl="0" indent="0" algn="ctr" rtl="0">
              <a:spcBef>
                <a:spcPts val="0"/>
              </a:spcBef>
              <a:spcAft>
                <a:spcPts val="0"/>
              </a:spcAft>
              <a:buNone/>
            </a:pPr>
            <a:r>
              <a:rPr lang="en" sz="2300" b="1"/>
              <a:t>DUE TO</a:t>
            </a:r>
            <a:endParaRPr sz="2300" b="1"/>
          </a:p>
          <a:p>
            <a:pPr marL="0" lvl="0" indent="0" algn="l" rtl="0">
              <a:spcBef>
                <a:spcPts val="0"/>
              </a:spcBef>
              <a:spcAft>
                <a:spcPts val="0"/>
              </a:spcAft>
              <a:buNone/>
            </a:pPr>
            <a:endParaRPr sz="2300" b="1"/>
          </a:p>
          <a:p>
            <a:pPr marL="457200" lvl="0" indent="-374650" algn="l" rtl="0">
              <a:spcBef>
                <a:spcPts val="0"/>
              </a:spcBef>
              <a:spcAft>
                <a:spcPts val="0"/>
              </a:spcAft>
              <a:buSzPts val="2300"/>
              <a:buChar char="●"/>
            </a:pPr>
            <a:r>
              <a:rPr lang="en" sz="2300"/>
              <a:t>the belief that graduate students “have already learned to write at the level expected” (Lawrence and Zawacki 10).</a:t>
            </a:r>
            <a:endParaRPr sz="230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90"/>
        <p:cNvGrpSpPr/>
        <p:nvPr/>
      </p:nvGrpSpPr>
      <p:grpSpPr>
        <a:xfrm>
          <a:off x="0" y="0"/>
          <a:ext cx="0" cy="0"/>
          <a:chOff x="0" y="0"/>
          <a:chExt cx="0" cy="0"/>
        </a:xfrm>
      </p:grpSpPr>
      <p:sp>
        <p:nvSpPr>
          <p:cNvPr id="91" name="Google Shape;91;p18"/>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n"/>
              <a:t>Graduate student writers at UGA</a:t>
            </a:r>
            <a:endParaRPr/>
          </a:p>
        </p:txBody>
      </p:sp>
      <p:sp>
        <p:nvSpPr>
          <p:cNvPr id="92" name="Google Shape;92;p18"/>
          <p:cNvSpPr txBox="1">
            <a:spLocks noGrp="1"/>
          </p:cNvSpPr>
          <p:nvPr>
            <p:ph type="body" idx="1"/>
          </p:nvPr>
        </p:nvSpPr>
        <p:spPr>
          <a:xfrm>
            <a:off x="311700" y="1344700"/>
            <a:ext cx="8520600" cy="3224100"/>
          </a:xfrm>
          <a:prstGeom prst="rect">
            <a:avLst/>
          </a:prstGeom>
        </p:spPr>
        <p:txBody>
          <a:bodyPr spcFirstLastPara="1" wrap="square" lIns="91425" tIns="91425" rIns="91425" bIns="91425" anchor="t" anchorCtr="0">
            <a:normAutofit/>
          </a:bodyPr>
          <a:lstStyle/>
          <a:p>
            <a:pPr marL="0" marR="0" lvl="0" indent="0" algn="l" rtl="0">
              <a:lnSpc>
                <a:spcPct val="150000"/>
              </a:lnSpc>
              <a:spcBef>
                <a:spcPts val="0"/>
              </a:spcBef>
              <a:spcAft>
                <a:spcPts val="0"/>
              </a:spcAft>
              <a:buNone/>
            </a:pPr>
            <a:r>
              <a:rPr lang="en" sz="2300"/>
              <a:t>During the 2020-2021 school year, </a:t>
            </a:r>
            <a:endParaRPr sz="2300"/>
          </a:p>
          <a:p>
            <a:pPr marL="457200" marR="0" lvl="0" indent="-374650" algn="l" rtl="0">
              <a:lnSpc>
                <a:spcPct val="150000"/>
              </a:lnSpc>
              <a:spcBef>
                <a:spcPts val="0"/>
              </a:spcBef>
              <a:spcAft>
                <a:spcPts val="0"/>
              </a:spcAft>
              <a:buSzPts val="2300"/>
              <a:buChar char="●"/>
            </a:pPr>
            <a:r>
              <a:rPr lang="en" sz="2300"/>
              <a:t>60% of graduate students scheduled multiple appointments. </a:t>
            </a:r>
            <a:endParaRPr sz="2300"/>
          </a:p>
          <a:p>
            <a:pPr marL="457200" marR="0" lvl="0" indent="-374650" algn="l" rtl="0">
              <a:lnSpc>
                <a:spcPct val="150000"/>
              </a:lnSpc>
              <a:spcBef>
                <a:spcPts val="0"/>
              </a:spcBef>
              <a:spcAft>
                <a:spcPts val="0"/>
              </a:spcAft>
              <a:buSzPts val="2300"/>
              <a:buChar char="●"/>
            </a:pPr>
            <a:r>
              <a:rPr lang="en" sz="2300"/>
              <a:t>16% scheduled more than ten. </a:t>
            </a:r>
            <a:endParaRPr sz="230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97" name="Google Shape;97;p19"/>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n"/>
              <a:t>Interdependence in practice</a:t>
            </a:r>
            <a:endParaRPr/>
          </a:p>
        </p:txBody>
      </p:sp>
      <p:sp>
        <p:nvSpPr>
          <p:cNvPr id="98" name="Google Shape;98;p19"/>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rmAutofit/>
          </a:bodyPr>
          <a:lstStyle/>
          <a:p>
            <a:pPr marL="0" marR="0" lvl="0" indent="0" algn="l" rtl="0">
              <a:lnSpc>
                <a:spcPct val="115000"/>
              </a:lnSpc>
              <a:spcBef>
                <a:spcPts val="0"/>
              </a:spcBef>
              <a:spcAft>
                <a:spcPts val="0"/>
              </a:spcAft>
              <a:buNone/>
            </a:pPr>
            <a:r>
              <a:rPr lang="en" sz="2300"/>
              <a:t>Co-creative strategies used in online appointments:</a:t>
            </a:r>
            <a:endParaRPr sz="2300"/>
          </a:p>
          <a:p>
            <a:pPr marL="457200" marR="0" lvl="0" indent="-374650" algn="l" rtl="0">
              <a:lnSpc>
                <a:spcPct val="115000"/>
              </a:lnSpc>
              <a:spcBef>
                <a:spcPts val="0"/>
              </a:spcBef>
              <a:spcAft>
                <a:spcPts val="0"/>
              </a:spcAft>
              <a:buSzPts val="2300"/>
              <a:buChar char="●"/>
            </a:pPr>
            <a:r>
              <a:rPr lang="en" sz="2300"/>
              <a:t>scribing</a:t>
            </a:r>
            <a:endParaRPr sz="2300"/>
          </a:p>
          <a:p>
            <a:pPr marL="457200" marR="0" lvl="0" indent="-374650" algn="l" rtl="0">
              <a:lnSpc>
                <a:spcPct val="115000"/>
              </a:lnSpc>
              <a:spcBef>
                <a:spcPts val="0"/>
              </a:spcBef>
              <a:spcAft>
                <a:spcPts val="0"/>
              </a:spcAft>
              <a:buSzPts val="2300"/>
              <a:buChar char="●"/>
            </a:pPr>
            <a:r>
              <a:rPr lang="en" sz="2300"/>
              <a:t>dialogic brainstorming</a:t>
            </a:r>
            <a:endParaRPr sz="2300"/>
          </a:p>
          <a:p>
            <a:pPr marL="457200" marR="0" lvl="0" indent="-374650" algn="l" rtl="0">
              <a:lnSpc>
                <a:spcPct val="115000"/>
              </a:lnSpc>
              <a:spcBef>
                <a:spcPts val="0"/>
              </a:spcBef>
              <a:spcAft>
                <a:spcPts val="0"/>
              </a:spcAft>
              <a:buSzPts val="2300"/>
              <a:buChar char="●"/>
            </a:pPr>
            <a:r>
              <a:rPr lang="en" sz="2300"/>
              <a:t>direct correction</a:t>
            </a:r>
            <a:endParaRPr sz="2300"/>
          </a:p>
          <a:p>
            <a:pPr marL="0" marR="0" lvl="0" indent="0" algn="l" rtl="0">
              <a:lnSpc>
                <a:spcPct val="115000"/>
              </a:lnSpc>
              <a:spcBef>
                <a:spcPts val="0"/>
              </a:spcBef>
              <a:spcAft>
                <a:spcPts val="0"/>
              </a:spcAft>
              <a:buNone/>
            </a:pPr>
            <a:endParaRPr sz="2300"/>
          </a:p>
          <a:p>
            <a:pPr marL="0" marR="0" lvl="0" indent="0" algn="l" rtl="0">
              <a:lnSpc>
                <a:spcPct val="115000"/>
              </a:lnSpc>
              <a:spcBef>
                <a:spcPts val="0"/>
              </a:spcBef>
              <a:spcAft>
                <a:spcPts val="0"/>
              </a:spcAft>
              <a:buNone/>
            </a:pPr>
            <a:r>
              <a:rPr lang="en" sz="2300"/>
              <a:t>Co-creative values:</a:t>
            </a:r>
            <a:endParaRPr sz="2300"/>
          </a:p>
          <a:p>
            <a:pPr marL="457200" marR="0" lvl="0" indent="-374650" algn="l" rtl="0">
              <a:lnSpc>
                <a:spcPct val="115000"/>
              </a:lnSpc>
              <a:spcBef>
                <a:spcPts val="0"/>
              </a:spcBef>
              <a:spcAft>
                <a:spcPts val="0"/>
              </a:spcAft>
              <a:buSzPts val="2300"/>
              <a:buChar char="●"/>
            </a:pPr>
            <a:r>
              <a:rPr lang="en" sz="2300"/>
              <a:t>flexibility</a:t>
            </a:r>
            <a:endParaRPr sz="2300"/>
          </a:p>
          <a:p>
            <a:pPr marL="457200" marR="0" lvl="0" indent="-374650" algn="l" rtl="0">
              <a:lnSpc>
                <a:spcPct val="115000"/>
              </a:lnSpc>
              <a:spcBef>
                <a:spcPts val="0"/>
              </a:spcBef>
              <a:spcAft>
                <a:spcPts val="0"/>
              </a:spcAft>
              <a:buSzPts val="2300"/>
              <a:buChar char="●"/>
            </a:pPr>
            <a:r>
              <a:rPr lang="en" sz="2300"/>
              <a:t>non hierarchical approach</a:t>
            </a:r>
            <a:endParaRPr sz="230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02"/>
        <p:cNvGrpSpPr/>
        <p:nvPr/>
      </p:nvGrpSpPr>
      <p:grpSpPr>
        <a:xfrm>
          <a:off x="0" y="0"/>
          <a:ext cx="0" cy="0"/>
          <a:chOff x="0" y="0"/>
          <a:chExt cx="0" cy="0"/>
        </a:xfrm>
      </p:grpSpPr>
      <p:sp>
        <p:nvSpPr>
          <p:cNvPr id="103" name="Google Shape;103;p20"/>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n"/>
              <a:t>Evaluation of consulting practices</a:t>
            </a:r>
            <a:endParaRPr/>
          </a:p>
        </p:txBody>
      </p:sp>
      <p:sp>
        <p:nvSpPr>
          <p:cNvPr id="104" name="Google Shape;104;p20"/>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rmAutofit/>
          </a:bodyPr>
          <a:lstStyle/>
          <a:p>
            <a:pPr marL="457200" lvl="0" indent="-374650" algn="l" rtl="0">
              <a:spcBef>
                <a:spcPts val="0"/>
              </a:spcBef>
              <a:spcAft>
                <a:spcPts val="0"/>
              </a:spcAft>
              <a:buSzPts val="2300"/>
              <a:buChar char="●"/>
            </a:pPr>
            <a:r>
              <a:rPr lang="en" sz="2300"/>
              <a:t>Evaluating our own co-creative practices by the expectation that we can encourage diversity by challenging the independent/dependent dichotomy </a:t>
            </a:r>
            <a:endParaRPr sz="2300"/>
          </a:p>
          <a:p>
            <a:pPr marL="0" lvl="0" indent="0" algn="l" rtl="0">
              <a:spcBef>
                <a:spcPts val="1200"/>
              </a:spcBef>
              <a:spcAft>
                <a:spcPts val="1200"/>
              </a:spcAft>
              <a:buNone/>
            </a:pPr>
            <a:endParaRPr sz="230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08"/>
        <p:cNvGrpSpPr/>
        <p:nvPr/>
      </p:nvGrpSpPr>
      <p:grpSpPr>
        <a:xfrm>
          <a:off x="0" y="0"/>
          <a:ext cx="0" cy="0"/>
          <a:chOff x="0" y="0"/>
          <a:chExt cx="0" cy="0"/>
        </a:xfrm>
      </p:grpSpPr>
      <p:sp>
        <p:nvSpPr>
          <p:cNvPr id="109" name="Google Shape;109;p21"/>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n"/>
              <a:t>References</a:t>
            </a:r>
            <a:endParaRPr/>
          </a:p>
        </p:txBody>
      </p:sp>
      <p:sp>
        <p:nvSpPr>
          <p:cNvPr id="110" name="Google Shape;110;p21"/>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Autofit/>
          </a:bodyPr>
          <a:lstStyle/>
          <a:p>
            <a:pPr marL="457200" lvl="0" indent="-457200" algn="l" rtl="0">
              <a:lnSpc>
                <a:spcPct val="95000"/>
              </a:lnSpc>
              <a:spcBef>
                <a:spcPts val="0"/>
              </a:spcBef>
              <a:spcAft>
                <a:spcPts val="0"/>
              </a:spcAft>
              <a:buClr>
                <a:schemeClr val="dk1"/>
              </a:buClr>
              <a:buSzPts val="1100"/>
              <a:buFont typeface="Arial"/>
              <a:buNone/>
            </a:pPr>
            <a:r>
              <a:rPr lang="en" sz="1300">
                <a:solidFill>
                  <a:schemeClr val="dk1"/>
                </a:solidFill>
              </a:rPr>
              <a:t>Brooks-Gilles, Marilee et al. (2020). “</a:t>
            </a:r>
            <a:r>
              <a:rPr lang="en" sz="1300">
                <a:solidFill>
                  <a:schemeClr val="dk1"/>
                </a:solidFill>
                <a:uFill>
                  <a:noFill/>
                </a:uFill>
                <a:hlinkClick r:id="rId3">
                  <a:extLst>
                    <a:ext uri="{A12FA001-AC4F-418D-AE19-62706E023703}">
                      <ahyp:hlinkClr xmlns:ahyp="http://schemas.microsoft.com/office/drawing/2018/hyperlinkcolor" val="tx"/>
                    </a:ext>
                  </a:extLst>
                </a:hlinkClick>
              </a:rPr>
              <a:t>Making Do by Making Space: Multidisciplinary Graduate Writing Groups as Spaces Alongside Programmatic and Institutional Places</a:t>
            </a:r>
            <a:r>
              <a:rPr lang="en" sz="1300">
                <a:solidFill>
                  <a:schemeClr val="dk1"/>
                </a:solidFill>
              </a:rPr>
              <a:t>.” </a:t>
            </a:r>
            <a:r>
              <a:rPr lang="en" sz="1300" i="1">
                <a:solidFill>
                  <a:schemeClr val="dk1"/>
                </a:solidFill>
              </a:rPr>
              <a:t>Graduate Writing Across the Disciplines: Identifying, Teaching, and Supporting. </a:t>
            </a:r>
            <a:r>
              <a:rPr lang="en" sz="1300">
                <a:solidFill>
                  <a:schemeClr val="dk1"/>
                </a:solidFill>
              </a:rPr>
              <a:t>UP of Colorado.</a:t>
            </a:r>
            <a:endParaRPr sz="1300">
              <a:solidFill>
                <a:schemeClr val="dk1"/>
              </a:solidFill>
            </a:endParaRPr>
          </a:p>
          <a:p>
            <a:pPr marL="0" lvl="0" indent="0" algn="l" rtl="0">
              <a:lnSpc>
                <a:spcPct val="95000"/>
              </a:lnSpc>
              <a:spcBef>
                <a:spcPts val="0"/>
              </a:spcBef>
              <a:spcAft>
                <a:spcPts val="0"/>
              </a:spcAft>
              <a:buClr>
                <a:schemeClr val="dk1"/>
              </a:buClr>
              <a:buSzPts val="1100"/>
              <a:buFont typeface="Arial"/>
              <a:buNone/>
            </a:pPr>
            <a:endParaRPr sz="1300">
              <a:solidFill>
                <a:schemeClr val="dk1"/>
              </a:solidFill>
            </a:endParaRPr>
          </a:p>
          <a:p>
            <a:pPr marL="457200" lvl="0" indent="-457200" algn="l" rtl="0">
              <a:lnSpc>
                <a:spcPct val="95000"/>
              </a:lnSpc>
              <a:spcBef>
                <a:spcPts val="0"/>
              </a:spcBef>
              <a:spcAft>
                <a:spcPts val="0"/>
              </a:spcAft>
              <a:buClr>
                <a:schemeClr val="dk1"/>
              </a:buClr>
              <a:buSzPts val="1100"/>
              <a:buFont typeface="Arial"/>
              <a:buNone/>
            </a:pPr>
            <a:r>
              <a:rPr lang="en" sz="1300">
                <a:solidFill>
                  <a:schemeClr val="dk1"/>
                </a:solidFill>
              </a:rPr>
              <a:t>Cox, M. (2018). “Noticing” Language in the Writing Center: Preparing Writing Center Tutors to Support Graduate Multilingual Writers. </a:t>
            </a:r>
            <a:r>
              <a:rPr lang="en" sz="1300" i="1">
                <a:solidFill>
                  <a:schemeClr val="dk1"/>
                </a:solidFill>
              </a:rPr>
              <a:t>Re/writing the Center: Pedagogies, Practices, Partnerships to Support Graduate Students in the Writing Center.</a:t>
            </a:r>
            <a:r>
              <a:rPr lang="en" sz="1300">
                <a:solidFill>
                  <a:schemeClr val="dk1"/>
                </a:solidFill>
              </a:rPr>
              <a:t> Utah State UP.</a:t>
            </a:r>
            <a:endParaRPr sz="1300">
              <a:solidFill>
                <a:schemeClr val="dk1"/>
              </a:solidFill>
            </a:endParaRPr>
          </a:p>
          <a:p>
            <a:pPr marL="457200" lvl="0" indent="-457200" algn="l" rtl="0">
              <a:lnSpc>
                <a:spcPct val="95000"/>
              </a:lnSpc>
              <a:spcBef>
                <a:spcPts val="0"/>
              </a:spcBef>
              <a:spcAft>
                <a:spcPts val="0"/>
              </a:spcAft>
              <a:buClr>
                <a:schemeClr val="dk1"/>
              </a:buClr>
              <a:buSzPts val="1100"/>
              <a:buFont typeface="Arial"/>
              <a:buNone/>
            </a:pPr>
            <a:endParaRPr sz="1300">
              <a:solidFill>
                <a:schemeClr val="dk1"/>
              </a:solidFill>
            </a:endParaRPr>
          </a:p>
          <a:p>
            <a:pPr marL="457200" lvl="0" indent="-457200" algn="l" rtl="0">
              <a:lnSpc>
                <a:spcPct val="95000"/>
              </a:lnSpc>
              <a:spcBef>
                <a:spcPts val="0"/>
              </a:spcBef>
              <a:spcAft>
                <a:spcPts val="0"/>
              </a:spcAft>
              <a:buClr>
                <a:schemeClr val="dk1"/>
              </a:buClr>
              <a:buSzPts val="1100"/>
              <a:buFont typeface="Arial"/>
              <a:buNone/>
            </a:pPr>
            <a:r>
              <a:rPr lang="en" sz="1300">
                <a:solidFill>
                  <a:schemeClr val="dk1"/>
                </a:solidFill>
              </a:rPr>
              <a:t>Lawrence, S., and Zawacki, T.M.  (2018). Introduction: Writing Center Pedagogies and practices Reconsidered for Graduate Student Writers. </a:t>
            </a:r>
            <a:r>
              <a:rPr lang="en" sz="1300" i="1">
                <a:solidFill>
                  <a:schemeClr val="dk1"/>
                </a:solidFill>
              </a:rPr>
              <a:t>Re/writing the Center: Pedagogies, Practices, Partnerships to Support Graduate Students in the Writing Center.</a:t>
            </a:r>
            <a:r>
              <a:rPr lang="en" sz="1300">
                <a:solidFill>
                  <a:schemeClr val="dk1"/>
                </a:solidFill>
              </a:rPr>
              <a:t> Utah State UP.</a:t>
            </a:r>
            <a:endParaRPr sz="1300">
              <a:solidFill>
                <a:schemeClr val="dk1"/>
              </a:solidFill>
            </a:endParaRPr>
          </a:p>
          <a:p>
            <a:pPr marL="0" lvl="0" indent="0" algn="l" rtl="0">
              <a:lnSpc>
                <a:spcPct val="95000"/>
              </a:lnSpc>
              <a:spcBef>
                <a:spcPts val="0"/>
              </a:spcBef>
              <a:spcAft>
                <a:spcPts val="0"/>
              </a:spcAft>
              <a:buClr>
                <a:schemeClr val="dk1"/>
              </a:buClr>
              <a:buSzPts val="1100"/>
              <a:buFont typeface="Arial"/>
              <a:buNone/>
            </a:pPr>
            <a:endParaRPr sz="1300">
              <a:solidFill>
                <a:schemeClr val="dk1"/>
              </a:solidFill>
            </a:endParaRPr>
          </a:p>
          <a:p>
            <a:pPr marL="0" lvl="0" indent="0" algn="l" rtl="0">
              <a:lnSpc>
                <a:spcPct val="95000"/>
              </a:lnSpc>
              <a:spcBef>
                <a:spcPts val="0"/>
              </a:spcBef>
              <a:spcAft>
                <a:spcPts val="0"/>
              </a:spcAft>
              <a:buClr>
                <a:schemeClr val="dk1"/>
              </a:buClr>
              <a:buSzPts val="1100"/>
              <a:buFont typeface="Arial"/>
              <a:buNone/>
            </a:pPr>
            <a:r>
              <a:rPr lang="en" sz="1300">
                <a:solidFill>
                  <a:schemeClr val="dk1"/>
                </a:solidFill>
              </a:rPr>
              <a:t>Lunsford, A. (1991). Collaboration, Control, and the Idea of a Writing Center. </a:t>
            </a:r>
            <a:r>
              <a:rPr lang="en" sz="1300" i="1">
                <a:solidFill>
                  <a:schemeClr val="dk1"/>
                </a:solidFill>
              </a:rPr>
              <a:t>The Writing Center Journal</a:t>
            </a:r>
            <a:r>
              <a:rPr lang="en" sz="1300">
                <a:solidFill>
                  <a:schemeClr val="dk1"/>
                </a:solidFill>
              </a:rPr>
              <a:t>, vol. 12, no. 1. Pp.	 3-10.</a:t>
            </a:r>
            <a:endParaRPr sz="1300">
              <a:solidFill>
                <a:schemeClr val="dk1"/>
              </a:solidFill>
            </a:endParaRPr>
          </a:p>
          <a:p>
            <a:pPr marL="0" lvl="0" indent="0" algn="l" rtl="0">
              <a:lnSpc>
                <a:spcPct val="95000"/>
              </a:lnSpc>
              <a:spcBef>
                <a:spcPts val="0"/>
              </a:spcBef>
              <a:spcAft>
                <a:spcPts val="0"/>
              </a:spcAft>
              <a:buClr>
                <a:schemeClr val="dk1"/>
              </a:buClr>
              <a:buSzPts val="1100"/>
              <a:buFont typeface="Arial"/>
              <a:buNone/>
            </a:pPr>
            <a:endParaRPr sz="1300">
              <a:solidFill>
                <a:schemeClr val="dk1"/>
              </a:solidFill>
            </a:endParaRPr>
          </a:p>
          <a:p>
            <a:pPr marL="457200" lvl="0" indent="-457200" algn="l" rtl="0">
              <a:lnSpc>
                <a:spcPct val="95000"/>
              </a:lnSpc>
              <a:spcBef>
                <a:spcPts val="0"/>
              </a:spcBef>
              <a:spcAft>
                <a:spcPts val="0"/>
              </a:spcAft>
              <a:buClr>
                <a:schemeClr val="dk1"/>
              </a:buClr>
              <a:buSzPts val="1100"/>
              <a:buFont typeface="Arial"/>
              <a:buNone/>
            </a:pPr>
            <a:r>
              <a:rPr lang="en" sz="1300">
                <a:solidFill>
                  <a:schemeClr val="dk1"/>
                </a:solidFill>
              </a:rPr>
              <a:t>Roets, G., Dermaut, V., Benoot, T., Claes, C., Schiettecat, T., Roose, R., &amp; Vandevelde, S. A. (2020). Critical Analysis of Disability Policy and Practice in Flanders: Toward Differentiated Manifestations of Interdependency. </a:t>
            </a:r>
            <a:r>
              <a:rPr lang="en" sz="1300" i="1">
                <a:solidFill>
                  <a:schemeClr val="dk1"/>
                </a:solidFill>
              </a:rPr>
              <a:t>Journal of Policy and Practice in Intellectual Disabilities</a:t>
            </a:r>
            <a:r>
              <a:rPr lang="en" sz="1300">
                <a:solidFill>
                  <a:schemeClr val="dk1"/>
                </a:solidFill>
              </a:rPr>
              <a:t>, vol. 17, no. 2, Pp. 108-115. </a:t>
            </a:r>
            <a:endParaRPr sz="1900"/>
          </a:p>
        </p:txBody>
      </p:sp>
    </p:spTree>
  </p:cSld>
  <p:clrMapOvr>
    <a:masterClrMapping/>
  </p:clrMapOvr>
</p:sld>
</file>

<file path=ppt/theme/theme1.xml><?xml version="1.0" encoding="utf-8"?>
<a:theme xmlns:a="http://schemas.openxmlformats.org/drawingml/2006/main" name="Slate">
  <a:themeElements>
    <a:clrScheme name="Slate">
      <a:dk1>
        <a:srgbClr val="FFFFFF"/>
      </a:dk1>
      <a:lt1>
        <a:srgbClr val="37474F"/>
      </a:lt1>
      <a:dk2>
        <a:srgbClr val="9E9E9E"/>
      </a:dk2>
      <a:lt2>
        <a:srgbClr val="E0E0E0"/>
      </a:lt2>
      <a:accent1>
        <a:srgbClr val="616161"/>
      </a:accent1>
      <a:accent2>
        <a:srgbClr val="78909C"/>
      </a:accent2>
      <a:accent3>
        <a:srgbClr val="CACACA"/>
      </a:accent3>
      <a:accent4>
        <a:srgbClr val="64FFDA"/>
      </a:accent4>
      <a:accent5>
        <a:srgbClr val="FFD966"/>
      </a:accent5>
      <a:accent6>
        <a:srgbClr val="F5F5F5"/>
      </a:accent6>
      <a:hlink>
        <a:srgbClr val="FFD966"/>
      </a:hlink>
      <a:folHlink>
        <a:srgbClr val="FFD966"/>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1278</Words>
  <Application>Microsoft Office PowerPoint</Application>
  <PresentationFormat>On-screen Show (16:9)</PresentationFormat>
  <Paragraphs>84</Paragraphs>
  <Slides>17</Slides>
  <Notes>17</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17</vt:i4>
      </vt:variant>
    </vt:vector>
  </HeadingPairs>
  <TitlesOfParts>
    <vt:vector size="22" baseType="lpstr">
      <vt:lpstr>Oswald</vt:lpstr>
      <vt:lpstr>Average</vt:lpstr>
      <vt:lpstr>Arial</vt:lpstr>
      <vt:lpstr>Times New Roman</vt:lpstr>
      <vt:lpstr>Slate</vt:lpstr>
      <vt:lpstr>Interdependent interventions: exploring co-creative practices for online writing centers </vt:lpstr>
      <vt:lpstr>Roundtable participants:</vt:lpstr>
      <vt:lpstr>Order of the Day</vt:lpstr>
      <vt:lpstr>Interdependent interventions: exploring co-creative practices for online writing centers </vt:lpstr>
      <vt:lpstr>Graduate student writers at UGA</vt:lpstr>
      <vt:lpstr>Graduate student writers at UGA</vt:lpstr>
      <vt:lpstr>Interdependence in practice</vt:lpstr>
      <vt:lpstr>Evaluation of consulting practices</vt:lpstr>
      <vt:lpstr>References</vt:lpstr>
      <vt:lpstr>Our panelists:</vt:lpstr>
      <vt:lpstr>Questions for Roundtable Participants:</vt:lpstr>
      <vt:lpstr>Questions for Roundtable Participants:</vt:lpstr>
      <vt:lpstr>Questions for Roundtable Participants:</vt:lpstr>
      <vt:lpstr>Questions for Roundtable Participants:</vt:lpstr>
      <vt:lpstr>Questions for Roundtable Audience:</vt:lpstr>
      <vt:lpstr>What questions do you have?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Interdependent interventions: exploring co-creative practices for online writing centers </dc:title>
  <cp:lastModifiedBy>Jenelle Dembsey</cp:lastModifiedBy>
  <cp:revision>1</cp:revision>
  <dcterms:modified xsi:type="dcterms:W3CDTF">2021-09-27T19:40:34Z</dcterms:modified>
</cp:coreProperties>
</file>