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9" r:id="rId1"/>
    <p:sldMasterId id="2147483690" r:id="rId2"/>
  </p:sldMasterIdLst>
  <p:notesMasterIdLst>
    <p:notesMasterId r:id="rId18"/>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Lst>
  <p:sldSz cx="9144000" cy="5143500" type="screen16x9"/>
  <p:notesSz cx="6858000" cy="9144000"/>
  <p:embeddedFontLst>
    <p:embeddedFont>
      <p:font typeface="Lato" panose="020F0502020204030203" pitchFamily="34" charset="0"/>
      <p:regular r:id="rId19"/>
      <p:bold r:id="rId20"/>
      <p:italic r:id="rId21"/>
      <p:boldItalic r:id="rId22"/>
    </p:embeddedFont>
    <p:embeddedFont>
      <p:font typeface="Open Sans" panose="020B0606030504020204" pitchFamily="34" charset="0"/>
      <p:regular r:id="rId23"/>
      <p:bold r:id="rId24"/>
      <p:italic r:id="rId25"/>
      <p:boldItalic r:id="rId26"/>
    </p:embeddedFont>
    <p:embeddedFont>
      <p:font typeface="Raleway Thin" pitchFamily="2" charset="0"/>
      <p:regular r:id="rId27"/>
      <p:bold r:id="rId28"/>
      <p:boldItalic r:id="rId29"/>
    </p:embeddedFont>
    <p:embeddedFont>
      <p:font typeface="Staatliches" panose="020B0604020202020204" charset="0"/>
      <p:regular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9" d="100"/>
          <a:sy n="99" d="100"/>
        </p:scale>
        <p:origin x="437" y="7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1.xml"/><Relationship Id="rId21" Type="http://schemas.openxmlformats.org/officeDocument/2006/relationships/font" Target="fonts/font3.fntdata"/><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7.fntdata"/><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6.fntdata"/><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5.fntdata"/><Relationship Id="rId28" Type="http://schemas.openxmlformats.org/officeDocument/2006/relationships/font" Target="fonts/font10.fntdata"/><Relationship Id="rId10" Type="http://schemas.openxmlformats.org/officeDocument/2006/relationships/slide" Target="slides/slide8.xml"/><Relationship Id="rId19" Type="http://schemas.openxmlformats.org/officeDocument/2006/relationships/font" Target="fonts/font1.fntdata"/><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mailto:cecillemkin@wisc.edu"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mailto:lmjohnson32@wisc.edu"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4"/>
        <p:cNvGrpSpPr/>
        <p:nvPr/>
      </p:nvGrpSpPr>
      <p:grpSpPr>
        <a:xfrm>
          <a:off x="0" y="0"/>
          <a:ext cx="0" cy="0"/>
          <a:chOff x="0" y="0"/>
          <a:chExt cx="0" cy="0"/>
        </a:xfrm>
      </p:grpSpPr>
      <p:sp>
        <p:nvSpPr>
          <p:cNvPr id="1155" name="Google Shape;1155;gef75a55866_1_22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6" name="Google Shape;1156;gef75a55866_1_2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Lisa: Hello, and welcome to our workshop on “Expanding Disability Access: Developing your Mulitmodal Toolkit for Tutoring Sessions.” I’m Lisa Marvel Johnson, and I’m a Faculty Associate in the Writing Center at University of Wisconsin-Madison. </a:t>
            </a:r>
            <a:endParaRPr/>
          </a:p>
          <a:p>
            <a:pPr marL="0" lvl="0" indent="0" algn="l" rtl="0">
              <a:spcBef>
                <a:spcPts val="0"/>
              </a:spcBef>
              <a:spcAft>
                <a:spcPts val="0"/>
              </a:spcAft>
              <a:buNone/>
            </a:pPr>
            <a:r>
              <a:rPr lang="en"/>
              <a:t>Ellen: And, I’m Ellen Cecil-Lemkin, and I’m also a Faculty Associate in the Writing Center. </a:t>
            </a:r>
            <a:endParaRPr/>
          </a:p>
          <a:p>
            <a:pPr marL="0" lvl="0" indent="0" algn="l" rtl="0">
              <a:spcBef>
                <a:spcPts val="0"/>
              </a:spcBef>
              <a:spcAft>
                <a:spcPts val="0"/>
              </a:spcAft>
              <a:buNone/>
            </a:pPr>
            <a:r>
              <a:rPr lang="en"/>
              <a:t>Lisa: We’re excited to have you at our workshop today! This workshop is intended for writing center tutors who have very little experience with accessibility practices, disability theory, and universal design for learning, but who want to learn more about them and apply these ideas to their practices. If you’re not a tutor, welcome! We also think this workshop can be helpful for you as you think through ways to make your tutors’ sessions more accessible to a wide range of audiences.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0"/>
        <p:cNvGrpSpPr/>
        <p:nvPr/>
      </p:nvGrpSpPr>
      <p:grpSpPr>
        <a:xfrm>
          <a:off x="0" y="0"/>
          <a:ext cx="0" cy="0"/>
          <a:chOff x="0" y="0"/>
          <a:chExt cx="0" cy="0"/>
        </a:xfrm>
      </p:grpSpPr>
      <p:sp>
        <p:nvSpPr>
          <p:cNvPr id="1231" name="Google Shape;1231;gef75a55866_2_443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2" name="Google Shape;1232;gef75a55866_2_44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Lisa: Transition: One of the great things about the writing center is that we have a lot of flexibility in how we go about tutoring our students. We do not have to ask them prying questions about their disability status or try and diagnosis them. Instead, we can (1) challenge our own ableism and (2) offer them flexible approaches from the start to taylor the sessions to best suit their needs. These flexible approaches are collected in a “Multimodal Toolkit,” and we’ll spend the second half of this workshop defining this concept, explaining how it’s been used at the University of Wisconsin, and then thinking about how to apply it in other contexts--like your own writing center.</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5"/>
        <p:cNvGrpSpPr/>
        <p:nvPr/>
      </p:nvGrpSpPr>
      <p:grpSpPr>
        <a:xfrm>
          <a:off x="0" y="0"/>
          <a:ext cx="0" cy="0"/>
          <a:chOff x="0" y="0"/>
          <a:chExt cx="0" cy="0"/>
        </a:xfrm>
      </p:grpSpPr>
      <p:sp>
        <p:nvSpPr>
          <p:cNvPr id="1236" name="Google Shape;1236;gef75a55866_2_776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7" name="Google Shape;1237;gef75a55866_2_77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Ellen: The term, “Multimodal Toolkit,” comes from an article written by Allison Hitt: “Access for All: The Role of Dis/Ability in Multiliterarcy Centers.” This article is available in our Google Drive folder for this workshop, if you’d like to read it. According to Hitt, “Developing a multimodal toolkit involves developing rhetorical strategies that push against fixed communicative interactions and present more opportunities for students. The idea is not to max out all sensory options but to provide flexibility.” Practically speaking, creating a multimodal toolkit involves compiling strategies that account for a wide range of students and abilities. For Hitt, accessibility means maximizing all students’ and  tutors’ ability to make use of both the physical and intellectual space of the writing center. When tutors have access to this toolkit, they can expand the kinds of teaching they do in their writing center sessions so that their teaching is more accessible to a wider array of students. </a:t>
            </a:r>
            <a:endParaRPr>
              <a:solidFill>
                <a:schemeClr val="dk1"/>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1"/>
        <p:cNvGrpSpPr/>
        <p:nvPr/>
      </p:nvGrpSpPr>
      <p:grpSpPr>
        <a:xfrm>
          <a:off x="0" y="0"/>
          <a:ext cx="0" cy="0"/>
          <a:chOff x="0" y="0"/>
          <a:chExt cx="0" cy="0"/>
        </a:xfrm>
      </p:grpSpPr>
      <p:sp>
        <p:nvSpPr>
          <p:cNvPr id="1242" name="Google Shape;1242;gef75a55866_2_776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3" name="Google Shape;1243;gef75a55866_2_77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Lisa: After reading through Allison’s article, Ellen and I were eager to think about how to take this idea of the Multimodal Toolkit and make it into a reality at our Writing Center. We wanted to help our tutors break out of patterns of teaching that had become “standard” in order to move toward writing center teaching that was truly accessible for all students. In order to accomplish this goal, we worked with writing center tutors in order to compile a long list of different types of writing center teaching strategies. We read through the list and organized strategies into different categories (like “Brainstorming” “Grammar,” and “Logic”). Our intention was to include strategies that would work for a wide variety of students so that a tutor could easily give students many different options for how they could improve a particular aspect of their writing. </a:t>
            </a:r>
            <a:endParaRPr/>
          </a:p>
          <a:p>
            <a:pPr marL="0" lvl="0" indent="0" algn="l" rtl="0">
              <a:spcBef>
                <a:spcPts val="0"/>
              </a:spcBef>
              <a:spcAft>
                <a:spcPts val="0"/>
              </a:spcAft>
              <a:buNone/>
            </a:pPr>
            <a:endParaRPr/>
          </a:p>
          <a:p>
            <a:pPr marL="0" lvl="0" indent="0" algn="l" rtl="0">
              <a:spcBef>
                <a:spcPts val="0"/>
              </a:spcBef>
              <a:spcAft>
                <a:spcPts val="0"/>
              </a:spcAft>
              <a:buNone/>
            </a:pPr>
            <a:r>
              <a:rPr lang="en"/>
              <a:t>You can find our toolkit at tiny.cc/UWMMToolkit. It’s also available in the Google Drive folder that we shared at the beginning of our workshop. Let’s all take a few minutes to skim through it. We probably don’t have time to read through the whole thing, but we’d like you to skim through the strategies listed so that you have an idea of its components.</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8"/>
        <p:cNvGrpSpPr/>
        <p:nvPr/>
      </p:nvGrpSpPr>
      <p:grpSpPr>
        <a:xfrm>
          <a:off x="0" y="0"/>
          <a:ext cx="0" cy="0"/>
          <a:chOff x="0" y="0"/>
          <a:chExt cx="0" cy="0"/>
        </a:xfrm>
      </p:grpSpPr>
      <p:sp>
        <p:nvSpPr>
          <p:cNvPr id="1249" name="Google Shape;1249;gef75a55866_2_888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0" name="Google Shape;1250;gef75a55866_2_88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Ellen: Now that we’ve read through the toolkit that was created at the University of Wisconsin at Madison, we’ll spend the last part of our workshop thinking about how you can apply a similar approach to your own writing center work. Our goal will be to create a new version of the multimodal toolkit--an OWCA version, which will be based on this toolkit that was developed at our university, but will be revised so that it is relevant to contexts outside UW-Madison and takes into consideration all of the great perspectives that you’re bringing to our workshop. </a:t>
            </a:r>
            <a:endParaRPr/>
          </a:p>
          <a:p>
            <a:pPr marL="0" lvl="0" indent="0" algn="l" rtl="0">
              <a:spcBef>
                <a:spcPts val="0"/>
              </a:spcBef>
              <a:spcAft>
                <a:spcPts val="0"/>
              </a:spcAft>
              <a:buNone/>
            </a:pPr>
            <a:endParaRPr/>
          </a:p>
          <a:p>
            <a:pPr marL="0" lvl="0" indent="0" algn="l" rtl="0">
              <a:spcBef>
                <a:spcPts val="0"/>
              </a:spcBef>
              <a:spcAft>
                <a:spcPts val="0"/>
              </a:spcAft>
              <a:buNone/>
            </a:pPr>
            <a:r>
              <a:rPr lang="en"/>
              <a:t>Lisa: So, we’d like to ask you to check out our starter draft of the OWCA version of the multimodal toolkit. It’s available in our Google Drive folder and also at tiny.cc/OWCAMMToolkit. After you do this, in small groups, we’ll ask you to do some editing work in order to make the strategies in this toolkit more diverse, more relevant to a wider variety of students, more pertinent to your writing centers, and more accessible. As you do this, think about what we’ve talked about earlier--about the social model of disability and ableism.  </a:t>
            </a:r>
            <a:endParaRPr/>
          </a:p>
          <a:p>
            <a:pPr marL="0" lvl="0" indent="0" algn="l" rtl="0">
              <a:spcBef>
                <a:spcPts val="0"/>
              </a:spcBef>
              <a:spcAft>
                <a:spcPts val="0"/>
              </a:spcAft>
              <a:buNone/>
            </a:pPr>
            <a:endParaRPr/>
          </a:p>
          <a:p>
            <a:pPr marL="0" lvl="0" indent="0" algn="l" rtl="0">
              <a:spcBef>
                <a:spcPts val="0"/>
              </a:spcBef>
              <a:spcAft>
                <a:spcPts val="0"/>
              </a:spcAft>
              <a:buNone/>
            </a:pPr>
            <a:r>
              <a:rPr lang="en"/>
              <a:t>Ellen: In suggesting mode, please (1) revise any strategies or language that should be edited and (2) add strategies (or categories) that are relevant to your writing center or your experience of writing center generally. </a:t>
            </a:r>
            <a:endParaRPr/>
          </a:p>
          <a:p>
            <a:pPr marL="0" lvl="0" indent="0" algn="l" rtl="0">
              <a:spcBef>
                <a:spcPts val="0"/>
              </a:spcBef>
              <a:spcAft>
                <a:spcPts val="0"/>
              </a:spcAft>
              <a:buNone/>
            </a:pPr>
            <a:endParaRPr/>
          </a:p>
          <a:p>
            <a:pPr marL="0" lvl="0" indent="0" algn="l" rtl="0">
              <a:spcBef>
                <a:spcPts val="0"/>
              </a:spcBef>
              <a:spcAft>
                <a:spcPts val="0"/>
              </a:spcAft>
              <a:buNone/>
            </a:pPr>
            <a:r>
              <a:rPr lang="en"/>
              <a:t>[Breaks up participants into smaller groups.]</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4"/>
        <p:cNvGrpSpPr/>
        <p:nvPr/>
      </p:nvGrpSpPr>
      <p:grpSpPr>
        <a:xfrm>
          <a:off x="0" y="0"/>
          <a:ext cx="0" cy="0"/>
          <a:chOff x="0" y="0"/>
          <a:chExt cx="0" cy="0"/>
        </a:xfrm>
      </p:grpSpPr>
      <p:sp>
        <p:nvSpPr>
          <p:cNvPr id="1255" name="Google Shape;1255;gf0950c26af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6" name="Google Shape;1256;gf0950c26af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Lisa: Thanks for spending some time working to create an OWCA version of a multimodal toolkit. I hope that your conversations were productive and interesting. As we come back together, we want to hear what you discussed. Here are some questions to get us started: (1) What did you change and why? (2) Did any questions or conundrums arise as you edited or suggested new strategies? (3) How do you envision brining this information back to your writing centers?</a:t>
            </a:r>
            <a:endParaRPr/>
          </a:p>
          <a:p>
            <a:pPr marL="0" lvl="0" indent="0" algn="l" rtl="0">
              <a:spcBef>
                <a:spcPts val="0"/>
              </a:spcBef>
              <a:spcAft>
                <a:spcPts val="0"/>
              </a:spcAft>
              <a:buNone/>
            </a:pPr>
            <a:endParaRPr/>
          </a:p>
          <a:p>
            <a:pPr marL="0" lvl="0" indent="0" algn="l" rtl="0">
              <a:spcBef>
                <a:spcPts val="0"/>
              </a:spcBef>
              <a:spcAft>
                <a:spcPts val="0"/>
              </a:spcAft>
              <a:buNone/>
            </a:pPr>
            <a:r>
              <a:rPr lang="en"/>
              <a:t>Again, please feel free to use the “raise hand” button on Zoom or use the chat to make a comment.</a:t>
            </a:r>
            <a:endParaRPr/>
          </a:p>
          <a:p>
            <a:pPr marL="0" lvl="0" indent="0" algn="l" rtl="0">
              <a:spcBef>
                <a:spcPts val="0"/>
              </a:spcBef>
              <a:spcAft>
                <a:spcPts val="0"/>
              </a:spcAft>
              <a:buNone/>
            </a:pPr>
            <a:endParaRPr/>
          </a:p>
          <a:p>
            <a:pPr marL="0" lvl="0" indent="0" algn="l" rtl="0">
              <a:spcBef>
                <a:spcPts val="0"/>
              </a:spcBef>
              <a:spcAft>
                <a:spcPts val="0"/>
              </a:spcAft>
              <a:buNone/>
            </a:pPr>
            <a:r>
              <a:rPr lang="en"/>
              <a:t>[Facilitates discussion]</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0"/>
        <p:cNvGrpSpPr/>
        <p:nvPr/>
      </p:nvGrpSpPr>
      <p:grpSpPr>
        <a:xfrm>
          <a:off x="0" y="0"/>
          <a:ext cx="0" cy="0"/>
          <a:chOff x="0" y="0"/>
          <a:chExt cx="0" cy="0"/>
        </a:xfrm>
      </p:grpSpPr>
      <p:sp>
        <p:nvSpPr>
          <p:cNvPr id="1261" name="Google Shape;1261;gef75a55866_2_888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2" name="Google Shape;1262;gef75a55866_2_88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Ellen: Thank you so much for your time today, we really enjoyed speaking with you about this powerful tool for writing center work. If you want to continue this conversation, we invite you to email us. My email address is </a:t>
            </a:r>
            <a:r>
              <a:rPr lang="en" u="sng">
                <a:solidFill>
                  <a:srgbClr val="0000FF"/>
                </a:solidFill>
                <a:hlinkClick r:id="rId3">
                  <a:extLst>
                    <a:ext uri="{A12FA001-AC4F-418D-AE19-62706E023703}">
                      <ahyp:hlinkClr xmlns:ahyp="http://schemas.microsoft.com/office/drawing/2018/hyperlinkcolor" val="tx"/>
                    </a:ext>
                  </a:extLst>
                </a:hlinkClick>
              </a:rPr>
              <a:t>cecillemkin@wisc.edu</a:t>
            </a:r>
            <a:r>
              <a:rPr lang="en"/>
              <a:t> and Lisa’s email address is </a:t>
            </a:r>
            <a:r>
              <a:rPr lang="en" u="sng">
                <a:solidFill>
                  <a:schemeClr val="hlink"/>
                </a:solidFill>
                <a:hlinkClick r:id="rId4"/>
              </a:rPr>
              <a:t>lmjohnson32@wisc.edu</a:t>
            </a:r>
            <a:r>
              <a:rPr lang="en"/>
              <a:t>.</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2"/>
        <p:cNvGrpSpPr/>
        <p:nvPr/>
      </p:nvGrpSpPr>
      <p:grpSpPr>
        <a:xfrm>
          <a:off x="0" y="0"/>
          <a:ext cx="0" cy="0"/>
          <a:chOff x="0" y="0"/>
          <a:chExt cx="0" cy="0"/>
        </a:xfrm>
      </p:grpSpPr>
      <p:sp>
        <p:nvSpPr>
          <p:cNvPr id="1163" name="Google Shape;1163;gef75a55866_1_444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4" name="Google Shape;1164;gef75a55866_1_44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Ellen: Before we get too deep, I’d like to first pause and talk about access in our workshop. We recognize that there are likely disabled audience members in our audience, so we’ve used the principles of Universal Design for Learning to guide the structure of this workshop. In doing so, we hope we have made this workshop accessible for you. However, we recognize there may be access needs that we have not accommodated for, so we would like to invite you to share with us your access needs or any concerns you may have. You can raise your hand now or you can private message us in the chat. </a:t>
            </a:r>
            <a:endParaRPr/>
          </a:p>
          <a:p>
            <a:pPr marL="0" lvl="0" indent="0" algn="l" rtl="0">
              <a:spcBef>
                <a:spcPts val="0"/>
              </a:spcBef>
              <a:spcAft>
                <a:spcPts val="0"/>
              </a:spcAft>
              <a:buNone/>
            </a:pPr>
            <a:r>
              <a:rPr lang="en"/>
              <a:t>[pause for comments]</a:t>
            </a:r>
            <a:endParaRPr/>
          </a:p>
          <a:p>
            <a:pPr marL="0" lvl="0" indent="0" algn="l" rtl="0">
              <a:spcBef>
                <a:spcPts val="0"/>
              </a:spcBef>
              <a:spcAft>
                <a:spcPts val="0"/>
              </a:spcAft>
              <a:buClr>
                <a:srgbClr val="000000"/>
              </a:buClr>
              <a:buSzPts val="1100"/>
              <a:buFont typeface="Arial"/>
              <a:buNone/>
            </a:pPr>
            <a:r>
              <a:rPr lang="en"/>
              <a:t>Furthermore, we invite you to engage in this space as it feels most comfortable and accessible for you to do so. For example, if you would prefer to keep your camera off and respond using the chat feature, please do so.</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8"/>
        <p:cNvGrpSpPr/>
        <p:nvPr/>
      </p:nvGrpSpPr>
      <p:grpSpPr>
        <a:xfrm>
          <a:off x="0" y="0"/>
          <a:ext cx="0" cy="0"/>
          <a:chOff x="0" y="0"/>
          <a:chExt cx="0" cy="0"/>
        </a:xfrm>
      </p:grpSpPr>
      <p:sp>
        <p:nvSpPr>
          <p:cNvPr id="1169" name="Google Shape;1169;gef75a55866_2_777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0" name="Google Shape;1170;gef75a55866_2_77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Lisa: Next up, we’d like to provide you access to our materials. You can access our materials by navigating to tiny.cc/OWCAwork. There, you’ll find this slideshow, our transcript for today, a copy of our multimodal toolkit, and articles for additional reading.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4"/>
        <p:cNvGrpSpPr/>
        <p:nvPr/>
      </p:nvGrpSpPr>
      <p:grpSpPr>
        <a:xfrm>
          <a:off x="0" y="0"/>
          <a:ext cx="0" cy="0"/>
          <a:chOff x="0" y="0"/>
          <a:chExt cx="0" cy="0"/>
        </a:xfrm>
      </p:grpSpPr>
      <p:sp>
        <p:nvSpPr>
          <p:cNvPr id="1175" name="Google Shape;1175;gef75a55866_1_555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6" name="Google Shape;1176;gef75a55866_1_55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Ellen: Now that you have access to our materials, let’s talk about our overall plan for the rest of the workshop. First, we’ll introduce you all to the social model of disability, which informs how we approach and understand disability in this workshop. Next, we’ll discuss what ableism is and how it operates in the writing center. Then, we’ll turn to the concept of the multimodal toolkit, which is a response to this endemic form of bias. Finally, we’ll move into an activity where you’ll modify our existing multimodal toolkit and create a new OWCA multimodal toolkit.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9"/>
        <p:cNvGrpSpPr/>
        <p:nvPr/>
      </p:nvGrpSpPr>
      <p:grpSpPr>
        <a:xfrm>
          <a:off x="0" y="0"/>
          <a:ext cx="0" cy="0"/>
          <a:chOff x="0" y="0"/>
          <a:chExt cx="0" cy="0"/>
        </a:xfrm>
      </p:grpSpPr>
      <p:sp>
        <p:nvSpPr>
          <p:cNvPr id="1200" name="Google Shape;1200;gef75a55866_2_554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1" name="Google Shape;1201;gef75a55866_2_55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Lisa: We want to begin our workshop by talking about disability and creating a framework for us to conceptualize disability. First, we think it’s important to recognize that disability isn’t a bad word or a word that carries shame. This might come as a surprise because there seems to be a message in mainstream culture that disability is shameful, that disabled is a bad word, and that individuals do not want to be called disabled. In fact, for many disabled people, disabled is the preferred term and identity first language or disabled person, is the preferred terminology. Indeed, disability can be a key, positive marker of identity and a point of pride. So, we’re pushing against the notion that disability is a problem.</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4"/>
        <p:cNvGrpSpPr/>
        <p:nvPr/>
      </p:nvGrpSpPr>
      <p:grpSpPr>
        <a:xfrm>
          <a:off x="0" y="0"/>
          <a:ext cx="0" cy="0"/>
          <a:chOff x="0" y="0"/>
          <a:chExt cx="0" cy="0"/>
        </a:xfrm>
      </p:grpSpPr>
      <p:sp>
        <p:nvSpPr>
          <p:cNvPr id="1205" name="Google Shape;1205;gef75a55866_2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6" name="Google Shape;1206;gef75a55866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Ellen: The reclaiming and framing of disability as a positive marker of identity comes hand-in-hand with the social model of disability. To understand the social model, you need to understand another model of disability, the medical model. The medical views disability as a problem residing in the individual that must be corrected and is always cause for pity. In other words, a disabled individual needs to solve or fix this problem in order to live a full life. </a:t>
            </a:r>
            <a:endParaRPr/>
          </a:p>
          <a:p>
            <a:pPr marL="0" lvl="0" indent="0" algn="l" rtl="0">
              <a:spcBef>
                <a:spcPts val="0"/>
              </a:spcBef>
              <a:spcAft>
                <a:spcPts val="0"/>
              </a:spcAft>
              <a:buNone/>
            </a:pPr>
            <a:r>
              <a:rPr lang="en"/>
              <a:t>The social model, however, pushes against these ideas. Instead, it forefronts the environmental, cultural, and social barriers that prevent full access for disabled individuals. So, instead of seeing this problem as located within an individuals, it looks at the other sources that prohibits someone from full engagement. </a:t>
            </a:r>
            <a:endParaRPr/>
          </a:p>
          <a:p>
            <a:pPr marL="0" lvl="0" indent="0" algn="l" rtl="0">
              <a:spcBef>
                <a:spcPts val="0"/>
              </a:spcBef>
              <a:spcAft>
                <a:spcPts val="0"/>
              </a:spcAft>
              <a:buClr>
                <a:srgbClr val="000000"/>
              </a:buClr>
              <a:buSzPts val="1100"/>
              <a:buFont typeface="Arial"/>
              <a:buNone/>
            </a:pPr>
            <a:r>
              <a:rPr lang="en"/>
              <a:t>The social model is explained by Margaret Price (2011) as “shift[ing] the ‘problem’ of disability away from individuals and toward institutions and attitudes” (p. 4).</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0"/>
        <p:cNvGrpSpPr/>
        <p:nvPr/>
      </p:nvGrpSpPr>
      <p:grpSpPr>
        <a:xfrm>
          <a:off x="0" y="0"/>
          <a:ext cx="0" cy="0"/>
          <a:chOff x="0" y="0"/>
          <a:chExt cx="0" cy="0"/>
        </a:xfrm>
      </p:grpSpPr>
      <p:sp>
        <p:nvSpPr>
          <p:cNvPr id="1211" name="Google Shape;1211;gef75a55866_2_110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2" name="Google Shape;1212;gef75a55866_2_11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Lisa: To better understand how these models operate, let’s talk about an example. If we have a wheelchair user attempting to enter a building with stairs up to the entrance, a medical model of disability would suggest that instead of fixing the environment, we should “fix” or “cure” the disability that’s preventing access. In other words, the disability is the source of the inaccessibility, not the environment. In a social model of disability, we would look at how the environment is preventing access to the building. Instead of placing it on the individual to figure it out or no longer be disabled, it would be up to the building designers and managers to plan ahead and build in access ramps, elevators, and/or automatic doors. </a:t>
            </a:r>
            <a:endParaRPr/>
          </a:p>
          <a:p>
            <a:pPr marL="0" lvl="0" indent="0" algn="l" rtl="0">
              <a:spcBef>
                <a:spcPts val="0"/>
              </a:spcBef>
              <a:spcAft>
                <a:spcPts val="0"/>
              </a:spcAft>
              <a:buNone/>
            </a:pPr>
            <a:r>
              <a:rPr lang="en"/>
              <a:t>So, I’ve just talked about one example. Let’s take a look at another example and think through the environmental barriers that are preventing access. On the screen there’s an image of the interior of a library. It features rows of bookshelves filled with books going up along a staircase. What’s inaccessible about the design of this room?</a:t>
            </a:r>
            <a:endParaRPr/>
          </a:p>
          <a:p>
            <a:pPr marL="0" lvl="0" indent="0" algn="l" rtl="0">
              <a:spcBef>
                <a:spcPts val="0"/>
              </a:spcBef>
              <a:spcAft>
                <a:spcPts val="0"/>
              </a:spcAft>
              <a:buNone/>
            </a:pPr>
            <a:r>
              <a:rPr lang="en"/>
              <a:t>[Facilitates discussion]</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7"/>
        <p:cNvGrpSpPr/>
        <p:nvPr/>
      </p:nvGrpSpPr>
      <p:grpSpPr>
        <a:xfrm>
          <a:off x="0" y="0"/>
          <a:ext cx="0" cy="0"/>
          <a:chOff x="0" y="0"/>
          <a:chExt cx="0" cy="0"/>
        </a:xfrm>
      </p:grpSpPr>
      <p:sp>
        <p:nvSpPr>
          <p:cNvPr id="1218" name="Google Shape;1218;gef75a55866_2_22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9" name="Google Shape;1219;gef75a55866_2_22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Ellen: As we’re thinking about the barriers that keep disabled people from full participation, we want to keep the idea of ableism or discrimination, biases, and prejudice against people who are disabled at the forefront. Ableism can result in microaggressions and the implementation of  inaccessible designs, policies or practices. To give you a better understanding of some of the ableism disabled individuals encounter, we have a short video we’d like to play for you. In this video, you will see a young woman named Annie, who identifies as a chronically ill, disabled, queer, Latinx, woman of color. She has bleached blond hair and round glasses, and she’s sitting in what appears to be her bedroom. </a:t>
            </a:r>
            <a:endParaRPr/>
          </a:p>
          <a:p>
            <a:pPr marL="0" lvl="0" indent="0" algn="l" rtl="0">
              <a:spcBef>
                <a:spcPts val="0"/>
              </a:spcBef>
              <a:spcAft>
                <a:spcPts val="0"/>
              </a:spcAft>
              <a:buNone/>
            </a:pPr>
            <a:r>
              <a:rPr lang="en"/>
              <a:t>[Watch video]</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4"/>
        <p:cNvGrpSpPr/>
        <p:nvPr/>
      </p:nvGrpSpPr>
      <p:grpSpPr>
        <a:xfrm>
          <a:off x="0" y="0"/>
          <a:ext cx="0" cy="0"/>
          <a:chOff x="0" y="0"/>
          <a:chExt cx="0" cy="0"/>
        </a:xfrm>
      </p:grpSpPr>
      <p:sp>
        <p:nvSpPr>
          <p:cNvPr id="1225" name="Google Shape;1225;gef75a55866_2_33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6" name="Google Shape;1226;gef75a55866_2_33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Lisa: Ableism does not stop at the doors of the university or even at the door of our writing centers. Although we work to avoid this, ableism is an entrenched part of the culture of the university, and so rooting it out is a process that we must be actively engaged in. J.M. Dembsey argues that “</a:t>
            </a:r>
            <a:r>
              <a:rPr lang="en">
                <a:solidFill>
                  <a:srgbClr val="0A0A0A"/>
                </a:solidFill>
                <a:highlight>
                  <a:srgbClr val="FFFFFF"/>
                </a:highlight>
              </a:rPr>
              <a:t>We need to tell the truth: writing center discourse has a long history of discriminating against disabled people” and her article “Naming Ableism in the Writing Center” chronicles a number of ways that writing center work is invested in ableist practices in order to make clear that despite many writing centers’ progressive ideology, there is still a lot of work that needs to be done. </a:t>
            </a:r>
            <a:endParaRPr>
              <a:solidFill>
                <a:srgbClr val="0A0A0A"/>
              </a:solidFill>
              <a:highlight>
                <a:srgbClr val="FFFFFF"/>
              </a:highlight>
            </a:endParaRPr>
          </a:p>
          <a:p>
            <a:pPr marL="0" lvl="0" indent="0" algn="l" rtl="0">
              <a:spcBef>
                <a:spcPts val="0"/>
              </a:spcBef>
              <a:spcAft>
                <a:spcPts val="0"/>
              </a:spcAft>
              <a:buNone/>
            </a:pPr>
            <a:endParaRPr>
              <a:solidFill>
                <a:srgbClr val="0A0A0A"/>
              </a:solidFill>
              <a:highlight>
                <a:srgbClr val="FFFFFF"/>
              </a:highlight>
            </a:endParaRPr>
          </a:p>
          <a:p>
            <a:pPr marL="0" lvl="0" indent="0" algn="l" rtl="0">
              <a:spcBef>
                <a:spcPts val="0"/>
              </a:spcBef>
              <a:spcAft>
                <a:spcPts val="0"/>
              </a:spcAft>
              <a:buNone/>
            </a:pPr>
            <a:r>
              <a:rPr lang="en">
                <a:solidFill>
                  <a:srgbClr val="0A0A0A"/>
                </a:solidFill>
                <a:highlight>
                  <a:srgbClr val="FFFFFF"/>
                </a:highlight>
              </a:rPr>
              <a:t>Ellen: So, following in Dembsey’s footsteps, let’s take some time to name ableism that we notice in our writing centers or in writing center work more generally. If you’d like to contribute to this conversation, please feel free to use the “raise hand” button in Zoom or use the chat feature. [facilitates discussion]</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2.xml"/><Relationship Id="rId4" Type="http://schemas.openxmlformats.org/officeDocument/2006/relationships/hyperlink" Target="http://bit.ly/2TtBDfr" TargetMode="Externa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3"/>
        <p:cNvGrpSpPr/>
        <p:nvPr/>
      </p:nvGrpSpPr>
      <p:grpSpPr>
        <a:xfrm>
          <a:off x="0" y="0"/>
          <a:ext cx="0" cy="0"/>
          <a:chOff x="0" y="0"/>
          <a:chExt cx="0" cy="0"/>
        </a:xfrm>
      </p:grpSpPr>
      <p:sp>
        <p:nvSpPr>
          <p:cNvPr id="54" name="Google Shape;54;p14"/>
          <p:cNvSpPr txBox="1">
            <a:spLocks noGrp="1"/>
          </p:cNvSpPr>
          <p:nvPr>
            <p:ph type="ctrTitle"/>
          </p:nvPr>
        </p:nvSpPr>
        <p:spPr>
          <a:xfrm>
            <a:off x="720000" y="1250048"/>
            <a:ext cx="5090700" cy="140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5000"/>
              <a:buFont typeface="Raleway Thin"/>
              <a:buNone/>
              <a:defRPr sz="5000">
                <a:solidFill>
                  <a:schemeClr val="lt1"/>
                </a:solidFill>
                <a:latin typeface="Raleway Thin"/>
                <a:ea typeface="Raleway Thin"/>
                <a:cs typeface="Raleway Thin"/>
                <a:sym typeface="Raleway Thin"/>
              </a:defRPr>
            </a:lvl1pPr>
            <a:lvl2pPr lvl="1" algn="ctr" rtl="0">
              <a:lnSpc>
                <a:spcPct val="100000"/>
              </a:lnSpc>
              <a:spcBef>
                <a:spcPts val="0"/>
              </a:spcBef>
              <a:spcAft>
                <a:spcPts val="0"/>
              </a:spcAft>
              <a:buSzPts val="5000"/>
              <a:buNone/>
              <a:defRPr sz="5000" u="sng"/>
            </a:lvl2pPr>
            <a:lvl3pPr lvl="2" algn="ctr" rtl="0">
              <a:lnSpc>
                <a:spcPct val="100000"/>
              </a:lnSpc>
              <a:spcBef>
                <a:spcPts val="0"/>
              </a:spcBef>
              <a:spcAft>
                <a:spcPts val="0"/>
              </a:spcAft>
              <a:buSzPts val="5000"/>
              <a:buNone/>
              <a:defRPr sz="5000" u="sng"/>
            </a:lvl3pPr>
            <a:lvl4pPr lvl="3" algn="ctr" rtl="0">
              <a:lnSpc>
                <a:spcPct val="100000"/>
              </a:lnSpc>
              <a:spcBef>
                <a:spcPts val="0"/>
              </a:spcBef>
              <a:spcAft>
                <a:spcPts val="0"/>
              </a:spcAft>
              <a:buSzPts val="5000"/>
              <a:buNone/>
              <a:defRPr sz="5000" u="sng"/>
            </a:lvl4pPr>
            <a:lvl5pPr lvl="4" algn="ctr" rtl="0">
              <a:lnSpc>
                <a:spcPct val="100000"/>
              </a:lnSpc>
              <a:spcBef>
                <a:spcPts val="0"/>
              </a:spcBef>
              <a:spcAft>
                <a:spcPts val="0"/>
              </a:spcAft>
              <a:buSzPts val="5000"/>
              <a:buNone/>
              <a:defRPr sz="5000" u="sng"/>
            </a:lvl5pPr>
            <a:lvl6pPr lvl="5" algn="ctr" rtl="0">
              <a:lnSpc>
                <a:spcPct val="100000"/>
              </a:lnSpc>
              <a:spcBef>
                <a:spcPts val="0"/>
              </a:spcBef>
              <a:spcAft>
                <a:spcPts val="0"/>
              </a:spcAft>
              <a:buSzPts val="5000"/>
              <a:buNone/>
              <a:defRPr sz="5000" u="sng"/>
            </a:lvl6pPr>
            <a:lvl7pPr lvl="6" algn="ctr" rtl="0">
              <a:lnSpc>
                <a:spcPct val="100000"/>
              </a:lnSpc>
              <a:spcBef>
                <a:spcPts val="0"/>
              </a:spcBef>
              <a:spcAft>
                <a:spcPts val="0"/>
              </a:spcAft>
              <a:buSzPts val="5000"/>
              <a:buNone/>
              <a:defRPr sz="5000" u="sng"/>
            </a:lvl7pPr>
            <a:lvl8pPr lvl="7" algn="ctr" rtl="0">
              <a:lnSpc>
                <a:spcPct val="100000"/>
              </a:lnSpc>
              <a:spcBef>
                <a:spcPts val="0"/>
              </a:spcBef>
              <a:spcAft>
                <a:spcPts val="0"/>
              </a:spcAft>
              <a:buSzPts val="5000"/>
              <a:buNone/>
              <a:defRPr sz="5000" u="sng"/>
            </a:lvl8pPr>
            <a:lvl9pPr lvl="8" algn="ctr" rtl="0">
              <a:lnSpc>
                <a:spcPct val="100000"/>
              </a:lnSpc>
              <a:spcBef>
                <a:spcPts val="0"/>
              </a:spcBef>
              <a:spcAft>
                <a:spcPts val="0"/>
              </a:spcAft>
              <a:buSzPts val="5000"/>
              <a:buNone/>
              <a:defRPr sz="5000" u="sng"/>
            </a:lvl9pPr>
          </a:lstStyle>
          <a:p>
            <a:endParaRPr/>
          </a:p>
        </p:txBody>
      </p:sp>
      <p:sp>
        <p:nvSpPr>
          <p:cNvPr id="55" name="Google Shape;55;p14"/>
          <p:cNvSpPr txBox="1">
            <a:spLocks noGrp="1"/>
          </p:cNvSpPr>
          <p:nvPr>
            <p:ph type="subTitle" idx="1"/>
          </p:nvPr>
        </p:nvSpPr>
        <p:spPr>
          <a:xfrm>
            <a:off x="720000" y="2984725"/>
            <a:ext cx="3387900" cy="921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2000"/>
              <a:buNone/>
              <a:defRPr sz="2000">
                <a:solidFill>
                  <a:schemeClr val="lt1"/>
                </a:solidFill>
              </a:defRPr>
            </a:lvl1pPr>
            <a:lvl2pPr lvl="1" algn="ctr" rtl="0">
              <a:lnSpc>
                <a:spcPct val="100000"/>
              </a:lnSpc>
              <a:spcBef>
                <a:spcPts val="0"/>
              </a:spcBef>
              <a:spcAft>
                <a:spcPts val="0"/>
              </a:spcAft>
              <a:buClr>
                <a:schemeClr val="lt1"/>
              </a:buClr>
              <a:buSzPts val="2800"/>
              <a:buNone/>
              <a:defRPr sz="2800">
                <a:solidFill>
                  <a:schemeClr val="lt1"/>
                </a:solidFill>
              </a:defRPr>
            </a:lvl2pPr>
            <a:lvl3pPr lvl="2" algn="ctr" rtl="0">
              <a:lnSpc>
                <a:spcPct val="100000"/>
              </a:lnSpc>
              <a:spcBef>
                <a:spcPts val="0"/>
              </a:spcBef>
              <a:spcAft>
                <a:spcPts val="0"/>
              </a:spcAft>
              <a:buClr>
                <a:schemeClr val="lt1"/>
              </a:buClr>
              <a:buSzPts val="2800"/>
              <a:buNone/>
              <a:defRPr sz="2800">
                <a:solidFill>
                  <a:schemeClr val="lt1"/>
                </a:solidFill>
              </a:defRPr>
            </a:lvl3pPr>
            <a:lvl4pPr lvl="3" algn="ctr" rtl="0">
              <a:lnSpc>
                <a:spcPct val="100000"/>
              </a:lnSpc>
              <a:spcBef>
                <a:spcPts val="0"/>
              </a:spcBef>
              <a:spcAft>
                <a:spcPts val="0"/>
              </a:spcAft>
              <a:buClr>
                <a:schemeClr val="lt1"/>
              </a:buClr>
              <a:buSzPts val="2800"/>
              <a:buNone/>
              <a:defRPr sz="2800">
                <a:solidFill>
                  <a:schemeClr val="lt1"/>
                </a:solidFill>
              </a:defRPr>
            </a:lvl4pPr>
            <a:lvl5pPr lvl="4" algn="ctr" rtl="0">
              <a:lnSpc>
                <a:spcPct val="100000"/>
              </a:lnSpc>
              <a:spcBef>
                <a:spcPts val="0"/>
              </a:spcBef>
              <a:spcAft>
                <a:spcPts val="0"/>
              </a:spcAft>
              <a:buClr>
                <a:schemeClr val="lt1"/>
              </a:buClr>
              <a:buSzPts val="2800"/>
              <a:buNone/>
              <a:defRPr sz="2800">
                <a:solidFill>
                  <a:schemeClr val="lt1"/>
                </a:solidFill>
              </a:defRPr>
            </a:lvl5pPr>
            <a:lvl6pPr lvl="5" algn="ctr" rtl="0">
              <a:lnSpc>
                <a:spcPct val="100000"/>
              </a:lnSpc>
              <a:spcBef>
                <a:spcPts val="0"/>
              </a:spcBef>
              <a:spcAft>
                <a:spcPts val="0"/>
              </a:spcAft>
              <a:buClr>
                <a:schemeClr val="lt1"/>
              </a:buClr>
              <a:buSzPts val="2800"/>
              <a:buNone/>
              <a:defRPr sz="2800">
                <a:solidFill>
                  <a:schemeClr val="lt1"/>
                </a:solidFill>
              </a:defRPr>
            </a:lvl6pPr>
            <a:lvl7pPr lvl="6" algn="ctr" rtl="0">
              <a:lnSpc>
                <a:spcPct val="100000"/>
              </a:lnSpc>
              <a:spcBef>
                <a:spcPts val="0"/>
              </a:spcBef>
              <a:spcAft>
                <a:spcPts val="0"/>
              </a:spcAft>
              <a:buClr>
                <a:schemeClr val="lt1"/>
              </a:buClr>
              <a:buSzPts val="2800"/>
              <a:buNone/>
              <a:defRPr sz="2800">
                <a:solidFill>
                  <a:schemeClr val="lt1"/>
                </a:solidFill>
              </a:defRPr>
            </a:lvl7pPr>
            <a:lvl8pPr lvl="7" algn="ctr" rtl="0">
              <a:lnSpc>
                <a:spcPct val="100000"/>
              </a:lnSpc>
              <a:spcBef>
                <a:spcPts val="0"/>
              </a:spcBef>
              <a:spcAft>
                <a:spcPts val="0"/>
              </a:spcAft>
              <a:buClr>
                <a:schemeClr val="lt1"/>
              </a:buClr>
              <a:buSzPts val="2800"/>
              <a:buNone/>
              <a:defRPr sz="2800">
                <a:solidFill>
                  <a:schemeClr val="lt1"/>
                </a:solidFill>
              </a:defRPr>
            </a:lvl8pPr>
            <a:lvl9pPr lvl="8" algn="ctr" rtl="0">
              <a:lnSpc>
                <a:spcPct val="100000"/>
              </a:lnSpc>
              <a:spcBef>
                <a:spcPts val="0"/>
              </a:spcBef>
              <a:spcAft>
                <a:spcPts val="0"/>
              </a:spcAft>
              <a:buClr>
                <a:schemeClr val="lt1"/>
              </a:buClr>
              <a:buSzPts val="2800"/>
              <a:buNone/>
              <a:defRPr sz="2800">
                <a:solidFill>
                  <a:schemeClr val="lt1"/>
                </a:solidFill>
              </a:defRPr>
            </a:lvl9pPr>
          </a:lstStyle>
          <a:p>
            <a:endParaRPr/>
          </a:p>
        </p:txBody>
      </p:sp>
      <p:grpSp>
        <p:nvGrpSpPr>
          <p:cNvPr id="56" name="Google Shape;56;p14"/>
          <p:cNvGrpSpPr/>
          <p:nvPr/>
        </p:nvGrpSpPr>
        <p:grpSpPr>
          <a:xfrm>
            <a:off x="8831311" y="1478060"/>
            <a:ext cx="312682" cy="2193963"/>
            <a:chOff x="8954936" y="1478060"/>
            <a:chExt cx="312682" cy="2193963"/>
          </a:xfrm>
        </p:grpSpPr>
        <p:sp>
          <p:nvSpPr>
            <p:cNvPr id="57" name="Google Shape;57;p14"/>
            <p:cNvSpPr/>
            <p:nvPr/>
          </p:nvSpPr>
          <p:spPr>
            <a:xfrm flipH="1">
              <a:off x="8954936" y="1478060"/>
              <a:ext cx="312682" cy="43557"/>
            </a:xfrm>
            <a:custGeom>
              <a:avLst/>
              <a:gdLst/>
              <a:ahLst/>
              <a:cxnLst/>
              <a:rect l="l" t="t" r="r" b="b"/>
              <a:pathLst>
                <a:path w="6992" h="974" fill="none" extrusionOk="0">
                  <a:moveTo>
                    <a:pt x="1" y="913"/>
                  </a:moveTo>
                  <a:cubicBezTo>
                    <a:pt x="639" y="973"/>
                    <a:pt x="6992" y="1"/>
                    <a:pt x="6992" y="1"/>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14"/>
            <p:cNvSpPr/>
            <p:nvPr/>
          </p:nvSpPr>
          <p:spPr>
            <a:xfrm flipH="1">
              <a:off x="8954936" y="1551490"/>
              <a:ext cx="312682" cy="43513"/>
            </a:xfrm>
            <a:custGeom>
              <a:avLst/>
              <a:gdLst/>
              <a:ahLst/>
              <a:cxnLst/>
              <a:rect l="l" t="t" r="r" b="b"/>
              <a:pathLst>
                <a:path w="6992" h="973" fill="none" extrusionOk="0">
                  <a:moveTo>
                    <a:pt x="1" y="912"/>
                  </a:moveTo>
                  <a:cubicBezTo>
                    <a:pt x="639" y="973"/>
                    <a:pt x="6992" y="0"/>
                    <a:pt x="6992" y="0"/>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14"/>
            <p:cNvSpPr/>
            <p:nvPr/>
          </p:nvSpPr>
          <p:spPr>
            <a:xfrm flipH="1">
              <a:off x="8954936" y="1626218"/>
              <a:ext cx="312682" cy="43557"/>
            </a:xfrm>
            <a:custGeom>
              <a:avLst/>
              <a:gdLst/>
              <a:ahLst/>
              <a:cxnLst/>
              <a:rect l="l" t="t" r="r" b="b"/>
              <a:pathLst>
                <a:path w="6992" h="974" fill="none" extrusionOk="0">
                  <a:moveTo>
                    <a:pt x="1" y="913"/>
                  </a:moveTo>
                  <a:cubicBezTo>
                    <a:pt x="639" y="974"/>
                    <a:pt x="6992" y="1"/>
                    <a:pt x="6992" y="1"/>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14"/>
            <p:cNvSpPr/>
            <p:nvPr/>
          </p:nvSpPr>
          <p:spPr>
            <a:xfrm flipH="1">
              <a:off x="8954936" y="1700989"/>
              <a:ext cx="312682" cy="43557"/>
            </a:xfrm>
            <a:custGeom>
              <a:avLst/>
              <a:gdLst/>
              <a:ahLst/>
              <a:cxnLst/>
              <a:rect l="l" t="t" r="r" b="b"/>
              <a:pathLst>
                <a:path w="6992" h="974" fill="none" extrusionOk="0">
                  <a:moveTo>
                    <a:pt x="1" y="913"/>
                  </a:moveTo>
                  <a:cubicBezTo>
                    <a:pt x="639" y="973"/>
                    <a:pt x="6992" y="1"/>
                    <a:pt x="6992" y="1"/>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14"/>
            <p:cNvSpPr/>
            <p:nvPr/>
          </p:nvSpPr>
          <p:spPr>
            <a:xfrm flipH="1">
              <a:off x="8954936" y="1774420"/>
              <a:ext cx="312682" cy="43513"/>
            </a:xfrm>
            <a:custGeom>
              <a:avLst/>
              <a:gdLst/>
              <a:ahLst/>
              <a:cxnLst/>
              <a:rect l="l" t="t" r="r" b="b"/>
              <a:pathLst>
                <a:path w="6992" h="973" fill="none" extrusionOk="0">
                  <a:moveTo>
                    <a:pt x="1" y="912"/>
                  </a:moveTo>
                  <a:cubicBezTo>
                    <a:pt x="639" y="973"/>
                    <a:pt x="6992" y="0"/>
                    <a:pt x="6992" y="0"/>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14"/>
            <p:cNvSpPr/>
            <p:nvPr/>
          </p:nvSpPr>
          <p:spPr>
            <a:xfrm flipH="1">
              <a:off x="8954936" y="1849147"/>
              <a:ext cx="312682" cy="43557"/>
            </a:xfrm>
            <a:custGeom>
              <a:avLst/>
              <a:gdLst/>
              <a:ahLst/>
              <a:cxnLst/>
              <a:rect l="l" t="t" r="r" b="b"/>
              <a:pathLst>
                <a:path w="6992" h="974" fill="none" extrusionOk="0">
                  <a:moveTo>
                    <a:pt x="1" y="913"/>
                  </a:moveTo>
                  <a:cubicBezTo>
                    <a:pt x="639" y="973"/>
                    <a:pt x="6992" y="1"/>
                    <a:pt x="6992" y="1"/>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14"/>
            <p:cNvSpPr/>
            <p:nvPr/>
          </p:nvSpPr>
          <p:spPr>
            <a:xfrm flipH="1">
              <a:off x="8954936" y="1923919"/>
              <a:ext cx="312682" cy="43557"/>
            </a:xfrm>
            <a:custGeom>
              <a:avLst/>
              <a:gdLst/>
              <a:ahLst/>
              <a:cxnLst/>
              <a:rect l="l" t="t" r="r" b="b"/>
              <a:pathLst>
                <a:path w="6992" h="974" fill="none" extrusionOk="0">
                  <a:moveTo>
                    <a:pt x="1" y="912"/>
                  </a:moveTo>
                  <a:cubicBezTo>
                    <a:pt x="639" y="973"/>
                    <a:pt x="6992" y="1"/>
                    <a:pt x="6992" y="1"/>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14"/>
            <p:cNvSpPr/>
            <p:nvPr/>
          </p:nvSpPr>
          <p:spPr>
            <a:xfrm flipH="1">
              <a:off x="8954936" y="1995963"/>
              <a:ext cx="312682" cy="44899"/>
            </a:xfrm>
            <a:custGeom>
              <a:avLst/>
              <a:gdLst/>
              <a:ahLst/>
              <a:cxnLst/>
              <a:rect l="l" t="t" r="r" b="b"/>
              <a:pathLst>
                <a:path w="6992" h="1004" fill="none" extrusionOk="0">
                  <a:moveTo>
                    <a:pt x="1" y="912"/>
                  </a:moveTo>
                  <a:cubicBezTo>
                    <a:pt x="639" y="1004"/>
                    <a:pt x="6992" y="1"/>
                    <a:pt x="6992" y="1"/>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14"/>
            <p:cNvSpPr/>
            <p:nvPr/>
          </p:nvSpPr>
          <p:spPr>
            <a:xfrm flipH="1">
              <a:off x="8954936" y="2070734"/>
              <a:ext cx="312682" cy="44899"/>
            </a:xfrm>
            <a:custGeom>
              <a:avLst/>
              <a:gdLst/>
              <a:ahLst/>
              <a:cxnLst/>
              <a:rect l="l" t="t" r="r" b="b"/>
              <a:pathLst>
                <a:path w="6992" h="1004" fill="none" extrusionOk="0">
                  <a:moveTo>
                    <a:pt x="1" y="912"/>
                  </a:moveTo>
                  <a:cubicBezTo>
                    <a:pt x="639" y="1003"/>
                    <a:pt x="6992" y="0"/>
                    <a:pt x="6992" y="0"/>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14"/>
            <p:cNvSpPr/>
            <p:nvPr/>
          </p:nvSpPr>
          <p:spPr>
            <a:xfrm flipH="1">
              <a:off x="8954936" y="2144120"/>
              <a:ext cx="312682" cy="43557"/>
            </a:xfrm>
            <a:custGeom>
              <a:avLst/>
              <a:gdLst/>
              <a:ahLst/>
              <a:cxnLst/>
              <a:rect l="l" t="t" r="r" b="b"/>
              <a:pathLst>
                <a:path w="6992" h="974" fill="none" extrusionOk="0">
                  <a:moveTo>
                    <a:pt x="1" y="912"/>
                  </a:moveTo>
                  <a:cubicBezTo>
                    <a:pt x="639" y="973"/>
                    <a:pt x="6992" y="1"/>
                    <a:pt x="6992" y="1"/>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14"/>
            <p:cNvSpPr/>
            <p:nvPr/>
          </p:nvSpPr>
          <p:spPr>
            <a:xfrm flipH="1">
              <a:off x="8954936" y="2218892"/>
              <a:ext cx="312682" cy="44899"/>
            </a:xfrm>
            <a:custGeom>
              <a:avLst/>
              <a:gdLst/>
              <a:ahLst/>
              <a:cxnLst/>
              <a:rect l="l" t="t" r="r" b="b"/>
              <a:pathLst>
                <a:path w="6992" h="1004" fill="none" extrusionOk="0">
                  <a:moveTo>
                    <a:pt x="1" y="912"/>
                  </a:moveTo>
                  <a:cubicBezTo>
                    <a:pt x="639" y="1003"/>
                    <a:pt x="6992" y="0"/>
                    <a:pt x="6992" y="0"/>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14"/>
            <p:cNvSpPr/>
            <p:nvPr/>
          </p:nvSpPr>
          <p:spPr>
            <a:xfrm flipH="1">
              <a:off x="8954936" y="2293664"/>
              <a:ext cx="312682" cy="43513"/>
            </a:xfrm>
            <a:custGeom>
              <a:avLst/>
              <a:gdLst/>
              <a:ahLst/>
              <a:cxnLst/>
              <a:rect l="l" t="t" r="r" b="b"/>
              <a:pathLst>
                <a:path w="6992" h="973" fill="none" extrusionOk="0">
                  <a:moveTo>
                    <a:pt x="1" y="912"/>
                  </a:moveTo>
                  <a:cubicBezTo>
                    <a:pt x="639" y="973"/>
                    <a:pt x="6992" y="0"/>
                    <a:pt x="6992" y="0"/>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14"/>
            <p:cNvSpPr/>
            <p:nvPr/>
          </p:nvSpPr>
          <p:spPr>
            <a:xfrm flipH="1">
              <a:off x="8954936" y="2367049"/>
              <a:ext cx="312682" cy="43557"/>
            </a:xfrm>
            <a:custGeom>
              <a:avLst/>
              <a:gdLst/>
              <a:ahLst/>
              <a:cxnLst/>
              <a:rect l="l" t="t" r="r" b="b"/>
              <a:pathLst>
                <a:path w="6992" h="974" fill="none" extrusionOk="0">
                  <a:moveTo>
                    <a:pt x="1" y="912"/>
                  </a:moveTo>
                  <a:cubicBezTo>
                    <a:pt x="639" y="973"/>
                    <a:pt x="6992" y="0"/>
                    <a:pt x="6992" y="0"/>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14"/>
            <p:cNvSpPr/>
            <p:nvPr/>
          </p:nvSpPr>
          <p:spPr>
            <a:xfrm flipH="1">
              <a:off x="8954936" y="2441821"/>
              <a:ext cx="312682" cy="43513"/>
            </a:xfrm>
            <a:custGeom>
              <a:avLst/>
              <a:gdLst/>
              <a:ahLst/>
              <a:cxnLst/>
              <a:rect l="l" t="t" r="r" b="b"/>
              <a:pathLst>
                <a:path w="6992" h="973" fill="none" extrusionOk="0">
                  <a:moveTo>
                    <a:pt x="1" y="912"/>
                  </a:moveTo>
                  <a:cubicBezTo>
                    <a:pt x="639" y="973"/>
                    <a:pt x="6992" y="0"/>
                    <a:pt x="6992" y="0"/>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14"/>
            <p:cNvSpPr/>
            <p:nvPr/>
          </p:nvSpPr>
          <p:spPr>
            <a:xfrm flipH="1">
              <a:off x="8954936" y="2515206"/>
              <a:ext cx="312682" cy="43557"/>
            </a:xfrm>
            <a:custGeom>
              <a:avLst/>
              <a:gdLst/>
              <a:ahLst/>
              <a:cxnLst/>
              <a:rect l="l" t="t" r="r" b="b"/>
              <a:pathLst>
                <a:path w="6992" h="974" fill="none" extrusionOk="0">
                  <a:moveTo>
                    <a:pt x="1" y="912"/>
                  </a:moveTo>
                  <a:cubicBezTo>
                    <a:pt x="639" y="973"/>
                    <a:pt x="6992" y="1"/>
                    <a:pt x="6992" y="1"/>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4"/>
            <p:cNvSpPr/>
            <p:nvPr/>
          </p:nvSpPr>
          <p:spPr>
            <a:xfrm flipH="1">
              <a:off x="8954936" y="2589978"/>
              <a:ext cx="312682" cy="43557"/>
            </a:xfrm>
            <a:custGeom>
              <a:avLst/>
              <a:gdLst/>
              <a:ahLst/>
              <a:cxnLst/>
              <a:rect l="l" t="t" r="r" b="b"/>
              <a:pathLst>
                <a:path w="6992" h="974" fill="none" extrusionOk="0">
                  <a:moveTo>
                    <a:pt x="1" y="912"/>
                  </a:moveTo>
                  <a:cubicBezTo>
                    <a:pt x="639" y="973"/>
                    <a:pt x="6992" y="0"/>
                    <a:pt x="6992" y="0"/>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14"/>
            <p:cNvSpPr/>
            <p:nvPr/>
          </p:nvSpPr>
          <p:spPr>
            <a:xfrm flipH="1">
              <a:off x="8954936" y="2664750"/>
              <a:ext cx="312682" cy="43513"/>
            </a:xfrm>
            <a:custGeom>
              <a:avLst/>
              <a:gdLst/>
              <a:ahLst/>
              <a:cxnLst/>
              <a:rect l="l" t="t" r="r" b="b"/>
              <a:pathLst>
                <a:path w="6992" h="973" fill="none" extrusionOk="0">
                  <a:moveTo>
                    <a:pt x="1" y="912"/>
                  </a:moveTo>
                  <a:cubicBezTo>
                    <a:pt x="639" y="973"/>
                    <a:pt x="6992" y="0"/>
                    <a:pt x="6992" y="0"/>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4"/>
            <p:cNvSpPr/>
            <p:nvPr/>
          </p:nvSpPr>
          <p:spPr>
            <a:xfrm flipH="1">
              <a:off x="8954936" y="2736794"/>
              <a:ext cx="312682" cy="44899"/>
            </a:xfrm>
            <a:custGeom>
              <a:avLst/>
              <a:gdLst/>
              <a:ahLst/>
              <a:cxnLst/>
              <a:rect l="l" t="t" r="r" b="b"/>
              <a:pathLst>
                <a:path w="6992" h="1004" fill="none" extrusionOk="0">
                  <a:moveTo>
                    <a:pt x="1" y="912"/>
                  </a:moveTo>
                  <a:cubicBezTo>
                    <a:pt x="639" y="1003"/>
                    <a:pt x="6992" y="0"/>
                    <a:pt x="6992" y="0"/>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4"/>
            <p:cNvSpPr/>
            <p:nvPr/>
          </p:nvSpPr>
          <p:spPr>
            <a:xfrm flipH="1">
              <a:off x="8954936" y="2811521"/>
              <a:ext cx="312682" cy="44899"/>
            </a:xfrm>
            <a:custGeom>
              <a:avLst/>
              <a:gdLst/>
              <a:ahLst/>
              <a:cxnLst/>
              <a:rect l="l" t="t" r="r" b="b"/>
              <a:pathLst>
                <a:path w="6992" h="1004" fill="none" extrusionOk="0">
                  <a:moveTo>
                    <a:pt x="1" y="913"/>
                  </a:moveTo>
                  <a:cubicBezTo>
                    <a:pt x="639" y="1004"/>
                    <a:pt x="6992" y="1"/>
                    <a:pt x="6992" y="1"/>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4"/>
            <p:cNvSpPr/>
            <p:nvPr/>
          </p:nvSpPr>
          <p:spPr>
            <a:xfrm flipH="1">
              <a:off x="8954936" y="2886293"/>
              <a:ext cx="312682" cy="44899"/>
            </a:xfrm>
            <a:custGeom>
              <a:avLst/>
              <a:gdLst/>
              <a:ahLst/>
              <a:cxnLst/>
              <a:rect l="l" t="t" r="r" b="b"/>
              <a:pathLst>
                <a:path w="6992" h="1004" fill="none" extrusionOk="0">
                  <a:moveTo>
                    <a:pt x="1" y="912"/>
                  </a:moveTo>
                  <a:cubicBezTo>
                    <a:pt x="639" y="1004"/>
                    <a:pt x="6992" y="1"/>
                    <a:pt x="6992" y="1"/>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4"/>
            <p:cNvSpPr/>
            <p:nvPr/>
          </p:nvSpPr>
          <p:spPr>
            <a:xfrm flipH="1">
              <a:off x="8954936" y="2959679"/>
              <a:ext cx="312682" cy="43557"/>
            </a:xfrm>
            <a:custGeom>
              <a:avLst/>
              <a:gdLst/>
              <a:ahLst/>
              <a:cxnLst/>
              <a:rect l="l" t="t" r="r" b="b"/>
              <a:pathLst>
                <a:path w="6992" h="974" fill="none" extrusionOk="0">
                  <a:moveTo>
                    <a:pt x="1" y="913"/>
                  </a:moveTo>
                  <a:cubicBezTo>
                    <a:pt x="639" y="974"/>
                    <a:pt x="6992" y="1"/>
                    <a:pt x="6992" y="1"/>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14"/>
            <p:cNvSpPr/>
            <p:nvPr/>
          </p:nvSpPr>
          <p:spPr>
            <a:xfrm flipH="1">
              <a:off x="8954936" y="3034450"/>
              <a:ext cx="312682" cy="44899"/>
            </a:xfrm>
            <a:custGeom>
              <a:avLst/>
              <a:gdLst/>
              <a:ahLst/>
              <a:cxnLst/>
              <a:rect l="l" t="t" r="r" b="b"/>
              <a:pathLst>
                <a:path w="6992" h="1004" fill="none" extrusionOk="0">
                  <a:moveTo>
                    <a:pt x="1" y="913"/>
                  </a:moveTo>
                  <a:cubicBezTo>
                    <a:pt x="639" y="1004"/>
                    <a:pt x="6992" y="1"/>
                    <a:pt x="6992" y="1"/>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14"/>
            <p:cNvSpPr/>
            <p:nvPr/>
          </p:nvSpPr>
          <p:spPr>
            <a:xfrm flipH="1">
              <a:off x="8954936" y="3107881"/>
              <a:ext cx="312682" cy="43513"/>
            </a:xfrm>
            <a:custGeom>
              <a:avLst/>
              <a:gdLst/>
              <a:ahLst/>
              <a:cxnLst/>
              <a:rect l="l" t="t" r="r" b="b"/>
              <a:pathLst>
                <a:path w="6992" h="973" fill="none" extrusionOk="0">
                  <a:moveTo>
                    <a:pt x="1" y="912"/>
                  </a:moveTo>
                  <a:cubicBezTo>
                    <a:pt x="639" y="973"/>
                    <a:pt x="6992" y="0"/>
                    <a:pt x="6992" y="0"/>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14"/>
            <p:cNvSpPr/>
            <p:nvPr/>
          </p:nvSpPr>
          <p:spPr>
            <a:xfrm flipH="1">
              <a:off x="8954936" y="3182608"/>
              <a:ext cx="312682" cy="43557"/>
            </a:xfrm>
            <a:custGeom>
              <a:avLst/>
              <a:gdLst/>
              <a:ahLst/>
              <a:cxnLst/>
              <a:rect l="l" t="t" r="r" b="b"/>
              <a:pathLst>
                <a:path w="6992" h="974" fill="none" extrusionOk="0">
                  <a:moveTo>
                    <a:pt x="1" y="913"/>
                  </a:moveTo>
                  <a:cubicBezTo>
                    <a:pt x="639" y="974"/>
                    <a:pt x="6992" y="1"/>
                    <a:pt x="6992" y="1"/>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14"/>
            <p:cNvSpPr/>
            <p:nvPr/>
          </p:nvSpPr>
          <p:spPr>
            <a:xfrm flipH="1">
              <a:off x="8954936" y="3257380"/>
              <a:ext cx="312682" cy="43557"/>
            </a:xfrm>
            <a:custGeom>
              <a:avLst/>
              <a:gdLst/>
              <a:ahLst/>
              <a:cxnLst/>
              <a:rect l="l" t="t" r="r" b="b"/>
              <a:pathLst>
                <a:path w="6992" h="974" fill="none" extrusionOk="0">
                  <a:moveTo>
                    <a:pt x="1" y="912"/>
                  </a:moveTo>
                  <a:cubicBezTo>
                    <a:pt x="639" y="973"/>
                    <a:pt x="6992" y="1"/>
                    <a:pt x="6992" y="1"/>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14"/>
            <p:cNvSpPr/>
            <p:nvPr/>
          </p:nvSpPr>
          <p:spPr>
            <a:xfrm flipH="1">
              <a:off x="8954936" y="3330765"/>
              <a:ext cx="312682" cy="43557"/>
            </a:xfrm>
            <a:custGeom>
              <a:avLst/>
              <a:gdLst/>
              <a:ahLst/>
              <a:cxnLst/>
              <a:rect l="l" t="t" r="r" b="b"/>
              <a:pathLst>
                <a:path w="6992" h="974" fill="none" extrusionOk="0">
                  <a:moveTo>
                    <a:pt x="1" y="913"/>
                  </a:moveTo>
                  <a:cubicBezTo>
                    <a:pt x="639" y="974"/>
                    <a:pt x="6992" y="1"/>
                    <a:pt x="6992" y="1"/>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14"/>
            <p:cNvSpPr/>
            <p:nvPr/>
          </p:nvSpPr>
          <p:spPr>
            <a:xfrm flipH="1">
              <a:off x="8954936" y="3405537"/>
              <a:ext cx="312682" cy="43557"/>
            </a:xfrm>
            <a:custGeom>
              <a:avLst/>
              <a:gdLst/>
              <a:ahLst/>
              <a:cxnLst/>
              <a:rect l="l" t="t" r="r" b="b"/>
              <a:pathLst>
                <a:path w="6992" h="974" fill="none" extrusionOk="0">
                  <a:moveTo>
                    <a:pt x="1" y="913"/>
                  </a:moveTo>
                  <a:cubicBezTo>
                    <a:pt x="639" y="973"/>
                    <a:pt x="6992" y="1"/>
                    <a:pt x="6992" y="1"/>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14"/>
            <p:cNvSpPr/>
            <p:nvPr/>
          </p:nvSpPr>
          <p:spPr>
            <a:xfrm flipH="1">
              <a:off x="8954936" y="3477581"/>
              <a:ext cx="312682" cy="44899"/>
            </a:xfrm>
            <a:custGeom>
              <a:avLst/>
              <a:gdLst/>
              <a:ahLst/>
              <a:cxnLst/>
              <a:rect l="l" t="t" r="r" b="b"/>
              <a:pathLst>
                <a:path w="6992" h="1004" fill="none" extrusionOk="0">
                  <a:moveTo>
                    <a:pt x="1" y="913"/>
                  </a:moveTo>
                  <a:cubicBezTo>
                    <a:pt x="639" y="1004"/>
                    <a:pt x="6992" y="1"/>
                    <a:pt x="6992" y="1"/>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14"/>
            <p:cNvSpPr/>
            <p:nvPr/>
          </p:nvSpPr>
          <p:spPr>
            <a:xfrm flipH="1">
              <a:off x="8954936" y="3552353"/>
              <a:ext cx="312682" cy="44899"/>
            </a:xfrm>
            <a:custGeom>
              <a:avLst/>
              <a:gdLst/>
              <a:ahLst/>
              <a:cxnLst/>
              <a:rect l="l" t="t" r="r" b="b"/>
              <a:pathLst>
                <a:path w="6992" h="1004" fill="none" extrusionOk="0">
                  <a:moveTo>
                    <a:pt x="1" y="912"/>
                  </a:moveTo>
                  <a:cubicBezTo>
                    <a:pt x="639" y="1003"/>
                    <a:pt x="6992" y="0"/>
                    <a:pt x="6992" y="0"/>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4"/>
            <p:cNvSpPr/>
            <p:nvPr/>
          </p:nvSpPr>
          <p:spPr>
            <a:xfrm flipH="1">
              <a:off x="8954936" y="3627125"/>
              <a:ext cx="312682" cy="44899"/>
            </a:xfrm>
            <a:custGeom>
              <a:avLst/>
              <a:gdLst/>
              <a:ahLst/>
              <a:cxnLst/>
              <a:rect l="l" t="t" r="r" b="b"/>
              <a:pathLst>
                <a:path w="6992" h="1004" fill="none" extrusionOk="0">
                  <a:moveTo>
                    <a:pt x="1" y="912"/>
                  </a:moveTo>
                  <a:cubicBezTo>
                    <a:pt x="639" y="1003"/>
                    <a:pt x="6992" y="0"/>
                    <a:pt x="6992" y="0"/>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87"/>
        <p:cNvGrpSpPr/>
        <p:nvPr/>
      </p:nvGrpSpPr>
      <p:grpSpPr>
        <a:xfrm>
          <a:off x="0" y="0"/>
          <a:ext cx="0" cy="0"/>
          <a:chOff x="0" y="0"/>
          <a:chExt cx="0" cy="0"/>
        </a:xfrm>
      </p:grpSpPr>
      <p:sp>
        <p:nvSpPr>
          <p:cNvPr id="88" name="Google Shape;88;p15"/>
          <p:cNvSpPr/>
          <p:nvPr/>
        </p:nvSpPr>
        <p:spPr>
          <a:xfrm>
            <a:off x="465275" y="630000"/>
            <a:ext cx="5565600" cy="39387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15"/>
          <p:cNvSpPr txBox="1">
            <a:spLocks noGrp="1"/>
          </p:cNvSpPr>
          <p:nvPr>
            <p:ph type="title"/>
          </p:nvPr>
        </p:nvSpPr>
        <p:spPr>
          <a:xfrm>
            <a:off x="720000" y="2329825"/>
            <a:ext cx="2497200" cy="10437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36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90" name="Google Shape;90;p15"/>
          <p:cNvSpPr txBox="1">
            <a:spLocks noGrp="1"/>
          </p:cNvSpPr>
          <p:nvPr>
            <p:ph type="title" idx="2" hasCustomPrompt="1"/>
          </p:nvPr>
        </p:nvSpPr>
        <p:spPr>
          <a:xfrm>
            <a:off x="3369625" y="801450"/>
            <a:ext cx="2325600" cy="17907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14000"/>
              <a:buFont typeface="Open Sans"/>
              <a:buNone/>
              <a:defRPr sz="14000" b="1" u="none">
                <a:latin typeface="Open Sans"/>
                <a:ea typeface="Open Sans"/>
                <a:cs typeface="Open Sans"/>
                <a:sym typeface="Open Sans"/>
              </a:defRPr>
            </a:lvl1pPr>
            <a:lvl2pPr lvl="1" algn="r" rtl="0">
              <a:spcBef>
                <a:spcPts val="0"/>
              </a:spcBef>
              <a:spcAft>
                <a:spcPts val="0"/>
              </a:spcAft>
              <a:buClr>
                <a:schemeClr val="accent3"/>
              </a:buClr>
              <a:buSzPts val="14000"/>
              <a:buFont typeface="Open Sans"/>
              <a:buNone/>
              <a:defRPr sz="14000" b="1" u="none">
                <a:solidFill>
                  <a:schemeClr val="accent3"/>
                </a:solidFill>
                <a:latin typeface="Open Sans"/>
                <a:ea typeface="Open Sans"/>
                <a:cs typeface="Open Sans"/>
                <a:sym typeface="Open Sans"/>
              </a:defRPr>
            </a:lvl2pPr>
            <a:lvl3pPr lvl="2" algn="r" rtl="0">
              <a:spcBef>
                <a:spcPts val="0"/>
              </a:spcBef>
              <a:spcAft>
                <a:spcPts val="0"/>
              </a:spcAft>
              <a:buClr>
                <a:schemeClr val="accent3"/>
              </a:buClr>
              <a:buSzPts val="14000"/>
              <a:buFont typeface="Open Sans"/>
              <a:buNone/>
              <a:defRPr sz="14000" b="1" u="none">
                <a:solidFill>
                  <a:schemeClr val="accent3"/>
                </a:solidFill>
                <a:latin typeface="Open Sans"/>
                <a:ea typeface="Open Sans"/>
                <a:cs typeface="Open Sans"/>
                <a:sym typeface="Open Sans"/>
              </a:defRPr>
            </a:lvl3pPr>
            <a:lvl4pPr lvl="3" algn="r" rtl="0">
              <a:spcBef>
                <a:spcPts val="0"/>
              </a:spcBef>
              <a:spcAft>
                <a:spcPts val="0"/>
              </a:spcAft>
              <a:buClr>
                <a:schemeClr val="accent3"/>
              </a:buClr>
              <a:buSzPts val="14000"/>
              <a:buFont typeface="Open Sans"/>
              <a:buNone/>
              <a:defRPr sz="14000" b="1" u="none">
                <a:solidFill>
                  <a:schemeClr val="accent3"/>
                </a:solidFill>
                <a:latin typeface="Open Sans"/>
                <a:ea typeface="Open Sans"/>
                <a:cs typeface="Open Sans"/>
                <a:sym typeface="Open Sans"/>
              </a:defRPr>
            </a:lvl4pPr>
            <a:lvl5pPr lvl="4" algn="r" rtl="0">
              <a:spcBef>
                <a:spcPts val="0"/>
              </a:spcBef>
              <a:spcAft>
                <a:spcPts val="0"/>
              </a:spcAft>
              <a:buClr>
                <a:schemeClr val="accent3"/>
              </a:buClr>
              <a:buSzPts val="14000"/>
              <a:buFont typeface="Open Sans"/>
              <a:buNone/>
              <a:defRPr sz="14000" b="1" u="none">
                <a:solidFill>
                  <a:schemeClr val="accent3"/>
                </a:solidFill>
                <a:latin typeface="Open Sans"/>
                <a:ea typeface="Open Sans"/>
                <a:cs typeface="Open Sans"/>
                <a:sym typeface="Open Sans"/>
              </a:defRPr>
            </a:lvl5pPr>
            <a:lvl6pPr lvl="5" algn="r" rtl="0">
              <a:spcBef>
                <a:spcPts val="0"/>
              </a:spcBef>
              <a:spcAft>
                <a:spcPts val="0"/>
              </a:spcAft>
              <a:buClr>
                <a:schemeClr val="accent3"/>
              </a:buClr>
              <a:buSzPts val="14000"/>
              <a:buFont typeface="Open Sans"/>
              <a:buNone/>
              <a:defRPr sz="14000" b="1" u="none">
                <a:solidFill>
                  <a:schemeClr val="accent3"/>
                </a:solidFill>
                <a:latin typeface="Open Sans"/>
                <a:ea typeface="Open Sans"/>
                <a:cs typeface="Open Sans"/>
                <a:sym typeface="Open Sans"/>
              </a:defRPr>
            </a:lvl6pPr>
            <a:lvl7pPr lvl="6" algn="r" rtl="0">
              <a:spcBef>
                <a:spcPts val="0"/>
              </a:spcBef>
              <a:spcAft>
                <a:spcPts val="0"/>
              </a:spcAft>
              <a:buClr>
                <a:schemeClr val="accent3"/>
              </a:buClr>
              <a:buSzPts val="14000"/>
              <a:buFont typeface="Open Sans"/>
              <a:buNone/>
              <a:defRPr sz="14000" b="1" u="none">
                <a:solidFill>
                  <a:schemeClr val="accent3"/>
                </a:solidFill>
                <a:latin typeface="Open Sans"/>
                <a:ea typeface="Open Sans"/>
                <a:cs typeface="Open Sans"/>
                <a:sym typeface="Open Sans"/>
              </a:defRPr>
            </a:lvl7pPr>
            <a:lvl8pPr lvl="7" algn="r" rtl="0">
              <a:spcBef>
                <a:spcPts val="0"/>
              </a:spcBef>
              <a:spcAft>
                <a:spcPts val="0"/>
              </a:spcAft>
              <a:buClr>
                <a:schemeClr val="accent3"/>
              </a:buClr>
              <a:buSzPts val="14000"/>
              <a:buFont typeface="Open Sans"/>
              <a:buNone/>
              <a:defRPr sz="14000" b="1" u="none">
                <a:solidFill>
                  <a:schemeClr val="accent3"/>
                </a:solidFill>
                <a:latin typeface="Open Sans"/>
                <a:ea typeface="Open Sans"/>
                <a:cs typeface="Open Sans"/>
                <a:sym typeface="Open Sans"/>
              </a:defRPr>
            </a:lvl8pPr>
            <a:lvl9pPr lvl="8" algn="r" rtl="0">
              <a:spcBef>
                <a:spcPts val="0"/>
              </a:spcBef>
              <a:spcAft>
                <a:spcPts val="0"/>
              </a:spcAft>
              <a:buClr>
                <a:schemeClr val="accent3"/>
              </a:buClr>
              <a:buSzPts val="14000"/>
              <a:buFont typeface="Open Sans"/>
              <a:buNone/>
              <a:defRPr sz="14000" b="1" u="none">
                <a:solidFill>
                  <a:schemeClr val="accent3"/>
                </a:solidFill>
                <a:latin typeface="Open Sans"/>
                <a:ea typeface="Open Sans"/>
                <a:cs typeface="Open Sans"/>
                <a:sym typeface="Open Sans"/>
              </a:defRPr>
            </a:lvl9pPr>
          </a:lstStyle>
          <a:p>
            <a:r>
              <a:t>xx%</a:t>
            </a:r>
          </a:p>
        </p:txBody>
      </p:sp>
      <p:sp>
        <p:nvSpPr>
          <p:cNvPr id="91" name="Google Shape;91;p15"/>
          <p:cNvSpPr txBox="1">
            <a:spLocks noGrp="1"/>
          </p:cNvSpPr>
          <p:nvPr>
            <p:ph type="subTitle" idx="1"/>
          </p:nvPr>
        </p:nvSpPr>
        <p:spPr>
          <a:xfrm>
            <a:off x="720000" y="3415675"/>
            <a:ext cx="2916300" cy="642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92"/>
        <p:cNvGrpSpPr/>
        <p:nvPr/>
      </p:nvGrpSpPr>
      <p:grpSpPr>
        <a:xfrm>
          <a:off x="0" y="0"/>
          <a:ext cx="0" cy="0"/>
          <a:chOff x="0" y="0"/>
          <a:chExt cx="0" cy="0"/>
        </a:xfrm>
      </p:grpSpPr>
      <p:sp>
        <p:nvSpPr>
          <p:cNvPr id="93" name="Google Shape;93;p16"/>
          <p:cNvSpPr txBox="1">
            <a:spLocks noGrp="1"/>
          </p:cNvSpPr>
          <p:nvPr>
            <p:ph type="title"/>
          </p:nvPr>
        </p:nvSpPr>
        <p:spPr>
          <a:xfrm>
            <a:off x="720000" y="1260000"/>
            <a:ext cx="33537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sz="3500"/>
            </a:lvl1pPr>
            <a:lvl2pPr lvl="1" rtl="0">
              <a:spcBef>
                <a:spcPts val="0"/>
              </a:spcBef>
              <a:spcAft>
                <a:spcPts val="0"/>
              </a:spcAft>
              <a:buSzPts val="3500"/>
              <a:buFont typeface="Raleway Thin"/>
              <a:buNone/>
              <a:defRPr sz="3500">
                <a:latin typeface="Raleway Thin"/>
                <a:ea typeface="Raleway Thin"/>
                <a:cs typeface="Raleway Thin"/>
                <a:sym typeface="Raleway Thin"/>
              </a:defRPr>
            </a:lvl2pPr>
            <a:lvl3pPr lvl="2" rtl="0">
              <a:spcBef>
                <a:spcPts val="0"/>
              </a:spcBef>
              <a:spcAft>
                <a:spcPts val="0"/>
              </a:spcAft>
              <a:buSzPts val="3500"/>
              <a:buFont typeface="Raleway Thin"/>
              <a:buNone/>
              <a:defRPr sz="3500">
                <a:latin typeface="Raleway Thin"/>
                <a:ea typeface="Raleway Thin"/>
                <a:cs typeface="Raleway Thin"/>
                <a:sym typeface="Raleway Thin"/>
              </a:defRPr>
            </a:lvl3pPr>
            <a:lvl4pPr lvl="3" rtl="0">
              <a:spcBef>
                <a:spcPts val="0"/>
              </a:spcBef>
              <a:spcAft>
                <a:spcPts val="0"/>
              </a:spcAft>
              <a:buSzPts val="3500"/>
              <a:buFont typeface="Raleway Thin"/>
              <a:buNone/>
              <a:defRPr sz="3500">
                <a:latin typeface="Raleway Thin"/>
                <a:ea typeface="Raleway Thin"/>
                <a:cs typeface="Raleway Thin"/>
                <a:sym typeface="Raleway Thin"/>
              </a:defRPr>
            </a:lvl4pPr>
            <a:lvl5pPr lvl="4" rtl="0">
              <a:spcBef>
                <a:spcPts val="0"/>
              </a:spcBef>
              <a:spcAft>
                <a:spcPts val="0"/>
              </a:spcAft>
              <a:buSzPts val="3500"/>
              <a:buFont typeface="Raleway Thin"/>
              <a:buNone/>
              <a:defRPr sz="3500">
                <a:latin typeface="Raleway Thin"/>
                <a:ea typeface="Raleway Thin"/>
                <a:cs typeface="Raleway Thin"/>
                <a:sym typeface="Raleway Thin"/>
              </a:defRPr>
            </a:lvl5pPr>
            <a:lvl6pPr lvl="5" rtl="0">
              <a:spcBef>
                <a:spcPts val="0"/>
              </a:spcBef>
              <a:spcAft>
                <a:spcPts val="0"/>
              </a:spcAft>
              <a:buSzPts val="3500"/>
              <a:buFont typeface="Raleway Thin"/>
              <a:buNone/>
              <a:defRPr sz="3500">
                <a:latin typeface="Raleway Thin"/>
                <a:ea typeface="Raleway Thin"/>
                <a:cs typeface="Raleway Thin"/>
                <a:sym typeface="Raleway Thin"/>
              </a:defRPr>
            </a:lvl6pPr>
            <a:lvl7pPr lvl="6" rtl="0">
              <a:spcBef>
                <a:spcPts val="0"/>
              </a:spcBef>
              <a:spcAft>
                <a:spcPts val="0"/>
              </a:spcAft>
              <a:buSzPts val="3500"/>
              <a:buFont typeface="Raleway Thin"/>
              <a:buNone/>
              <a:defRPr sz="3500">
                <a:latin typeface="Raleway Thin"/>
                <a:ea typeface="Raleway Thin"/>
                <a:cs typeface="Raleway Thin"/>
                <a:sym typeface="Raleway Thin"/>
              </a:defRPr>
            </a:lvl7pPr>
            <a:lvl8pPr lvl="7" rtl="0">
              <a:spcBef>
                <a:spcPts val="0"/>
              </a:spcBef>
              <a:spcAft>
                <a:spcPts val="0"/>
              </a:spcAft>
              <a:buSzPts val="3500"/>
              <a:buFont typeface="Raleway Thin"/>
              <a:buNone/>
              <a:defRPr sz="3500">
                <a:latin typeface="Raleway Thin"/>
                <a:ea typeface="Raleway Thin"/>
                <a:cs typeface="Raleway Thin"/>
                <a:sym typeface="Raleway Thin"/>
              </a:defRPr>
            </a:lvl8pPr>
            <a:lvl9pPr lvl="8" rtl="0">
              <a:spcBef>
                <a:spcPts val="0"/>
              </a:spcBef>
              <a:spcAft>
                <a:spcPts val="0"/>
              </a:spcAft>
              <a:buSzPts val="3500"/>
              <a:buFont typeface="Raleway Thin"/>
              <a:buNone/>
              <a:defRPr sz="3500">
                <a:latin typeface="Raleway Thin"/>
                <a:ea typeface="Raleway Thin"/>
                <a:cs typeface="Raleway Thin"/>
                <a:sym typeface="Raleway Thin"/>
              </a:defRPr>
            </a:lvl9pPr>
          </a:lstStyle>
          <a:p>
            <a:endParaRPr/>
          </a:p>
        </p:txBody>
      </p:sp>
      <p:sp>
        <p:nvSpPr>
          <p:cNvPr id="94" name="Google Shape;94;p16"/>
          <p:cNvSpPr txBox="1">
            <a:spLocks noGrp="1"/>
          </p:cNvSpPr>
          <p:nvPr>
            <p:ph type="subTitle" idx="1"/>
          </p:nvPr>
        </p:nvSpPr>
        <p:spPr>
          <a:xfrm>
            <a:off x="729500" y="2143500"/>
            <a:ext cx="3353700" cy="1740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sz="1600"/>
            </a:lvl1pPr>
            <a:lvl2pPr lvl="1" rtl="0">
              <a:lnSpc>
                <a:spcPct val="100000"/>
              </a:lnSpc>
              <a:spcBef>
                <a:spcPts val="1600"/>
              </a:spcBef>
              <a:spcAft>
                <a:spcPts val="0"/>
              </a:spcAft>
              <a:buSzPts val="1600"/>
              <a:buNone/>
              <a:defRPr sz="1600"/>
            </a:lvl2pPr>
            <a:lvl3pPr lvl="2" rtl="0">
              <a:lnSpc>
                <a:spcPct val="100000"/>
              </a:lnSpc>
              <a:spcBef>
                <a:spcPts val="1600"/>
              </a:spcBef>
              <a:spcAft>
                <a:spcPts val="0"/>
              </a:spcAft>
              <a:buSzPts val="1600"/>
              <a:buNone/>
              <a:defRPr sz="1600"/>
            </a:lvl3pPr>
            <a:lvl4pPr lvl="3" rtl="0">
              <a:lnSpc>
                <a:spcPct val="100000"/>
              </a:lnSpc>
              <a:spcBef>
                <a:spcPts val="1600"/>
              </a:spcBef>
              <a:spcAft>
                <a:spcPts val="0"/>
              </a:spcAft>
              <a:buSzPts val="1600"/>
              <a:buNone/>
              <a:defRPr sz="1600"/>
            </a:lvl4pPr>
            <a:lvl5pPr lvl="4" rtl="0">
              <a:lnSpc>
                <a:spcPct val="100000"/>
              </a:lnSpc>
              <a:spcBef>
                <a:spcPts val="1600"/>
              </a:spcBef>
              <a:spcAft>
                <a:spcPts val="0"/>
              </a:spcAft>
              <a:buSzPts val="1600"/>
              <a:buNone/>
              <a:defRPr sz="1600"/>
            </a:lvl5pPr>
            <a:lvl6pPr lvl="5" rtl="0">
              <a:lnSpc>
                <a:spcPct val="100000"/>
              </a:lnSpc>
              <a:spcBef>
                <a:spcPts val="1600"/>
              </a:spcBef>
              <a:spcAft>
                <a:spcPts val="0"/>
              </a:spcAft>
              <a:buSzPts val="1600"/>
              <a:buNone/>
              <a:defRPr sz="1600"/>
            </a:lvl6pPr>
            <a:lvl7pPr lvl="6" rtl="0">
              <a:lnSpc>
                <a:spcPct val="100000"/>
              </a:lnSpc>
              <a:spcBef>
                <a:spcPts val="1600"/>
              </a:spcBef>
              <a:spcAft>
                <a:spcPts val="0"/>
              </a:spcAft>
              <a:buSzPts val="1600"/>
              <a:buNone/>
              <a:defRPr sz="1600"/>
            </a:lvl7pPr>
            <a:lvl8pPr lvl="7" rtl="0">
              <a:lnSpc>
                <a:spcPct val="100000"/>
              </a:lnSpc>
              <a:spcBef>
                <a:spcPts val="1600"/>
              </a:spcBef>
              <a:spcAft>
                <a:spcPts val="0"/>
              </a:spcAft>
              <a:buSzPts val="1600"/>
              <a:buNone/>
              <a:defRPr sz="1600"/>
            </a:lvl8pPr>
            <a:lvl9pPr lvl="8" rtl="0">
              <a:lnSpc>
                <a:spcPct val="100000"/>
              </a:lnSpc>
              <a:spcBef>
                <a:spcPts val="1600"/>
              </a:spcBef>
              <a:spcAft>
                <a:spcPts val="1600"/>
              </a:spcAft>
              <a:buSzPts val="1600"/>
              <a:buNone/>
              <a:defRPr sz="1600"/>
            </a:lvl9pPr>
          </a:lstStyle>
          <a:p>
            <a:endParaRPr/>
          </a:p>
        </p:txBody>
      </p:sp>
      <p:sp>
        <p:nvSpPr>
          <p:cNvPr id="95" name="Google Shape;95;p16"/>
          <p:cNvSpPr/>
          <p:nvPr/>
        </p:nvSpPr>
        <p:spPr>
          <a:xfrm>
            <a:off x="-402275" y="416400"/>
            <a:ext cx="9265800" cy="4327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96"/>
        <p:cNvGrpSpPr/>
        <p:nvPr/>
      </p:nvGrpSpPr>
      <p:grpSpPr>
        <a:xfrm>
          <a:off x="0" y="0"/>
          <a:ext cx="0" cy="0"/>
          <a:chOff x="0" y="0"/>
          <a:chExt cx="0" cy="0"/>
        </a:xfrm>
      </p:grpSpPr>
      <p:sp>
        <p:nvSpPr>
          <p:cNvPr id="97" name="Google Shape;97;p17"/>
          <p:cNvSpPr txBox="1">
            <a:spLocks noGrp="1"/>
          </p:cNvSpPr>
          <p:nvPr>
            <p:ph type="title"/>
          </p:nvPr>
        </p:nvSpPr>
        <p:spPr>
          <a:xfrm>
            <a:off x="720000" y="477600"/>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sz="3500"/>
            </a:lvl1pPr>
            <a:lvl2pPr lvl="1" rtl="0">
              <a:spcBef>
                <a:spcPts val="0"/>
              </a:spcBef>
              <a:spcAft>
                <a:spcPts val="0"/>
              </a:spcAft>
              <a:buSzPts val="3500"/>
              <a:buFont typeface="Raleway Thin"/>
              <a:buNone/>
              <a:defRPr sz="3500">
                <a:latin typeface="Raleway Thin"/>
                <a:ea typeface="Raleway Thin"/>
                <a:cs typeface="Raleway Thin"/>
                <a:sym typeface="Raleway Thin"/>
              </a:defRPr>
            </a:lvl2pPr>
            <a:lvl3pPr lvl="2" rtl="0">
              <a:spcBef>
                <a:spcPts val="0"/>
              </a:spcBef>
              <a:spcAft>
                <a:spcPts val="0"/>
              </a:spcAft>
              <a:buSzPts val="3500"/>
              <a:buFont typeface="Raleway Thin"/>
              <a:buNone/>
              <a:defRPr sz="3500">
                <a:latin typeface="Raleway Thin"/>
                <a:ea typeface="Raleway Thin"/>
                <a:cs typeface="Raleway Thin"/>
                <a:sym typeface="Raleway Thin"/>
              </a:defRPr>
            </a:lvl3pPr>
            <a:lvl4pPr lvl="3" rtl="0">
              <a:spcBef>
                <a:spcPts val="0"/>
              </a:spcBef>
              <a:spcAft>
                <a:spcPts val="0"/>
              </a:spcAft>
              <a:buSzPts val="3500"/>
              <a:buFont typeface="Raleway Thin"/>
              <a:buNone/>
              <a:defRPr sz="3500">
                <a:latin typeface="Raleway Thin"/>
                <a:ea typeface="Raleway Thin"/>
                <a:cs typeface="Raleway Thin"/>
                <a:sym typeface="Raleway Thin"/>
              </a:defRPr>
            </a:lvl4pPr>
            <a:lvl5pPr lvl="4" rtl="0">
              <a:spcBef>
                <a:spcPts val="0"/>
              </a:spcBef>
              <a:spcAft>
                <a:spcPts val="0"/>
              </a:spcAft>
              <a:buSzPts val="3500"/>
              <a:buFont typeface="Raleway Thin"/>
              <a:buNone/>
              <a:defRPr sz="3500">
                <a:latin typeface="Raleway Thin"/>
                <a:ea typeface="Raleway Thin"/>
                <a:cs typeface="Raleway Thin"/>
                <a:sym typeface="Raleway Thin"/>
              </a:defRPr>
            </a:lvl5pPr>
            <a:lvl6pPr lvl="5" rtl="0">
              <a:spcBef>
                <a:spcPts val="0"/>
              </a:spcBef>
              <a:spcAft>
                <a:spcPts val="0"/>
              </a:spcAft>
              <a:buSzPts val="3500"/>
              <a:buFont typeface="Raleway Thin"/>
              <a:buNone/>
              <a:defRPr sz="3500">
                <a:latin typeface="Raleway Thin"/>
                <a:ea typeface="Raleway Thin"/>
                <a:cs typeface="Raleway Thin"/>
                <a:sym typeface="Raleway Thin"/>
              </a:defRPr>
            </a:lvl6pPr>
            <a:lvl7pPr lvl="6" rtl="0">
              <a:spcBef>
                <a:spcPts val="0"/>
              </a:spcBef>
              <a:spcAft>
                <a:spcPts val="0"/>
              </a:spcAft>
              <a:buSzPts val="3500"/>
              <a:buFont typeface="Raleway Thin"/>
              <a:buNone/>
              <a:defRPr sz="3500">
                <a:latin typeface="Raleway Thin"/>
                <a:ea typeface="Raleway Thin"/>
                <a:cs typeface="Raleway Thin"/>
                <a:sym typeface="Raleway Thin"/>
              </a:defRPr>
            </a:lvl7pPr>
            <a:lvl8pPr lvl="7" rtl="0">
              <a:spcBef>
                <a:spcPts val="0"/>
              </a:spcBef>
              <a:spcAft>
                <a:spcPts val="0"/>
              </a:spcAft>
              <a:buSzPts val="3500"/>
              <a:buFont typeface="Raleway Thin"/>
              <a:buNone/>
              <a:defRPr sz="3500">
                <a:latin typeface="Raleway Thin"/>
                <a:ea typeface="Raleway Thin"/>
                <a:cs typeface="Raleway Thin"/>
                <a:sym typeface="Raleway Thin"/>
              </a:defRPr>
            </a:lvl8pPr>
            <a:lvl9pPr lvl="8" rtl="0">
              <a:spcBef>
                <a:spcPts val="0"/>
              </a:spcBef>
              <a:spcAft>
                <a:spcPts val="0"/>
              </a:spcAft>
              <a:buSzPts val="3500"/>
              <a:buFont typeface="Raleway Thin"/>
              <a:buNone/>
              <a:defRPr sz="3500">
                <a:latin typeface="Raleway Thin"/>
                <a:ea typeface="Raleway Thin"/>
                <a:cs typeface="Raleway Thin"/>
                <a:sym typeface="Raleway Thin"/>
              </a:defRPr>
            </a:lvl9pPr>
          </a:lstStyle>
          <a:p>
            <a:endParaRPr/>
          </a:p>
        </p:txBody>
      </p:sp>
      <p:sp>
        <p:nvSpPr>
          <p:cNvPr id="98" name="Google Shape;98;p17"/>
          <p:cNvSpPr txBox="1">
            <a:spLocks noGrp="1"/>
          </p:cNvSpPr>
          <p:nvPr>
            <p:ph type="ctrTitle" idx="2"/>
          </p:nvPr>
        </p:nvSpPr>
        <p:spPr>
          <a:xfrm>
            <a:off x="1141632" y="3394975"/>
            <a:ext cx="2513400" cy="502200"/>
          </a:xfrm>
          <a:prstGeom prst="rect">
            <a:avLst/>
          </a:prstGeom>
        </p:spPr>
        <p:txBody>
          <a:bodyPr spcFirstLastPara="1" wrap="square" lIns="91425" tIns="91425" rIns="91425" bIns="91425" anchor="b" anchorCtr="0">
            <a:noAutofit/>
          </a:bodyPr>
          <a:lstStyle>
            <a:lvl1pPr lvl="0" rtl="0">
              <a:spcBef>
                <a:spcPts val="0"/>
              </a:spcBef>
              <a:spcAft>
                <a:spcPts val="0"/>
              </a:spcAft>
              <a:buSzPts val="1600"/>
              <a:buNone/>
              <a:defRPr sz="1600"/>
            </a:lvl1pPr>
            <a:lvl2pPr lvl="1" rtl="0">
              <a:spcBef>
                <a:spcPts val="0"/>
              </a:spcBef>
              <a:spcAft>
                <a:spcPts val="0"/>
              </a:spcAft>
              <a:buSzPts val="1600"/>
              <a:buNone/>
              <a:defRPr sz="1600"/>
            </a:lvl2pPr>
            <a:lvl3pPr lvl="2" rtl="0">
              <a:spcBef>
                <a:spcPts val="0"/>
              </a:spcBef>
              <a:spcAft>
                <a:spcPts val="0"/>
              </a:spcAft>
              <a:buSzPts val="1600"/>
              <a:buNone/>
              <a:defRPr sz="1600"/>
            </a:lvl3pPr>
            <a:lvl4pPr lvl="3" rtl="0">
              <a:spcBef>
                <a:spcPts val="0"/>
              </a:spcBef>
              <a:spcAft>
                <a:spcPts val="0"/>
              </a:spcAft>
              <a:buSzPts val="1600"/>
              <a:buNone/>
              <a:defRPr sz="1600"/>
            </a:lvl4pPr>
            <a:lvl5pPr lvl="4" rtl="0">
              <a:spcBef>
                <a:spcPts val="0"/>
              </a:spcBef>
              <a:spcAft>
                <a:spcPts val="0"/>
              </a:spcAft>
              <a:buSzPts val="1600"/>
              <a:buNone/>
              <a:defRPr sz="1600"/>
            </a:lvl5pPr>
            <a:lvl6pPr lvl="5" rtl="0">
              <a:spcBef>
                <a:spcPts val="0"/>
              </a:spcBef>
              <a:spcAft>
                <a:spcPts val="0"/>
              </a:spcAft>
              <a:buSzPts val="1600"/>
              <a:buNone/>
              <a:defRPr sz="1600"/>
            </a:lvl6pPr>
            <a:lvl7pPr lvl="6" rtl="0">
              <a:spcBef>
                <a:spcPts val="0"/>
              </a:spcBef>
              <a:spcAft>
                <a:spcPts val="0"/>
              </a:spcAft>
              <a:buSzPts val="1600"/>
              <a:buNone/>
              <a:defRPr sz="1600"/>
            </a:lvl7pPr>
            <a:lvl8pPr lvl="7" rtl="0">
              <a:spcBef>
                <a:spcPts val="0"/>
              </a:spcBef>
              <a:spcAft>
                <a:spcPts val="0"/>
              </a:spcAft>
              <a:buSzPts val="1600"/>
              <a:buNone/>
              <a:defRPr sz="1600"/>
            </a:lvl8pPr>
            <a:lvl9pPr lvl="8" rtl="0">
              <a:spcBef>
                <a:spcPts val="0"/>
              </a:spcBef>
              <a:spcAft>
                <a:spcPts val="0"/>
              </a:spcAft>
              <a:buSzPts val="1600"/>
              <a:buNone/>
              <a:defRPr sz="1600"/>
            </a:lvl9pPr>
          </a:lstStyle>
          <a:p>
            <a:endParaRPr/>
          </a:p>
        </p:txBody>
      </p:sp>
      <p:sp>
        <p:nvSpPr>
          <p:cNvPr id="99" name="Google Shape;99;p17"/>
          <p:cNvSpPr txBox="1">
            <a:spLocks noGrp="1"/>
          </p:cNvSpPr>
          <p:nvPr>
            <p:ph type="subTitle" idx="1"/>
          </p:nvPr>
        </p:nvSpPr>
        <p:spPr>
          <a:xfrm>
            <a:off x="1141625" y="3734550"/>
            <a:ext cx="2513400" cy="780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5"/>
              </a:buClr>
              <a:buSzPts val="1400"/>
              <a:buNone/>
              <a:defRPr sz="1400">
                <a:solidFill>
                  <a:schemeClr val="accent5"/>
                </a:solidFill>
              </a:defRPr>
            </a:lvl1pPr>
            <a:lvl2pPr lvl="1" rtl="0">
              <a:lnSpc>
                <a:spcPct val="100000"/>
              </a:lnSpc>
              <a:spcBef>
                <a:spcPts val="0"/>
              </a:spcBef>
              <a:spcAft>
                <a:spcPts val="0"/>
              </a:spcAft>
              <a:buClr>
                <a:schemeClr val="accent5"/>
              </a:buClr>
              <a:buSzPts val="1400"/>
              <a:buNone/>
              <a:defRPr>
                <a:solidFill>
                  <a:schemeClr val="accent5"/>
                </a:solidFill>
              </a:defRPr>
            </a:lvl2pPr>
            <a:lvl3pPr lvl="2" rtl="0">
              <a:lnSpc>
                <a:spcPct val="100000"/>
              </a:lnSpc>
              <a:spcBef>
                <a:spcPts val="0"/>
              </a:spcBef>
              <a:spcAft>
                <a:spcPts val="0"/>
              </a:spcAft>
              <a:buClr>
                <a:schemeClr val="accent5"/>
              </a:buClr>
              <a:buSzPts val="1400"/>
              <a:buNone/>
              <a:defRPr>
                <a:solidFill>
                  <a:schemeClr val="accent5"/>
                </a:solidFill>
              </a:defRPr>
            </a:lvl3pPr>
            <a:lvl4pPr lvl="3" rtl="0">
              <a:lnSpc>
                <a:spcPct val="100000"/>
              </a:lnSpc>
              <a:spcBef>
                <a:spcPts val="0"/>
              </a:spcBef>
              <a:spcAft>
                <a:spcPts val="0"/>
              </a:spcAft>
              <a:buClr>
                <a:schemeClr val="accent5"/>
              </a:buClr>
              <a:buSzPts val="1400"/>
              <a:buNone/>
              <a:defRPr>
                <a:solidFill>
                  <a:schemeClr val="accent5"/>
                </a:solidFill>
              </a:defRPr>
            </a:lvl4pPr>
            <a:lvl5pPr lvl="4" rtl="0">
              <a:lnSpc>
                <a:spcPct val="100000"/>
              </a:lnSpc>
              <a:spcBef>
                <a:spcPts val="0"/>
              </a:spcBef>
              <a:spcAft>
                <a:spcPts val="0"/>
              </a:spcAft>
              <a:buClr>
                <a:schemeClr val="accent5"/>
              </a:buClr>
              <a:buSzPts val="1400"/>
              <a:buNone/>
              <a:defRPr>
                <a:solidFill>
                  <a:schemeClr val="accent5"/>
                </a:solidFill>
              </a:defRPr>
            </a:lvl5pPr>
            <a:lvl6pPr lvl="5" rtl="0">
              <a:lnSpc>
                <a:spcPct val="100000"/>
              </a:lnSpc>
              <a:spcBef>
                <a:spcPts val="0"/>
              </a:spcBef>
              <a:spcAft>
                <a:spcPts val="0"/>
              </a:spcAft>
              <a:buClr>
                <a:schemeClr val="accent5"/>
              </a:buClr>
              <a:buSzPts val="1400"/>
              <a:buNone/>
              <a:defRPr>
                <a:solidFill>
                  <a:schemeClr val="accent5"/>
                </a:solidFill>
              </a:defRPr>
            </a:lvl6pPr>
            <a:lvl7pPr lvl="6" rtl="0">
              <a:lnSpc>
                <a:spcPct val="100000"/>
              </a:lnSpc>
              <a:spcBef>
                <a:spcPts val="0"/>
              </a:spcBef>
              <a:spcAft>
                <a:spcPts val="0"/>
              </a:spcAft>
              <a:buClr>
                <a:schemeClr val="accent5"/>
              </a:buClr>
              <a:buSzPts val="1400"/>
              <a:buNone/>
              <a:defRPr>
                <a:solidFill>
                  <a:schemeClr val="accent5"/>
                </a:solidFill>
              </a:defRPr>
            </a:lvl7pPr>
            <a:lvl8pPr lvl="7" rtl="0">
              <a:lnSpc>
                <a:spcPct val="100000"/>
              </a:lnSpc>
              <a:spcBef>
                <a:spcPts val="0"/>
              </a:spcBef>
              <a:spcAft>
                <a:spcPts val="0"/>
              </a:spcAft>
              <a:buClr>
                <a:schemeClr val="accent5"/>
              </a:buClr>
              <a:buSzPts val="1400"/>
              <a:buNone/>
              <a:defRPr>
                <a:solidFill>
                  <a:schemeClr val="accent5"/>
                </a:solidFill>
              </a:defRPr>
            </a:lvl8pPr>
            <a:lvl9pPr lvl="8" rtl="0">
              <a:lnSpc>
                <a:spcPct val="100000"/>
              </a:lnSpc>
              <a:spcBef>
                <a:spcPts val="0"/>
              </a:spcBef>
              <a:spcAft>
                <a:spcPts val="0"/>
              </a:spcAft>
              <a:buClr>
                <a:schemeClr val="accent5"/>
              </a:buClr>
              <a:buSzPts val="1400"/>
              <a:buNone/>
              <a:defRPr>
                <a:solidFill>
                  <a:schemeClr val="accent5"/>
                </a:solidFill>
              </a:defRPr>
            </a:lvl9pPr>
          </a:lstStyle>
          <a:p>
            <a:endParaRPr/>
          </a:p>
        </p:txBody>
      </p:sp>
      <p:sp>
        <p:nvSpPr>
          <p:cNvPr id="100" name="Google Shape;100;p17"/>
          <p:cNvSpPr txBox="1">
            <a:spLocks noGrp="1"/>
          </p:cNvSpPr>
          <p:nvPr>
            <p:ph type="ctrTitle" idx="3"/>
          </p:nvPr>
        </p:nvSpPr>
        <p:spPr>
          <a:xfrm>
            <a:off x="4744545" y="3394975"/>
            <a:ext cx="2513400" cy="502200"/>
          </a:xfrm>
          <a:prstGeom prst="rect">
            <a:avLst/>
          </a:prstGeom>
        </p:spPr>
        <p:txBody>
          <a:bodyPr spcFirstLastPara="1" wrap="square" lIns="91425" tIns="91425" rIns="91425" bIns="91425" anchor="b" anchorCtr="0">
            <a:noAutofit/>
          </a:bodyPr>
          <a:lstStyle>
            <a:lvl1pPr lvl="0" rtl="0">
              <a:spcBef>
                <a:spcPts val="0"/>
              </a:spcBef>
              <a:spcAft>
                <a:spcPts val="0"/>
              </a:spcAft>
              <a:buSzPts val="1600"/>
              <a:buNone/>
              <a:defRPr sz="1600"/>
            </a:lvl1pPr>
            <a:lvl2pPr lvl="1" rtl="0">
              <a:spcBef>
                <a:spcPts val="0"/>
              </a:spcBef>
              <a:spcAft>
                <a:spcPts val="0"/>
              </a:spcAft>
              <a:buSzPts val="1600"/>
              <a:buNone/>
              <a:defRPr sz="1600"/>
            </a:lvl2pPr>
            <a:lvl3pPr lvl="2" rtl="0">
              <a:spcBef>
                <a:spcPts val="0"/>
              </a:spcBef>
              <a:spcAft>
                <a:spcPts val="0"/>
              </a:spcAft>
              <a:buSzPts val="1600"/>
              <a:buNone/>
              <a:defRPr sz="1600"/>
            </a:lvl3pPr>
            <a:lvl4pPr lvl="3" rtl="0">
              <a:spcBef>
                <a:spcPts val="0"/>
              </a:spcBef>
              <a:spcAft>
                <a:spcPts val="0"/>
              </a:spcAft>
              <a:buSzPts val="1600"/>
              <a:buNone/>
              <a:defRPr sz="1600"/>
            </a:lvl4pPr>
            <a:lvl5pPr lvl="4" rtl="0">
              <a:spcBef>
                <a:spcPts val="0"/>
              </a:spcBef>
              <a:spcAft>
                <a:spcPts val="0"/>
              </a:spcAft>
              <a:buSzPts val="1600"/>
              <a:buNone/>
              <a:defRPr sz="1600"/>
            </a:lvl5pPr>
            <a:lvl6pPr lvl="5" rtl="0">
              <a:spcBef>
                <a:spcPts val="0"/>
              </a:spcBef>
              <a:spcAft>
                <a:spcPts val="0"/>
              </a:spcAft>
              <a:buSzPts val="1600"/>
              <a:buNone/>
              <a:defRPr sz="1600"/>
            </a:lvl6pPr>
            <a:lvl7pPr lvl="6" rtl="0">
              <a:spcBef>
                <a:spcPts val="0"/>
              </a:spcBef>
              <a:spcAft>
                <a:spcPts val="0"/>
              </a:spcAft>
              <a:buSzPts val="1600"/>
              <a:buNone/>
              <a:defRPr sz="1600"/>
            </a:lvl7pPr>
            <a:lvl8pPr lvl="7" rtl="0">
              <a:spcBef>
                <a:spcPts val="0"/>
              </a:spcBef>
              <a:spcAft>
                <a:spcPts val="0"/>
              </a:spcAft>
              <a:buSzPts val="1600"/>
              <a:buNone/>
              <a:defRPr sz="1600"/>
            </a:lvl8pPr>
            <a:lvl9pPr lvl="8" rtl="0">
              <a:spcBef>
                <a:spcPts val="0"/>
              </a:spcBef>
              <a:spcAft>
                <a:spcPts val="0"/>
              </a:spcAft>
              <a:buSzPts val="1600"/>
              <a:buNone/>
              <a:defRPr sz="1600"/>
            </a:lvl9pPr>
          </a:lstStyle>
          <a:p>
            <a:endParaRPr/>
          </a:p>
        </p:txBody>
      </p:sp>
      <p:sp>
        <p:nvSpPr>
          <p:cNvPr id="101" name="Google Shape;101;p17"/>
          <p:cNvSpPr txBox="1">
            <a:spLocks noGrp="1"/>
          </p:cNvSpPr>
          <p:nvPr>
            <p:ph type="subTitle" idx="4"/>
          </p:nvPr>
        </p:nvSpPr>
        <p:spPr>
          <a:xfrm>
            <a:off x="4744536" y="3734550"/>
            <a:ext cx="2513400" cy="780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5"/>
              </a:buClr>
              <a:buSzPts val="1400"/>
              <a:buNone/>
              <a:defRPr sz="1400">
                <a:solidFill>
                  <a:schemeClr val="accent5"/>
                </a:solidFill>
              </a:defRPr>
            </a:lvl1pPr>
            <a:lvl2pPr lvl="1" rtl="0">
              <a:lnSpc>
                <a:spcPct val="100000"/>
              </a:lnSpc>
              <a:spcBef>
                <a:spcPts val="0"/>
              </a:spcBef>
              <a:spcAft>
                <a:spcPts val="0"/>
              </a:spcAft>
              <a:buClr>
                <a:schemeClr val="accent5"/>
              </a:buClr>
              <a:buSzPts val="1400"/>
              <a:buNone/>
              <a:defRPr>
                <a:solidFill>
                  <a:schemeClr val="accent5"/>
                </a:solidFill>
              </a:defRPr>
            </a:lvl2pPr>
            <a:lvl3pPr lvl="2" rtl="0">
              <a:lnSpc>
                <a:spcPct val="100000"/>
              </a:lnSpc>
              <a:spcBef>
                <a:spcPts val="0"/>
              </a:spcBef>
              <a:spcAft>
                <a:spcPts val="0"/>
              </a:spcAft>
              <a:buClr>
                <a:schemeClr val="accent5"/>
              </a:buClr>
              <a:buSzPts val="1400"/>
              <a:buNone/>
              <a:defRPr>
                <a:solidFill>
                  <a:schemeClr val="accent5"/>
                </a:solidFill>
              </a:defRPr>
            </a:lvl3pPr>
            <a:lvl4pPr lvl="3" rtl="0">
              <a:lnSpc>
                <a:spcPct val="100000"/>
              </a:lnSpc>
              <a:spcBef>
                <a:spcPts val="0"/>
              </a:spcBef>
              <a:spcAft>
                <a:spcPts val="0"/>
              </a:spcAft>
              <a:buClr>
                <a:schemeClr val="accent5"/>
              </a:buClr>
              <a:buSzPts val="1400"/>
              <a:buNone/>
              <a:defRPr>
                <a:solidFill>
                  <a:schemeClr val="accent5"/>
                </a:solidFill>
              </a:defRPr>
            </a:lvl4pPr>
            <a:lvl5pPr lvl="4" rtl="0">
              <a:lnSpc>
                <a:spcPct val="100000"/>
              </a:lnSpc>
              <a:spcBef>
                <a:spcPts val="0"/>
              </a:spcBef>
              <a:spcAft>
                <a:spcPts val="0"/>
              </a:spcAft>
              <a:buClr>
                <a:schemeClr val="accent5"/>
              </a:buClr>
              <a:buSzPts val="1400"/>
              <a:buNone/>
              <a:defRPr>
                <a:solidFill>
                  <a:schemeClr val="accent5"/>
                </a:solidFill>
              </a:defRPr>
            </a:lvl5pPr>
            <a:lvl6pPr lvl="5" rtl="0">
              <a:lnSpc>
                <a:spcPct val="100000"/>
              </a:lnSpc>
              <a:spcBef>
                <a:spcPts val="0"/>
              </a:spcBef>
              <a:spcAft>
                <a:spcPts val="0"/>
              </a:spcAft>
              <a:buClr>
                <a:schemeClr val="accent5"/>
              </a:buClr>
              <a:buSzPts val="1400"/>
              <a:buNone/>
              <a:defRPr>
                <a:solidFill>
                  <a:schemeClr val="accent5"/>
                </a:solidFill>
              </a:defRPr>
            </a:lvl6pPr>
            <a:lvl7pPr lvl="6" rtl="0">
              <a:lnSpc>
                <a:spcPct val="100000"/>
              </a:lnSpc>
              <a:spcBef>
                <a:spcPts val="0"/>
              </a:spcBef>
              <a:spcAft>
                <a:spcPts val="0"/>
              </a:spcAft>
              <a:buClr>
                <a:schemeClr val="accent5"/>
              </a:buClr>
              <a:buSzPts val="1400"/>
              <a:buNone/>
              <a:defRPr>
                <a:solidFill>
                  <a:schemeClr val="accent5"/>
                </a:solidFill>
              </a:defRPr>
            </a:lvl7pPr>
            <a:lvl8pPr lvl="7" rtl="0">
              <a:lnSpc>
                <a:spcPct val="100000"/>
              </a:lnSpc>
              <a:spcBef>
                <a:spcPts val="0"/>
              </a:spcBef>
              <a:spcAft>
                <a:spcPts val="0"/>
              </a:spcAft>
              <a:buClr>
                <a:schemeClr val="accent5"/>
              </a:buClr>
              <a:buSzPts val="1400"/>
              <a:buNone/>
              <a:defRPr>
                <a:solidFill>
                  <a:schemeClr val="accent5"/>
                </a:solidFill>
              </a:defRPr>
            </a:lvl8pPr>
            <a:lvl9pPr lvl="8" rtl="0">
              <a:lnSpc>
                <a:spcPct val="100000"/>
              </a:lnSpc>
              <a:spcBef>
                <a:spcPts val="0"/>
              </a:spcBef>
              <a:spcAft>
                <a:spcPts val="0"/>
              </a:spcAft>
              <a:buClr>
                <a:schemeClr val="accent5"/>
              </a:buClr>
              <a:buSzPts val="1400"/>
              <a:buNone/>
              <a:defRPr>
                <a:solidFill>
                  <a:schemeClr val="accent5"/>
                </a:solidFill>
              </a:defRPr>
            </a:lvl9pPr>
          </a:lstStyle>
          <a:p>
            <a:endParaRPr/>
          </a:p>
        </p:txBody>
      </p:sp>
      <p:sp>
        <p:nvSpPr>
          <p:cNvPr id="102" name="Google Shape;102;p17"/>
          <p:cNvSpPr/>
          <p:nvPr/>
        </p:nvSpPr>
        <p:spPr>
          <a:xfrm rot="5400000">
            <a:off x="6042503" y="2196150"/>
            <a:ext cx="5506200" cy="751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03"/>
        <p:cNvGrpSpPr/>
        <p:nvPr/>
      </p:nvGrpSpPr>
      <p:grpSpPr>
        <a:xfrm>
          <a:off x="0" y="0"/>
          <a:ext cx="0" cy="0"/>
          <a:chOff x="0" y="0"/>
          <a:chExt cx="0" cy="0"/>
        </a:xfrm>
      </p:grpSpPr>
      <p:sp>
        <p:nvSpPr>
          <p:cNvPr id="104" name="Google Shape;104;p18"/>
          <p:cNvSpPr txBox="1">
            <a:spLocks noGrp="1"/>
          </p:cNvSpPr>
          <p:nvPr>
            <p:ph type="title"/>
          </p:nvPr>
        </p:nvSpPr>
        <p:spPr>
          <a:xfrm>
            <a:off x="720000" y="477600"/>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sz="3500"/>
            </a:lvl1pPr>
            <a:lvl2pPr lvl="1" rtl="0">
              <a:spcBef>
                <a:spcPts val="0"/>
              </a:spcBef>
              <a:spcAft>
                <a:spcPts val="0"/>
              </a:spcAft>
              <a:buSzPts val="3500"/>
              <a:buFont typeface="Raleway Thin"/>
              <a:buNone/>
              <a:defRPr sz="3500">
                <a:latin typeface="Raleway Thin"/>
                <a:ea typeface="Raleway Thin"/>
                <a:cs typeface="Raleway Thin"/>
                <a:sym typeface="Raleway Thin"/>
              </a:defRPr>
            </a:lvl2pPr>
            <a:lvl3pPr lvl="2" rtl="0">
              <a:spcBef>
                <a:spcPts val="0"/>
              </a:spcBef>
              <a:spcAft>
                <a:spcPts val="0"/>
              </a:spcAft>
              <a:buSzPts val="3500"/>
              <a:buFont typeface="Raleway Thin"/>
              <a:buNone/>
              <a:defRPr sz="3500">
                <a:latin typeface="Raleway Thin"/>
                <a:ea typeface="Raleway Thin"/>
                <a:cs typeface="Raleway Thin"/>
                <a:sym typeface="Raleway Thin"/>
              </a:defRPr>
            </a:lvl3pPr>
            <a:lvl4pPr lvl="3" rtl="0">
              <a:spcBef>
                <a:spcPts val="0"/>
              </a:spcBef>
              <a:spcAft>
                <a:spcPts val="0"/>
              </a:spcAft>
              <a:buSzPts val="3500"/>
              <a:buFont typeface="Raleway Thin"/>
              <a:buNone/>
              <a:defRPr sz="3500">
                <a:latin typeface="Raleway Thin"/>
                <a:ea typeface="Raleway Thin"/>
                <a:cs typeface="Raleway Thin"/>
                <a:sym typeface="Raleway Thin"/>
              </a:defRPr>
            </a:lvl4pPr>
            <a:lvl5pPr lvl="4" rtl="0">
              <a:spcBef>
                <a:spcPts val="0"/>
              </a:spcBef>
              <a:spcAft>
                <a:spcPts val="0"/>
              </a:spcAft>
              <a:buSzPts val="3500"/>
              <a:buFont typeface="Raleway Thin"/>
              <a:buNone/>
              <a:defRPr sz="3500">
                <a:latin typeface="Raleway Thin"/>
                <a:ea typeface="Raleway Thin"/>
                <a:cs typeface="Raleway Thin"/>
                <a:sym typeface="Raleway Thin"/>
              </a:defRPr>
            </a:lvl5pPr>
            <a:lvl6pPr lvl="5" rtl="0">
              <a:spcBef>
                <a:spcPts val="0"/>
              </a:spcBef>
              <a:spcAft>
                <a:spcPts val="0"/>
              </a:spcAft>
              <a:buSzPts val="3500"/>
              <a:buFont typeface="Raleway Thin"/>
              <a:buNone/>
              <a:defRPr sz="3500">
                <a:latin typeface="Raleway Thin"/>
                <a:ea typeface="Raleway Thin"/>
                <a:cs typeface="Raleway Thin"/>
                <a:sym typeface="Raleway Thin"/>
              </a:defRPr>
            </a:lvl6pPr>
            <a:lvl7pPr lvl="6" rtl="0">
              <a:spcBef>
                <a:spcPts val="0"/>
              </a:spcBef>
              <a:spcAft>
                <a:spcPts val="0"/>
              </a:spcAft>
              <a:buSzPts val="3500"/>
              <a:buFont typeface="Raleway Thin"/>
              <a:buNone/>
              <a:defRPr sz="3500">
                <a:latin typeface="Raleway Thin"/>
                <a:ea typeface="Raleway Thin"/>
                <a:cs typeface="Raleway Thin"/>
                <a:sym typeface="Raleway Thin"/>
              </a:defRPr>
            </a:lvl7pPr>
            <a:lvl8pPr lvl="7" rtl="0">
              <a:spcBef>
                <a:spcPts val="0"/>
              </a:spcBef>
              <a:spcAft>
                <a:spcPts val="0"/>
              </a:spcAft>
              <a:buSzPts val="3500"/>
              <a:buFont typeface="Raleway Thin"/>
              <a:buNone/>
              <a:defRPr sz="3500">
                <a:latin typeface="Raleway Thin"/>
                <a:ea typeface="Raleway Thin"/>
                <a:cs typeface="Raleway Thin"/>
                <a:sym typeface="Raleway Thin"/>
              </a:defRPr>
            </a:lvl8pPr>
            <a:lvl9pPr lvl="8" rtl="0">
              <a:spcBef>
                <a:spcPts val="0"/>
              </a:spcBef>
              <a:spcAft>
                <a:spcPts val="0"/>
              </a:spcAft>
              <a:buSzPts val="3500"/>
              <a:buFont typeface="Raleway Thin"/>
              <a:buNone/>
              <a:defRPr sz="3500">
                <a:latin typeface="Raleway Thin"/>
                <a:ea typeface="Raleway Thin"/>
                <a:cs typeface="Raleway Thin"/>
                <a:sym typeface="Raleway Thin"/>
              </a:defRPr>
            </a:lvl9pPr>
          </a:lstStyle>
          <a:p>
            <a:endParaRPr/>
          </a:p>
        </p:txBody>
      </p:sp>
      <p:sp>
        <p:nvSpPr>
          <p:cNvPr id="105" name="Google Shape;105;p18"/>
          <p:cNvSpPr/>
          <p:nvPr/>
        </p:nvSpPr>
        <p:spPr>
          <a:xfrm rot="5400000">
            <a:off x="1380175" y="-1594175"/>
            <a:ext cx="5094900" cy="80661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6" name="Google Shape;106;p18"/>
          <p:cNvGrpSpPr/>
          <p:nvPr/>
        </p:nvGrpSpPr>
        <p:grpSpPr>
          <a:xfrm flipH="1">
            <a:off x="6350182" y="661664"/>
            <a:ext cx="3823739" cy="312682"/>
            <a:chOff x="9422000" y="4481475"/>
            <a:chExt cx="2137600" cy="174800"/>
          </a:xfrm>
        </p:grpSpPr>
        <p:sp>
          <p:nvSpPr>
            <p:cNvPr id="107" name="Google Shape;107;p18"/>
            <p:cNvSpPr/>
            <p:nvPr/>
          </p:nvSpPr>
          <p:spPr>
            <a:xfrm rot="5400000">
              <a:off x="11460025" y="4556700"/>
              <a:ext cx="174800" cy="24350"/>
            </a:xfrm>
            <a:custGeom>
              <a:avLst/>
              <a:gdLst/>
              <a:ahLst/>
              <a:cxnLst/>
              <a:rect l="l" t="t" r="r" b="b"/>
              <a:pathLst>
                <a:path w="6992" h="974" fill="none" extrusionOk="0">
                  <a:moveTo>
                    <a:pt x="1" y="913"/>
                  </a:moveTo>
                  <a:cubicBezTo>
                    <a:pt x="639" y="973"/>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8"/>
            <p:cNvSpPr/>
            <p:nvPr/>
          </p:nvSpPr>
          <p:spPr>
            <a:xfrm rot="5400000">
              <a:off x="11418988" y="4556713"/>
              <a:ext cx="174800" cy="24325"/>
            </a:xfrm>
            <a:custGeom>
              <a:avLst/>
              <a:gdLst/>
              <a:ahLst/>
              <a:cxnLst/>
              <a:rect l="l" t="t" r="r" b="b"/>
              <a:pathLst>
                <a:path w="6992" h="973" fill="none" extrusionOk="0">
                  <a:moveTo>
                    <a:pt x="1" y="912"/>
                  </a:moveTo>
                  <a:cubicBezTo>
                    <a:pt x="639" y="97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8"/>
            <p:cNvSpPr/>
            <p:nvPr/>
          </p:nvSpPr>
          <p:spPr>
            <a:xfrm rot="5400000">
              <a:off x="11377200" y="4556700"/>
              <a:ext cx="174800" cy="24350"/>
            </a:xfrm>
            <a:custGeom>
              <a:avLst/>
              <a:gdLst/>
              <a:ahLst/>
              <a:cxnLst/>
              <a:rect l="l" t="t" r="r" b="b"/>
              <a:pathLst>
                <a:path w="6992" h="974" fill="none" extrusionOk="0">
                  <a:moveTo>
                    <a:pt x="1" y="913"/>
                  </a:moveTo>
                  <a:cubicBezTo>
                    <a:pt x="639" y="97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8"/>
            <p:cNvSpPr/>
            <p:nvPr/>
          </p:nvSpPr>
          <p:spPr>
            <a:xfrm rot="5400000">
              <a:off x="11335400" y="4556700"/>
              <a:ext cx="174800" cy="24350"/>
            </a:xfrm>
            <a:custGeom>
              <a:avLst/>
              <a:gdLst/>
              <a:ahLst/>
              <a:cxnLst/>
              <a:rect l="l" t="t" r="r" b="b"/>
              <a:pathLst>
                <a:path w="6992" h="974" fill="none" extrusionOk="0">
                  <a:moveTo>
                    <a:pt x="1" y="913"/>
                  </a:moveTo>
                  <a:cubicBezTo>
                    <a:pt x="639" y="973"/>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8"/>
            <p:cNvSpPr/>
            <p:nvPr/>
          </p:nvSpPr>
          <p:spPr>
            <a:xfrm rot="5400000">
              <a:off x="11294363" y="4556713"/>
              <a:ext cx="174800" cy="24325"/>
            </a:xfrm>
            <a:custGeom>
              <a:avLst/>
              <a:gdLst/>
              <a:ahLst/>
              <a:cxnLst/>
              <a:rect l="l" t="t" r="r" b="b"/>
              <a:pathLst>
                <a:path w="6992" h="973" fill="none" extrusionOk="0">
                  <a:moveTo>
                    <a:pt x="1" y="912"/>
                  </a:moveTo>
                  <a:cubicBezTo>
                    <a:pt x="639" y="97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8"/>
            <p:cNvSpPr/>
            <p:nvPr/>
          </p:nvSpPr>
          <p:spPr>
            <a:xfrm rot="5400000">
              <a:off x="11252575" y="4556700"/>
              <a:ext cx="174800" cy="24350"/>
            </a:xfrm>
            <a:custGeom>
              <a:avLst/>
              <a:gdLst/>
              <a:ahLst/>
              <a:cxnLst/>
              <a:rect l="l" t="t" r="r" b="b"/>
              <a:pathLst>
                <a:path w="6992" h="974" fill="none" extrusionOk="0">
                  <a:moveTo>
                    <a:pt x="1" y="913"/>
                  </a:moveTo>
                  <a:cubicBezTo>
                    <a:pt x="639" y="973"/>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8"/>
            <p:cNvSpPr/>
            <p:nvPr/>
          </p:nvSpPr>
          <p:spPr>
            <a:xfrm rot="5400000">
              <a:off x="11210775" y="4556700"/>
              <a:ext cx="174800" cy="24350"/>
            </a:xfrm>
            <a:custGeom>
              <a:avLst/>
              <a:gdLst/>
              <a:ahLst/>
              <a:cxnLst/>
              <a:rect l="l" t="t" r="r" b="b"/>
              <a:pathLst>
                <a:path w="6992" h="974" fill="none" extrusionOk="0">
                  <a:moveTo>
                    <a:pt x="1" y="912"/>
                  </a:moveTo>
                  <a:cubicBezTo>
                    <a:pt x="639" y="973"/>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8"/>
            <p:cNvSpPr/>
            <p:nvPr/>
          </p:nvSpPr>
          <p:spPr>
            <a:xfrm rot="5400000">
              <a:off x="11170125" y="4556325"/>
              <a:ext cx="174800" cy="25100"/>
            </a:xfrm>
            <a:custGeom>
              <a:avLst/>
              <a:gdLst/>
              <a:ahLst/>
              <a:cxnLst/>
              <a:rect l="l" t="t" r="r" b="b"/>
              <a:pathLst>
                <a:path w="6992" h="1004" fill="none" extrusionOk="0">
                  <a:moveTo>
                    <a:pt x="1" y="912"/>
                  </a:moveTo>
                  <a:cubicBezTo>
                    <a:pt x="639" y="100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8"/>
            <p:cNvSpPr/>
            <p:nvPr/>
          </p:nvSpPr>
          <p:spPr>
            <a:xfrm rot="5400000">
              <a:off x="11128325" y="4556325"/>
              <a:ext cx="174800" cy="25100"/>
            </a:xfrm>
            <a:custGeom>
              <a:avLst/>
              <a:gdLst/>
              <a:ahLst/>
              <a:cxnLst/>
              <a:rect l="l" t="t" r="r" b="b"/>
              <a:pathLst>
                <a:path w="6992" h="1004" fill="none" extrusionOk="0">
                  <a:moveTo>
                    <a:pt x="1" y="912"/>
                  </a:moveTo>
                  <a:cubicBezTo>
                    <a:pt x="639" y="100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8"/>
            <p:cNvSpPr/>
            <p:nvPr/>
          </p:nvSpPr>
          <p:spPr>
            <a:xfrm rot="5400000">
              <a:off x="11087675" y="4556700"/>
              <a:ext cx="174800" cy="24350"/>
            </a:xfrm>
            <a:custGeom>
              <a:avLst/>
              <a:gdLst/>
              <a:ahLst/>
              <a:cxnLst/>
              <a:rect l="l" t="t" r="r" b="b"/>
              <a:pathLst>
                <a:path w="6992" h="974" fill="none" extrusionOk="0">
                  <a:moveTo>
                    <a:pt x="1" y="912"/>
                  </a:moveTo>
                  <a:cubicBezTo>
                    <a:pt x="639" y="973"/>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8"/>
            <p:cNvSpPr/>
            <p:nvPr/>
          </p:nvSpPr>
          <p:spPr>
            <a:xfrm rot="5400000">
              <a:off x="11045500" y="4556325"/>
              <a:ext cx="174800" cy="25100"/>
            </a:xfrm>
            <a:custGeom>
              <a:avLst/>
              <a:gdLst/>
              <a:ahLst/>
              <a:cxnLst/>
              <a:rect l="l" t="t" r="r" b="b"/>
              <a:pathLst>
                <a:path w="6992" h="1004" fill="none" extrusionOk="0">
                  <a:moveTo>
                    <a:pt x="1" y="912"/>
                  </a:moveTo>
                  <a:cubicBezTo>
                    <a:pt x="639" y="100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8"/>
            <p:cNvSpPr/>
            <p:nvPr/>
          </p:nvSpPr>
          <p:spPr>
            <a:xfrm rot="5400000">
              <a:off x="11004088" y="4556713"/>
              <a:ext cx="174800" cy="24325"/>
            </a:xfrm>
            <a:custGeom>
              <a:avLst/>
              <a:gdLst/>
              <a:ahLst/>
              <a:cxnLst/>
              <a:rect l="l" t="t" r="r" b="b"/>
              <a:pathLst>
                <a:path w="6992" h="973" fill="none" extrusionOk="0">
                  <a:moveTo>
                    <a:pt x="1" y="912"/>
                  </a:moveTo>
                  <a:cubicBezTo>
                    <a:pt x="639" y="97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8"/>
            <p:cNvSpPr/>
            <p:nvPr/>
          </p:nvSpPr>
          <p:spPr>
            <a:xfrm rot="5400000">
              <a:off x="10963050" y="4556700"/>
              <a:ext cx="174800" cy="24350"/>
            </a:xfrm>
            <a:custGeom>
              <a:avLst/>
              <a:gdLst/>
              <a:ahLst/>
              <a:cxnLst/>
              <a:rect l="l" t="t" r="r" b="b"/>
              <a:pathLst>
                <a:path w="6992" h="974" fill="none" extrusionOk="0">
                  <a:moveTo>
                    <a:pt x="1" y="912"/>
                  </a:moveTo>
                  <a:cubicBezTo>
                    <a:pt x="639" y="97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8"/>
            <p:cNvSpPr/>
            <p:nvPr/>
          </p:nvSpPr>
          <p:spPr>
            <a:xfrm rot="5400000">
              <a:off x="10921263" y="4556713"/>
              <a:ext cx="174800" cy="24325"/>
            </a:xfrm>
            <a:custGeom>
              <a:avLst/>
              <a:gdLst/>
              <a:ahLst/>
              <a:cxnLst/>
              <a:rect l="l" t="t" r="r" b="b"/>
              <a:pathLst>
                <a:path w="6992" h="973" fill="none" extrusionOk="0">
                  <a:moveTo>
                    <a:pt x="1" y="912"/>
                  </a:moveTo>
                  <a:cubicBezTo>
                    <a:pt x="639" y="97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8"/>
            <p:cNvSpPr/>
            <p:nvPr/>
          </p:nvSpPr>
          <p:spPr>
            <a:xfrm rot="5400000">
              <a:off x="10880225" y="4556700"/>
              <a:ext cx="174800" cy="24350"/>
            </a:xfrm>
            <a:custGeom>
              <a:avLst/>
              <a:gdLst/>
              <a:ahLst/>
              <a:cxnLst/>
              <a:rect l="l" t="t" r="r" b="b"/>
              <a:pathLst>
                <a:path w="6992" h="974" fill="none" extrusionOk="0">
                  <a:moveTo>
                    <a:pt x="1" y="912"/>
                  </a:moveTo>
                  <a:cubicBezTo>
                    <a:pt x="639" y="973"/>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8"/>
            <p:cNvSpPr/>
            <p:nvPr/>
          </p:nvSpPr>
          <p:spPr>
            <a:xfrm rot="5400000">
              <a:off x="10838425" y="4556700"/>
              <a:ext cx="174800" cy="24350"/>
            </a:xfrm>
            <a:custGeom>
              <a:avLst/>
              <a:gdLst/>
              <a:ahLst/>
              <a:cxnLst/>
              <a:rect l="l" t="t" r="r" b="b"/>
              <a:pathLst>
                <a:path w="6992" h="974" fill="none" extrusionOk="0">
                  <a:moveTo>
                    <a:pt x="1" y="912"/>
                  </a:moveTo>
                  <a:cubicBezTo>
                    <a:pt x="639" y="97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8"/>
            <p:cNvSpPr/>
            <p:nvPr/>
          </p:nvSpPr>
          <p:spPr>
            <a:xfrm rot="5400000">
              <a:off x="10796638" y="4556713"/>
              <a:ext cx="174800" cy="24325"/>
            </a:xfrm>
            <a:custGeom>
              <a:avLst/>
              <a:gdLst/>
              <a:ahLst/>
              <a:cxnLst/>
              <a:rect l="l" t="t" r="r" b="b"/>
              <a:pathLst>
                <a:path w="6992" h="973" fill="none" extrusionOk="0">
                  <a:moveTo>
                    <a:pt x="1" y="912"/>
                  </a:moveTo>
                  <a:cubicBezTo>
                    <a:pt x="639" y="97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8"/>
            <p:cNvSpPr/>
            <p:nvPr/>
          </p:nvSpPr>
          <p:spPr>
            <a:xfrm rot="5400000">
              <a:off x="10755975" y="4556325"/>
              <a:ext cx="174800" cy="25100"/>
            </a:xfrm>
            <a:custGeom>
              <a:avLst/>
              <a:gdLst/>
              <a:ahLst/>
              <a:cxnLst/>
              <a:rect l="l" t="t" r="r" b="b"/>
              <a:pathLst>
                <a:path w="6992" h="1004" fill="none" extrusionOk="0">
                  <a:moveTo>
                    <a:pt x="1" y="912"/>
                  </a:moveTo>
                  <a:cubicBezTo>
                    <a:pt x="639" y="100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18"/>
            <p:cNvSpPr/>
            <p:nvPr/>
          </p:nvSpPr>
          <p:spPr>
            <a:xfrm rot="5400000">
              <a:off x="10714200" y="4556325"/>
              <a:ext cx="174800" cy="25100"/>
            </a:xfrm>
            <a:custGeom>
              <a:avLst/>
              <a:gdLst/>
              <a:ahLst/>
              <a:cxnLst/>
              <a:rect l="l" t="t" r="r" b="b"/>
              <a:pathLst>
                <a:path w="6992" h="1004" fill="none" extrusionOk="0">
                  <a:moveTo>
                    <a:pt x="1" y="913"/>
                  </a:moveTo>
                  <a:cubicBezTo>
                    <a:pt x="639" y="100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18"/>
            <p:cNvSpPr/>
            <p:nvPr/>
          </p:nvSpPr>
          <p:spPr>
            <a:xfrm rot="5400000">
              <a:off x="10672400" y="4556325"/>
              <a:ext cx="174800" cy="25100"/>
            </a:xfrm>
            <a:custGeom>
              <a:avLst/>
              <a:gdLst/>
              <a:ahLst/>
              <a:cxnLst/>
              <a:rect l="l" t="t" r="r" b="b"/>
              <a:pathLst>
                <a:path w="6992" h="1004" fill="none" extrusionOk="0">
                  <a:moveTo>
                    <a:pt x="1" y="912"/>
                  </a:moveTo>
                  <a:cubicBezTo>
                    <a:pt x="639" y="100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8"/>
            <p:cNvSpPr/>
            <p:nvPr/>
          </p:nvSpPr>
          <p:spPr>
            <a:xfrm rot="5400000">
              <a:off x="10631750" y="4556700"/>
              <a:ext cx="174800" cy="24350"/>
            </a:xfrm>
            <a:custGeom>
              <a:avLst/>
              <a:gdLst/>
              <a:ahLst/>
              <a:cxnLst/>
              <a:rect l="l" t="t" r="r" b="b"/>
              <a:pathLst>
                <a:path w="6992" h="974" fill="none" extrusionOk="0">
                  <a:moveTo>
                    <a:pt x="1" y="913"/>
                  </a:moveTo>
                  <a:cubicBezTo>
                    <a:pt x="639" y="97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8"/>
            <p:cNvSpPr/>
            <p:nvPr/>
          </p:nvSpPr>
          <p:spPr>
            <a:xfrm rot="5400000">
              <a:off x="10589575" y="4556325"/>
              <a:ext cx="174800" cy="25100"/>
            </a:xfrm>
            <a:custGeom>
              <a:avLst/>
              <a:gdLst/>
              <a:ahLst/>
              <a:cxnLst/>
              <a:rect l="l" t="t" r="r" b="b"/>
              <a:pathLst>
                <a:path w="6992" h="1004" fill="none" extrusionOk="0">
                  <a:moveTo>
                    <a:pt x="1" y="913"/>
                  </a:moveTo>
                  <a:cubicBezTo>
                    <a:pt x="639" y="100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8"/>
            <p:cNvSpPr/>
            <p:nvPr/>
          </p:nvSpPr>
          <p:spPr>
            <a:xfrm rot="5400000">
              <a:off x="10548913" y="4556713"/>
              <a:ext cx="174800" cy="24325"/>
            </a:xfrm>
            <a:custGeom>
              <a:avLst/>
              <a:gdLst/>
              <a:ahLst/>
              <a:cxnLst/>
              <a:rect l="l" t="t" r="r" b="b"/>
              <a:pathLst>
                <a:path w="6992" h="973" fill="none" extrusionOk="0">
                  <a:moveTo>
                    <a:pt x="1" y="912"/>
                  </a:moveTo>
                  <a:cubicBezTo>
                    <a:pt x="639" y="97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8"/>
            <p:cNvSpPr/>
            <p:nvPr/>
          </p:nvSpPr>
          <p:spPr>
            <a:xfrm rot="5400000">
              <a:off x="10507125" y="4556700"/>
              <a:ext cx="174800" cy="24350"/>
            </a:xfrm>
            <a:custGeom>
              <a:avLst/>
              <a:gdLst/>
              <a:ahLst/>
              <a:cxnLst/>
              <a:rect l="l" t="t" r="r" b="b"/>
              <a:pathLst>
                <a:path w="6992" h="974" fill="none" extrusionOk="0">
                  <a:moveTo>
                    <a:pt x="1" y="913"/>
                  </a:moveTo>
                  <a:cubicBezTo>
                    <a:pt x="639" y="97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8"/>
            <p:cNvSpPr/>
            <p:nvPr/>
          </p:nvSpPr>
          <p:spPr>
            <a:xfrm rot="5400000">
              <a:off x="10465325" y="4556700"/>
              <a:ext cx="174800" cy="24350"/>
            </a:xfrm>
            <a:custGeom>
              <a:avLst/>
              <a:gdLst/>
              <a:ahLst/>
              <a:cxnLst/>
              <a:rect l="l" t="t" r="r" b="b"/>
              <a:pathLst>
                <a:path w="6992" h="974" fill="none" extrusionOk="0">
                  <a:moveTo>
                    <a:pt x="1" y="912"/>
                  </a:moveTo>
                  <a:cubicBezTo>
                    <a:pt x="639" y="973"/>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18"/>
            <p:cNvSpPr/>
            <p:nvPr/>
          </p:nvSpPr>
          <p:spPr>
            <a:xfrm rot="5400000">
              <a:off x="10424300" y="4556700"/>
              <a:ext cx="174800" cy="24350"/>
            </a:xfrm>
            <a:custGeom>
              <a:avLst/>
              <a:gdLst/>
              <a:ahLst/>
              <a:cxnLst/>
              <a:rect l="l" t="t" r="r" b="b"/>
              <a:pathLst>
                <a:path w="6992" h="974" fill="none" extrusionOk="0">
                  <a:moveTo>
                    <a:pt x="1" y="913"/>
                  </a:moveTo>
                  <a:cubicBezTo>
                    <a:pt x="639" y="97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18"/>
            <p:cNvSpPr/>
            <p:nvPr/>
          </p:nvSpPr>
          <p:spPr>
            <a:xfrm rot="5400000">
              <a:off x="10382500" y="4556700"/>
              <a:ext cx="174800" cy="24350"/>
            </a:xfrm>
            <a:custGeom>
              <a:avLst/>
              <a:gdLst/>
              <a:ahLst/>
              <a:cxnLst/>
              <a:rect l="l" t="t" r="r" b="b"/>
              <a:pathLst>
                <a:path w="6992" h="974" fill="none" extrusionOk="0">
                  <a:moveTo>
                    <a:pt x="1" y="913"/>
                  </a:moveTo>
                  <a:cubicBezTo>
                    <a:pt x="639" y="973"/>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18"/>
            <p:cNvSpPr/>
            <p:nvPr/>
          </p:nvSpPr>
          <p:spPr>
            <a:xfrm rot="5400000">
              <a:off x="10341850" y="4556325"/>
              <a:ext cx="174800" cy="25100"/>
            </a:xfrm>
            <a:custGeom>
              <a:avLst/>
              <a:gdLst/>
              <a:ahLst/>
              <a:cxnLst/>
              <a:rect l="l" t="t" r="r" b="b"/>
              <a:pathLst>
                <a:path w="6992" h="1004" fill="none" extrusionOk="0">
                  <a:moveTo>
                    <a:pt x="1" y="913"/>
                  </a:moveTo>
                  <a:cubicBezTo>
                    <a:pt x="639" y="100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18"/>
            <p:cNvSpPr/>
            <p:nvPr/>
          </p:nvSpPr>
          <p:spPr>
            <a:xfrm rot="5400000">
              <a:off x="10300050" y="4556325"/>
              <a:ext cx="174800" cy="25100"/>
            </a:xfrm>
            <a:custGeom>
              <a:avLst/>
              <a:gdLst/>
              <a:ahLst/>
              <a:cxnLst/>
              <a:rect l="l" t="t" r="r" b="b"/>
              <a:pathLst>
                <a:path w="6992" h="1004" fill="none" extrusionOk="0">
                  <a:moveTo>
                    <a:pt x="1" y="912"/>
                  </a:moveTo>
                  <a:cubicBezTo>
                    <a:pt x="639" y="100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18"/>
            <p:cNvSpPr/>
            <p:nvPr/>
          </p:nvSpPr>
          <p:spPr>
            <a:xfrm rot="5400000">
              <a:off x="10258250" y="4556325"/>
              <a:ext cx="174800" cy="25100"/>
            </a:xfrm>
            <a:custGeom>
              <a:avLst/>
              <a:gdLst/>
              <a:ahLst/>
              <a:cxnLst/>
              <a:rect l="l" t="t" r="r" b="b"/>
              <a:pathLst>
                <a:path w="6992" h="1004" fill="none" extrusionOk="0">
                  <a:moveTo>
                    <a:pt x="1" y="912"/>
                  </a:moveTo>
                  <a:cubicBezTo>
                    <a:pt x="639" y="100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18"/>
            <p:cNvSpPr/>
            <p:nvPr/>
          </p:nvSpPr>
          <p:spPr>
            <a:xfrm rot="5400000">
              <a:off x="10217225" y="4556325"/>
              <a:ext cx="174800" cy="25100"/>
            </a:xfrm>
            <a:custGeom>
              <a:avLst/>
              <a:gdLst/>
              <a:ahLst/>
              <a:cxnLst/>
              <a:rect l="l" t="t" r="r" b="b"/>
              <a:pathLst>
                <a:path w="6992" h="1004" fill="none" extrusionOk="0">
                  <a:moveTo>
                    <a:pt x="1" y="912"/>
                  </a:moveTo>
                  <a:cubicBezTo>
                    <a:pt x="639" y="100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18"/>
            <p:cNvSpPr/>
            <p:nvPr/>
          </p:nvSpPr>
          <p:spPr>
            <a:xfrm rot="5400000">
              <a:off x="10175425" y="4556325"/>
              <a:ext cx="174800" cy="25100"/>
            </a:xfrm>
            <a:custGeom>
              <a:avLst/>
              <a:gdLst/>
              <a:ahLst/>
              <a:cxnLst/>
              <a:rect l="l" t="t" r="r" b="b"/>
              <a:pathLst>
                <a:path w="6992" h="1004" fill="none" extrusionOk="0">
                  <a:moveTo>
                    <a:pt x="1" y="912"/>
                  </a:moveTo>
                  <a:cubicBezTo>
                    <a:pt x="639" y="100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18"/>
            <p:cNvSpPr/>
            <p:nvPr/>
          </p:nvSpPr>
          <p:spPr>
            <a:xfrm rot="5400000">
              <a:off x="10133625" y="4556325"/>
              <a:ext cx="174800" cy="25100"/>
            </a:xfrm>
            <a:custGeom>
              <a:avLst/>
              <a:gdLst/>
              <a:ahLst/>
              <a:cxnLst/>
              <a:rect l="l" t="t" r="r" b="b"/>
              <a:pathLst>
                <a:path w="6992" h="1004" fill="none" extrusionOk="0">
                  <a:moveTo>
                    <a:pt x="1" y="912"/>
                  </a:moveTo>
                  <a:cubicBezTo>
                    <a:pt x="639" y="100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18"/>
            <p:cNvSpPr/>
            <p:nvPr/>
          </p:nvSpPr>
          <p:spPr>
            <a:xfrm rot="5400000">
              <a:off x="10092975" y="4556700"/>
              <a:ext cx="174800" cy="24350"/>
            </a:xfrm>
            <a:custGeom>
              <a:avLst/>
              <a:gdLst/>
              <a:ahLst/>
              <a:cxnLst/>
              <a:rect l="l" t="t" r="r" b="b"/>
              <a:pathLst>
                <a:path w="6992" h="974" fill="none" extrusionOk="0">
                  <a:moveTo>
                    <a:pt x="1" y="912"/>
                  </a:moveTo>
                  <a:cubicBezTo>
                    <a:pt x="639" y="97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18"/>
            <p:cNvSpPr/>
            <p:nvPr/>
          </p:nvSpPr>
          <p:spPr>
            <a:xfrm rot="5400000">
              <a:off x="10051188" y="4556713"/>
              <a:ext cx="174800" cy="24325"/>
            </a:xfrm>
            <a:custGeom>
              <a:avLst/>
              <a:gdLst/>
              <a:ahLst/>
              <a:cxnLst/>
              <a:rect l="l" t="t" r="r" b="b"/>
              <a:pathLst>
                <a:path w="6992" h="973" fill="none" extrusionOk="0">
                  <a:moveTo>
                    <a:pt x="1" y="912"/>
                  </a:moveTo>
                  <a:cubicBezTo>
                    <a:pt x="639" y="97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18"/>
            <p:cNvSpPr/>
            <p:nvPr/>
          </p:nvSpPr>
          <p:spPr>
            <a:xfrm rot="5400000">
              <a:off x="10010150" y="4556700"/>
              <a:ext cx="174800" cy="24350"/>
            </a:xfrm>
            <a:custGeom>
              <a:avLst/>
              <a:gdLst/>
              <a:ahLst/>
              <a:cxnLst/>
              <a:rect l="l" t="t" r="r" b="b"/>
              <a:pathLst>
                <a:path w="6992" h="974" fill="none" extrusionOk="0">
                  <a:moveTo>
                    <a:pt x="1" y="912"/>
                  </a:moveTo>
                  <a:cubicBezTo>
                    <a:pt x="639" y="973"/>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18"/>
            <p:cNvSpPr/>
            <p:nvPr/>
          </p:nvSpPr>
          <p:spPr>
            <a:xfrm rot="5400000">
              <a:off x="9968363" y="4556713"/>
              <a:ext cx="174800" cy="24325"/>
            </a:xfrm>
            <a:custGeom>
              <a:avLst/>
              <a:gdLst/>
              <a:ahLst/>
              <a:cxnLst/>
              <a:rect l="l" t="t" r="r" b="b"/>
              <a:pathLst>
                <a:path w="6992" h="973" fill="none" extrusionOk="0">
                  <a:moveTo>
                    <a:pt x="1" y="912"/>
                  </a:moveTo>
                  <a:cubicBezTo>
                    <a:pt x="639" y="97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8"/>
            <p:cNvSpPr/>
            <p:nvPr/>
          </p:nvSpPr>
          <p:spPr>
            <a:xfrm rot="5400000">
              <a:off x="9926563" y="4556713"/>
              <a:ext cx="174800" cy="24325"/>
            </a:xfrm>
            <a:custGeom>
              <a:avLst/>
              <a:gdLst/>
              <a:ahLst/>
              <a:cxnLst/>
              <a:rect l="l" t="t" r="r" b="b"/>
              <a:pathLst>
                <a:path w="6992" h="973" fill="none" extrusionOk="0">
                  <a:moveTo>
                    <a:pt x="1" y="912"/>
                  </a:moveTo>
                  <a:cubicBezTo>
                    <a:pt x="639" y="97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8"/>
            <p:cNvSpPr/>
            <p:nvPr/>
          </p:nvSpPr>
          <p:spPr>
            <a:xfrm rot="5400000">
              <a:off x="9885900" y="4556325"/>
              <a:ext cx="174800" cy="25100"/>
            </a:xfrm>
            <a:custGeom>
              <a:avLst/>
              <a:gdLst/>
              <a:ahLst/>
              <a:cxnLst/>
              <a:rect l="l" t="t" r="r" b="b"/>
              <a:pathLst>
                <a:path w="6992" h="1004" fill="none" extrusionOk="0">
                  <a:moveTo>
                    <a:pt x="1" y="912"/>
                  </a:moveTo>
                  <a:cubicBezTo>
                    <a:pt x="639" y="100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8"/>
            <p:cNvSpPr/>
            <p:nvPr/>
          </p:nvSpPr>
          <p:spPr>
            <a:xfrm rot="5400000">
              <a:off x="9844125" y="4556325"/>
              <a:ext cx="174800" cy="25100"/>
            </a:xfrm>
            <a:custGeom>
              <a:avLst/>
              <a:gdLst/>
              <a:ahLst/>
              <a:cxnLst/>
              <a:rect l="l" t="t" r="r" b="b"/>
              <a:pathLst>
                <a:path w="6992" h="1004" fill="none" extrusionOk="0">
                  <a:moveTo>
                    <a:pt x="1" y="913"/>
                  </a:moveTo>
                  <a:cubicBezTo>
                    <a:pt x="639" y="100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8"/>
            <p:cNvSpPr/>
            <p:nvPr/>
          </p:nvSpPr>
          <p:spPr>
            <a:xfrm rot="5400000">
              <a:off x="9803075" y="4556325"/>
              <a:ext cx="174800" cy="25100"/>
            </a:xfrm>
            <a:custGeom>
              <a:avLst/>
              <a:gdLst/>
              <a:ahLst/>
              <a:cxnLst/>
              <a:rect l="l" t="t" r="r" b="b"/>
              <a:pathLst>
                <a:path w="6992" h="1004" fill="none" extrusionOk="0">
                  <a:moveTo>
                    <a:pt x="1" y="912"/>
                  </a:moveTo>
                  <a:cubicBezTo>
                    <a:pt x="639" y="100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18"/>
            <p:cNvSpPr/>
            <p:nvPr/>
          </p:nvSpPr>
          <p:spPr>
            <a:xfrm rot="5400000">
              <a:off x="9761300" y="4556325"/>
              <a:ext cx="174800" cy="25100"/>
            </a:xfrm>
            <a:custGeom>
              <a:avLst/>
              <a:gdLst/>
              <a:ahLst/>
              <a:cxnLst/>
              <a:rect l="l" t="t" r="r" b="b"/>
              <a:pathLst>
                <a:path w="6992" h="1004" fill="none" extrusionOk="0">
                  <a:moveTo>
                    <a:pt x="1" y="913"/>
                  </a:moveTo>
                  <a:cubicBezTo>
                    <a:pt x="639" y="100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18"/>
            <p:cNvSpPr/>
            <p:nvPr/>
          </p:nvSpPr>
          <p:spPr>
            <a:xfrm rot="5400000">
              <a:off x="9719500" y="4556325"/>
              <a:ext cx="174800" cy="25100"/>
            </a:xfrm>
            <a:custGeom>
              <a:avLst/>
              <a:gdLst/>
              <a:ahLst/>
              <a:cxnLst/>
              <a:rect l="l" t="t" r="r" b="b"/>
              <a:pathLst>
                <a:path w="6992" h="1004" fill="none" extrusionOk="0">
                  <a:moveTo>
                    <a:pt x="1" y="913"/>
                  </a:moveTo>
                  <a:cubicBezTo>
                    <a:pt x="639" y="100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8"/>
            <p:cNvSpPr/>
            <p:nvPr/>
          </p:nvSpPr>
          <p:spPr>
            <a:xfrm rot="5400000">
              <a:off x="9678838" y="4556713"/>
              <a:ext cx="174800" cy="24325"/>
            </a:xfrm>
            <a:custGeom>
              <a:avLst/>
              <a:gdLst/>
              <a:ahLst/>
              <a:cxnLst/>
              <a:rect l="l" t="t" r="r" b="b"/>
              <a:pathLst>
                <a:path w="6992" h="973" fill="none" extrusionOk="0">
                  <a:moveTo>
                    <a:pt x="1" y="912"/>
                  </a:moveTo>
                  <a:cubicBezTo>
                    <a:pt x="639" y="97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8"/>
            <p:cNvSpPr/>
            <p:nvPr/>
          </p:nvSpPr>
          <p:spPr>
            <a:xfrm rot="5400000">
              <a:off x="9637050" y="4556700"/>
              <a:ext cx="174800" cy="24350"/>
            </a:xfrm>
            <a:custGeom>
              <a:avLst/>
              <a:gdLst/>
              <a:ahLst/>
              <a:cxnLst/>
              <a:rect l="l" t="t" r="r" b="b"/>
              <a:pathLst>
                <a:path w="6992" h="974" fill="none" extrusionOk="0">
                  <a:moveTo>
                    <a:pt x="1" y="913"/>
                  </a:moveTo>
                  <a:cubicBezTo>
                    <a:pt x="639" y="973"/>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8"/>
            <p:cNvSpPr/>
            <p:nvPr/>
          </p:nvSpPr>
          <p:spPr>
            <a:xfrm rot="5400000">
              <a:off x="9595250" y="4556700"/>
              <a:ext cx="174800" cy="24350"/>
            </a:xfrm>
            <a:custGeom>
              <a:avLst/>
              <a:gdLst/>
              <a:ahLst/>
              <a:cxnLst/>
              <a:rect l="l" t="t" r="r" b="b"/>
              <a:pathLst>
                <a:path w="6992" h="974" fill="none" extrusionOk="0">
                  <a:moveTo>
                    <a:pt x="1" y="912"/>
                  </a:moveTo>
                  <a:cubicBezTo>
                    <a:pt x="639" y="973"/>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8"/>
            <p:cNvSpPr/>
            <p:nvPr/>
          </p:nvSpPr>
          <p:spPr>
            <a:xfrm rot="5400000">
              <a:off x="9554225" y="4556700"/>
              <a:ext cx="174800" cy="24350"/>
            </a:xfrm>
            <a:custGeom>
              <a:avLst/>
              <a:gdLst/>
              <a:ahLst/>
              <a:cxnLst/>
              <a:rect l="l" t="t" r="r" b="b"/>
              <a:pathLst>
                <a:path w="6992" h="974" fill="none" extrusionOk="0">
                  <a:moveTo>
                    <a:pt x="1" y="913"/>
                  </a:moveTo>
                  <a:cubicBezTo>
                    <a:pt x="639" y="97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18"/>
            <p:cNvSpPr/>
            <p:nvPr/>
          </p:nvSpPr>
          <p:spPr>
            <a:xfrm rot="5400000">
              <a:off x="9512425" y="4556700"/>
              <a:ext cx="174800" cy="24350"/>
            </a:xfrm>
            <a:custGeom>
              <a:avLst/>
              <a:gdLst/>
              <a:ahLst/>
              <a:cxnLst/>
              <a:rect l="l" t="t" r="r" b="b"/>
              <a:pathLst>
                <a:path w="6992" h="974" fill="none" extrusionOk="0">
                  <a:moveTo>
                    <a:pt x="1" y="913"/>
                  </a:moveTo>
                  <a:cubicBezTo>
                    <a:pt x="639" y="973"/>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18"/>
            <p:cNvSpPr/>
            <p:nvPr/>
          </p:nvSpPr>
          <p:spPr>
            <a:xfrm rot="5400000">
              <a:off x="9471775" y="4556325"/>
              <a:ext cx="174800" cy="25100"/>
            </a:xfrm>
            <a:custGeom>
              <a:avLst/>
              <a:gdLst/>
              <a:ahLst/>
              <a:cxnLst/>
              <a:rect l="l" t="t" r="r" b="b"/>
              <a:pathLst>
                <a:path w="6992" h="1004" fill="none" extrusionOk="0">
                  <a:moveTo>
                    <a:pt x="1" y="912"/>
                  </a:moveTo>
                  <a:cubicBezTo>
                    <a:pt x="639" y="100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18"/>
            <p:cNvSpPr/>
            <p:nvPr/>
          </p:nvSpPr>
          <p:spPr>
            <a:xfrm rot="5400000">
              <a:off x="9429975" y="4556325"/>
              <a:ext cx="174800" cy="25100"/>
            </a:xfrm>
            <a:custGeom>
              <a:avLst/>
              <a:gdLst/>
              <a:ahLst/>
              <a:cxnLst/>
              <a:rect l="l" t="t" r="r" b="b"/>
              <a:pathLst>
                <a:path w="6992" h="1004" fill="none" extrusionOk="0">
                  <a:moveTo>
                    <a:pt x="1" y="912"/>
                  </a:moveTo>
                  <a:cubicBezTo>
                    <a:pt x="639" y="100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18"/>
            <p:cNvSpPr/>
            <p:nvPr/>
          </p:nvSpPr>
          <p:spPr>
            <a:xfrm rot="5400000">
              <a:off x="9388175" y="4556325"/>
              <a:ext cx="174800" cy="25100"/>
            </a:xfrm>
            <a:custGeom>
              <a:avLst/>
              <a:gdLst/>
              <a:ahLst/>
              <a:cxnLst/>
              <a:rect l="l" t="t" r="r" b="b"/>
              <a:pathLst>
                <a:path w="6992" h="1004" fill="none" extrusionOk="0">
                  <a:moveTo>
                    <a:pt x="1" y="912"/>
                  </a:moveTo>
                  <a:cubicBezTo>
                    <a:pt x="639" y="100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18"/>
            <p:cNvSpPr/>
            <p:nvPr/>
          </p:nvSpPr>
          <p:spPr>
            <a:xfrm rot="5400000">
              <a:off x="9347150" y="4556325"/>
              <a:ext cx="174800" cy="25100"/>
            </a:xfrm>
            <a:custGeom>
              <a:avLst/>
              <a:gdLst/>
              <a:ahLst/>
              <a:cxnLst/>
              <a:rect l="l" t="t" r="r" b="b"/>
              <a:pathLst>
                <a:path w="6992" h="1004" fill="none" extrusionOk="0">
                  <a:moveTo>
                    <a:pt x="1" y="912"/>
                  </a:moveTo>
                  <a:cubicBezTo>
                    <a:pt x="639" y="1004"/>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59"/>
        <p:cNvGrpSpPr/>
        <p:nvPr/>
      </p:nvGrpSpPr>
      <p:grpSpPr>
        <a:xfrm>
          <a:off x="0" y="0"/>
          <a:ext cx="0" cy="0"/>
          <a:chOff x="0" y="0"/>
          <a:chExt cx="0" cy="0"/>
        </a:xfrm>
      </p:grpSpPr>
      <p:sp>
        <p:nvSpPr>
          <p:cNvPr id="160" name="Google Shape;160;p19"/>
          <p:cNvSpPr/>
          <p:nvPr/>
        </p:nvSpPr>
        <p:spPr>
          <a:xfrm>
            <a:off x="1239975" y="680250"/>
            <a:ext cx="6853200" cy="3783000"/>
          </a:xfrm>
          <a:prstGeom prst="rect">
            <a:avLst/>
          </a:prstGeom>
          <a:solidFill>
            <a:srgbClr val="FF0000">
              <a:alpha val="674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19"/>
          <p:cNvSpPr/>
          <p:nvPr/>
        </p:nvSpPr>
        <p:spPr>
          <a:xfrm>
            <a:off x="465275" y="467400"/>
            <a:ext cx="6907800" cy="42087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19"/>
          <p:cNvSpPr txBox="1">
            <a:spLocks noGrp="1"/>
          </p:cNvSpPr>
          <p:nvPr>
            <p:ph type="ctrTitle"/>
          </p:nvPr>
        </p:nvSpPr>
        <p:spPr>
          <a:xfrm>
            <a:off x="720000" y="794600"/>
            <a:ext cx="4004400" cy="1416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5000"/>
              <a:buFont typeface="Raleway Thin"/>
              <a:buNone/>
              <a:defRPr sz="5000">
                <a:solidFill>
                  <a:schemeClr val="lt1"/>
                </a:solidFill>
                <a:latin typeface="Raleway Thin"/>
                <a:ea typeface="Raleway Thin"/>
                <a:cs typeface="Raleway Thin"/>
                <a:sym typeface="Raleway Thin"/>
              </a:defRPr>
            </a:lvl1pPr>
            <a:lvl2pPr lvl="1" algn="ctr" rtl="0">
              <a:lnSpc>
                <a:spcPct val="100000"/>
              </a:lnSpc>
              <a:spcBef>
                <a:spcPts val="0"/>
              </a:spcBef>
              <a:spcAft>
                <a:spcPts val="0"/>
              </a:spcAft>
              <a:buSzPts val="5000"/>
              <a:buNone/>
              <a:defRPr sz="5000" u="sng"/>
            </a:lvl2pPr>
            <a:lvl3pPr lvl="2" algn="ctr" rtl="0">
              <a:lnSpc>
                <a:spcPct val="100000"/>
              </a:lnSpc>
              <a:spcBef>
                <a:spcPts val="0"/>
              </a:spcBef>
              <a:spcAft>
                <a:spcPts val="0"/>
              </a:spcAft>
              <a:buSzPts val="5000"/>
              <a:buNone/>
              <a:defRPr sz="5000" u="sng"/>
            </a:lvl3pPr>
            <a:lvl4pPr lvl="3" algn="ctr" rtl="0">
              <a:lnSpc>
                <a:spcPct val="100000"/>
              </a:lnSpc>
              <a:spcBef>
                <a:spcPts val="0"/>
              </a:spcBef>
              <a:spcAft>
                <a:spcPts val="0"/>
              </a:spcAft>
              <a:buSzPts val="5000"/>
              <a:buNone/>
              <a:defRPr sz="5000" u="sng"/>
            </a:lvl4pPr>
            <a:lvl5pPr lvl="4" algn="ctr" rtl="0">
              <a:lnSpc>
                <a:spcPct val="100000"/>
              </a:lnSpc>
              <a:spcBef>
                <a:spcPts val="0"/>
              </a:spcBef>
              <a:spcAft>
                <a:spcPts val="0"/>
              </a:spcAft>
              <a:buSzPts val="5000"/>
              <a:buNone/>
              <a:defRPr sz="5000" u="sng"/>
            </a:lvl5pPr>
            <a:lvl6pPr lvl="5" algn="ctr" rtl="0">
              <a:lnSpc>
                <a:spcPct val="100000"/>
              </a:lnSpc>
              <a:spcBef>
                <a:spcPts val="0"/>
              </a:spcBef>
              <a:spcAft>
                <a:spcPts val="0"/>
              </a:spcAft>
              <a:buSzPts val="5000"/>
              <a:buNone/>
              <a:defRPr sz="5000" u="sng"/>
            </a:lvl6pPr>
            <a:lvl7pPr lvl="6" algn="ctr" rtl="0">
              <a:lnSpc>
                <a:spcPct val="100000"/>
              </a:lnSpc>
              <a:spcBef>
                <a:spcPts val="0"/>
              </a:spcBef>
              <a:spcAft>
                <a:spcPts val="0"/>
              </a:spcAft>
              <a:buSzPts val="5000"/>
              <a:buNone/>
              <a:defRPr sz="5000" u="sng"/>
            </a:lvl7pPr>
            <a:lvl8pPr lvl="7" algn="ctr" rtl="0">
              <a:lnSpc>
                <a:spcPct val="100000"/>
              </a:lnSpc>
              <a:spcBef>
                <a:spcPts val="0"/>
              </a:spcBef>
              <a:spcAft>
                <a:spcPts val="0"/>
              </a:spcAft>
              <a:buSzPts val="5000"/>
              <a:buNone/>
              <a:defRPr sz="5000" u="sng"/>
            </a:lvl8pPr>
            <a:lvl9pPr lvl="8" algn="ctr" rtl="0">
              <a:lnSpc>
                <a:spcPct val="100000"/>
              </a:lnSpc>
              <a:spcBef>
                <a:spcPts val="0"/>
              </a:spcBef>
              <a:spcAft>
                <a:spcPts val="0"/>
              </a:spcAft>
              <a:buSzPts val="5000"/>
              <a:buNone/>
              <a:defRPr sz="5000" u="sng"/>
            </a:lvl9pPr>
          </a:lstStyle>
          <a:p>
            <a:endParaRPr/>
          </a:p>
        </p:txBody>
      </p:sp>
      <p:sp>
        <p:nvSpPr>
          <p:cNvPr id="163" name="Google Shape;163;p19"/>
          <p:cNvSpPr txBox="1">
            <a:spLocks noGrp="1"/>
          </p:cNvSpPr>
          <p:nvPr>
            <p:ph type="subTitle" idx="1"/>
          </p:nvPr>
        </p:nvSpPr>
        <p:spPr>
          <a:xfrm>
            <a:off x="720000" y="2287750"/>
            <a:ext cx="4709100" cy="1416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1600"/>
              <a:buNone/>
              <a:defRPr sz="1600">
                <a:solidFill>
                  <a:schemeClr val="lt1"/>
                </a:solidFill>
              </a:defRPr>
            </a:lvl1pPr>
            <a:lvl2pPr lvl="1" algn="ctr" rtl="0">
              <a:lnSpc>
                <a:spcPct val="100000"/>
              </a:lnSpc>
              <a:spcBef>
                <a:spcPts val="0"/>
              </a:spcBef>
              <a:spcAft>
                <a:spcPts val="0"/>
              </a:spcAft>
              <a:buClr>
                <a:schemeClr val="lt1"/>
              </a:buClr>
              <a:buSzPts val="1600"/>
              <a:buNone/>
              <a:defRPr sz="1600">
                <a:solidFill>
                  <a:schemeClr val="lt1"/>
                </a:solidFill>
              </a:defRPr>
            </a:lvl2pPr>
            <a:lvl3pPr lvl="2" algn="ctr" rtl="0">
              <a:lnSpc>
                <a:spcPct val="100000"/>
              </a:lnSpc>
              <a:spcBef>
                <a:spcPts val="0"/>
              </a:spcBef>
              <a:spcAft>
                <a:spcPts val="0"/>
              </a:spcAft>
              <a:buClr>
                <a:schemeClr val="lt1"/>
              </a:buClr>
              <a:buSzPts val="1600"/>
              <a:buNone/>
              <a:defRPr sz="1600">
                <a:solidFill>
                  <a:schemeClr val="lt1"/>
                </a:solidFill>
              </a:defRPr>
            </a:lvl3pPr>
            <a:lvl4pPr lvl="3" algn="ctr" rtl="0">
              <a:lnSpc>
                <a:spcPct val="100000"/>
              </a:lnSpc>
              <a:spcBef>
                <a:spcPts val="0"/>
              </a:spcBef>
              <a:spcAft>
                <a:spcPts val="0"/>
              </a:spcAft>
              <a:buClr>
                <a:schemeClr val="lt1"/>
              </a:buClr>
              <a:buSzPts val="1600"/>
              <a:buNone/>
              <a:defRPr sz="1600">
                <a:solidFill>
                  <a:schemeClr val="lt1"/>
                </a:solidFill>
              </a:defRPr>
            </a:lvl4pPr>
            <a:lvl5pPr lvl="4" algn="ctr" rtl="0">
              <a:lnSpc>
                <a:spcPct val="100000"/>
              </a:lnSpc>
              <a:spcBef>
                <a:spcPts val="0"/>
              </a:spcBef>
              <a:spcAft>
                <a:spcPts val="0"/>
              </a:spcAft>
              <a:buClr>
                <a:schemeClr val="lt1"/>
              </a:buClr>
              <a:buSzPts val="1600"/>
              <a:buNone/>
              <a:defRPr sz="1600">
                <a:solidFill>
                  <a:schemeClr val="lt1"/>
                </a:solidFill>
              </a:defRPr>
            </a:lvl5pPr>
            <a:lvl6pPr lvl="5" algn="ctr" rtl="0">
              <a:lnSpc>
                <a:spcPct val="100000"/>
              </a:lnSpc>
              <a:spcBef>
                <a:spcPts val="0"/>
              </a:spcBef>
              <a:spcAft>
                <a:spcPts val="0"/>
              </a:spcAft>
              <a:buClr>
                <a:schemeClr val="lt1"/>
              </a:buClr>
              <a:buSzPts val="1600"/>
              <a:buNone/>
              <a:defRPr sz="1600">
                <a:solidFill>
                  <a:schemeClr val="lt1"/>
                </a:solidFill>
              </a:defRPr>
            </a:lvl6pPr>
            <a:lvl7pPr lvl="6" algn="ctr" rtl="0">
              <a:lnSpc>
                <a:spcPct val="100000"/>
              </a:lnSpc>
              <a:spcBef>
                <a:spcPts val="0"/>
              </a:spcBef>
              <a:spcAft>
                <a:spcPts val="0"/>
              </a:spcAft>
              <a:buClr>
                <a:schemeClr val="lt1"/>
              </a:buClr>
              <a:buSzPts val="1600"/>
              <a:buNone/>
              <a:defRPr sz="1600">
                <a:solidFill>
                  <a:schemeClr val="lt1"/>
                </a:solidFill>
              </a:defRPr>
            </a:lvl7pPr>
            <a:lvl8pPr lvl="7" algn="ctr" rtl="0">
              <a:lnSpc>
                <a:spcPct val="100000"/>
              </a:lnSpc>
              <a:spcBef>
                <a:spcPts val="0"/>
              </a:spcBef>
              <a:spcAft>
                <a:spcPts val="0"/>
              </a:spcAft>
              <a:buClr>
                <a:schemeClr val="lt1"/>
              </a:buClr>
              <a:buSzPts val="1600"/>
              <a:buNone/>
              <a:defRPr sz="1600">
                <a:solidFill>
                  <a:schemeClr val="lt1"/>
                </a:solidFill>
              </a:defRPr>
            </a:lvl8pPr>
            <a:lvl9pPr lvl="8" algn="ctr" rtl="0">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164" name="Google Shape;164;p19"/>
          <p:cNvSpPr txBox="1"/>
          <p:nvPr/>
        </p:nvSpPr>
        <p:spPr>
          <a:xfrm>
            <a:off x="1950550" y="3780900"/>
            <a:ext cx="3357300" cy="332400"/>
          </a:xfrm>
          <a:prstGeom prst="rect">
            <a:avLst/>
          </a:prstGeom>
          <a:noFill/>
          <a:ln>
            <a:noFill/>
          </a:ln>
        </p:spPr>
        <p:txBody>
          <a:bodyPr spcFirstLastPara="1" wrap="square" lIns="91425" tIns="91425" rIns="91425" bIns="91425" anchor="b" anchorCtr="0">
            <a:noAutofit/>
          </a:bodyPr>
          <a:lstStyle/>
          <a:p>
            <a:pPr marL="0" lvl="0" indent="0" algn="l" rtl="0">
              <a:spcBef>
                <a:spcPts val="300"/>
              </a:spcBef>
              <a:spcAft>
                <a:spcPts val="0"/>
              </a:spcAft>
              <a:buNone/>
            </a:pPr>
            <a:r>
              <a:rPr lang="en" sz="1000">
                <a:solidFill>
                  <a:schemeClr val="lt1"/>
                </a:solidFill>
                <a:latin typeface="Open Sans"/>
                <a:ea typeface="Open Sans"/>
                <a:cs typeface="Open Sans"/>
                <a:sym typeface="Open Sans"/>
              </a:rPr>
              <a:t>CREDITS: This presentation template was created by </a:t>
            </a:r>
            <a:r>
              <a:rPr lang="en" sz="1000" b="1">
                <a:solidFill>
                  <a:schemeClr val="lt1"/>
                </a:solidFill>
                <a:uFill>
                  <a:noFill/>
                </a:uFill>
                <a:latin typeface="Open Sans"/>
                <a:ea typeface="Open Sans"/>
                <a:cs typeface="Open Sans"/>
                <a:sym typeface="Open Sans"/>
                <a:hlinkClick r:id="rId2">
                  <a:extLst>
                    <a:ext uri="{A12FA001-AC4F-418D-AE19-62706E023703}">
                      <ahyp:hlinkClr xmlns:ahyp="http://schemas.microsoft.com/office/drawing/2018/hyperlinkcolor" val="tx"/>
                    </a:ext>
                  </a:extLst>
                </a:hlinkClick>
              </a:rPr>
              <a:t>Slidesgo</a:t>
            </a:r>
            <a:r>
              <a:rPr lang="en" sz="1000">
                <a:solidFill>
                  <a:schemeClr val="lt1"/>
                </a:solidFill>
                <a:latin typeface="Open Sans"/>
                <a:ea typeface="Open Sans"/>
                <a:cs typeface="Open Sans"/>
                <a:sym typeface="Open Sans"/>
              </a:rPr>
              <a:t>, including icons by </a:t>
            </a:r>
            <a:r>
              <a:rPr lang="en" sz="1000" b="1">
                <a:solidFill>
                  <a:schemeClr val="lt1"/>
                </a:solidFill>
                <a:uFill>
                  <a:noFill/>
                </a:u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Flaticon</a:t>
            </a:r>
            <a:r>
              <a:rPr lang="en" sz="1000">
                <a:solidFill>
                  <a:schemeClr val="lt1"/>
                </a:solidFill>
                <a:latin typeface="Open Sans"/>
                <a:ea typeface="Open Sans"/>
                <a:cs typeface="Open Sans"/>
                <a:sym typeface="Open Sans"/>
              </a:rPr>
              <a:t>, and infographics &amp; images by </a:t>
            </a:r>
            <a:r>
              <a:rPr lang="en" sz="1000" b="1">
                <a:solidFill>
                  <a:schemeClr val="lt1"/>
                </a:solidFill>
                <a:uFill>
                  <a:noFill/>
                </a:u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Freepik</a:t>
            </a:r>
            <a:r>
              <a:rPr lang="en" sz="1000">
                <a:solidFill>
                  <a:schemeClr val="lt1"/>
                </a:solidFill>
                <a:latin typeface="Open Sans"/>
                <a:ea typeface="Open Sans"/>
                <a:cs typeface="Open Sans"/>
                <a:sym typeface="Open Sans"/>
              </a:rPr>
              <a:t> and </a:t>
            </a:r>
            <a:r>
              <a:rPr lang="en" sz="1000" b="1">
                <a:solidFill>
                  <a:schemeClr val="lt1"/>
                </a:solidFill>
                <a:latin typeface="Open Sans"/>
                <a:ea typeface="Open Sans"/>
                <a:cs typeface="Open Sans"/>
                <a:sym typeface="Open Sans"/>
              </a:rPr>
              <a:t>The Wisconsin Photo Library</a:t>
            </a:r>
            <a:r>
              <a:rPr lang="en" sz="1000">
                <a:solidFill>
                  <a:schemeClr val="lt1"/>
                </a:solidFill>
                <a:latin typeface="Open Sans"/>
                <a:ea typeface="Open Sans"/>
                <a:cs typeface="Open Sans"/>
                <a:sym typeface="Open Sans"/>
              </a:rPr>
              <a:t>. </a:t>
            </a:r>
            <a:endParaRPr sz="1000">
              <a:solidFill>
                <a:schemeClr val="lt1"/>
              </a:solidFill>
              <a:latin typeface="Open Sans"/>
              <a:ea typeface="Open Sans"/>
              <a:cs typeface="Open Sans"/>
              <a:sym typeface="Open Sans"/>
            </a:endParaRPr>
          </a:p>
        </p:txBody>
      </p:sp>
      <p:grpSp>
        <p:nvGrpSpPr>
          <p:cNvPr id="165" name="Google Shape;165;p19"/>
          <p:cNvGrpSpPr/>
          <p:nvPr/>
        </p:nvGrpSpPr>
        <p:grpSpPr>
          <a:xfrm>
            <a:off x="8831311" y="1478060"/>
            <a:ext cx="312682" cy="2193963"/>
            <a:chOff x="8954936" y="1478060"/>
            <a:chExt cx="312682" cy="2193963"/>
          </a:xfrm>
        </p:grpSpPr>
        <p:sp>
          <p:nvSpPr>
            <p:cNvPr id="166" name="Google Shape;166;p19"/>
            <p:cNvSpPr/>
            <p:nvPr/>
          </p:nvSpPr>
          <p:spPr>
            <a:xfrm flipH="1">
              <a:off x="8954936" y="1478060"/>
              <a:ext cx="312682" cy="43557"/>
            </a:xfrm>
            <a:custGeom>
              <a:avLst/>
              <a:gdLst/>
              <a:ahLst/>
              <a:cxnLst/>
              <a:rect l="l" t="t" r="r" b="b"/>
              <a:pathLst>
                <a:path w="6992" h="974" fill="none" extrusionOk="0">
                  <a:moveTo>
                    <a:pt x="1" y="913"/>
                  </a:moveTo>
                  <a:cubicBezTo>
                    <a:pt x="639" y="973"/>
                    <a:pt x="6992" y="1"/>
                    <a:pt x="6992" y="1"/>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9"/>
            <p:cNvSpPr/>
            <p:nvPr/>
          </p:nvSpPr>
          <p:spPr>
            <a:xfrm flipH="1">
              <a:off x="8954936" y="1551490"/>
              <a:ext cx="312682" cy="43513"/>
            </a:xfrm>
            <a:custGeom>
              <a:avLst/>
              <a:gdLst/>
              <a:ahLst/>
              <a:cxnLst/>
              <a:rect l="l" t="t" r="r" b="b"/>
              <a:pathLst>
                <a:path w="6992" h="973" fill="none" extrusionOk="0">
                  <a:moveTo>
                    <a:pt x="1" y="912"/>
                  </a:moveTo>
                  <a:cubicBezTo>
                    <a:pt x="639" y="973"/>
                    <a:pt x="6992" y="0"/>
                    <a:pt x="6992" y="0"/>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9"/>
            <p:cNvSpPr/>
            <p:nvPr/>
          </p:nvSpPr>
          <p:spPr>
            <a:xfrm flipH="1">
              <a:off x="8954936" y="1626218"/>
              <a:ext cx="312682" cy="43557"/>
            </a:xfrm>
            <a:custGeom>
              <a:avLst/>
              <a:gdLst/>
              <a:ahLst/>
              <a:cxnLst/>
              <a:rect l="l" t="t" r="r" b="b"/>
              <a:pathLst>
                <a:path w="6992" h="974" fill="none" extrusionOk="0">
                  <a:moveTo>
                    <a:pt x="1" y="913"/>
                  </a:moveTo>
                  <a:cubicBezTo>
                    <a:pt x="639" y="974"/>
                    <a:pt x="6992" y="1"/>
                    <a:pt x="6992" y="1"/>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19"/>
            <p:cNvSpPr/>
            <p:nvPr/>
          </p:nvSpPr>
          <p:spPr>
            <a:xfrm flipH="1">
              <a:off x="8954936" y="1700989"/>
              <a:ext cx="312682" cy="43557"/>
            </a:xfrm>
            <a:custGeom>
              <a:avLst/>
              <a:gdLst/>
              <a:ahLst/>
              <a:cxnLst/>
              <a:rect l="l" t="t" r="r" b="b"/>
              <a:pathLst>
                <a:path w="6992" h="974" fill="none" extrusionOk="0">
                  <a:moveTo>
                    <a:pt x="1" y="913"/>
                  </a:moveTo>
                  <a:cubicBezTo>
                    <a:pt x="639" y="973"/>
                    <a:pt x="6992" y="1"/>
                    <a:pt x="6992" y="1"/>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19"/>
            <p:cNvSpPr/>
            <p:nvPr/>
          </p:nvSpPr>
          <p:spPr>
            <a:xfrm flipH="1">
              <a:off x="8954936" y="1774420"/>
              <a:ext cx="312682" cy="43513"/>
            </a:xfrm>
            <a:custGeom>
              <a:avLst/>
              <a:gdLst/>
              <a:ahLst/>
              <a:cxnLst/>
              <a:rect l="l" t="t" r="r" b="b"/>
              <a:pathLst>
                <a:path w="6992" h="973" fill="none" extrusionOk="0">
                  <a:moveTo>
                    <a:pt x="1" y="912"/>
                  </a:moveTo>
                  <a:cubicBezTo>
                    <a:pt x="639" y="973"/>
                    <a:pt x="6992" y="0"/>
                    <a:pt x="6992" y="0"/>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19"/>
            <p:cNvSpPr/>
            <p:nvPr/>
          </p:nvSpPr>
          <p:spPr>
            <a:xfrm flipH="1">
              <a:off x="8954936" y="1849147"/>
              <a:ext cx="312682" cy="43557"/>
            </a:xfrm>
            <a:custGeom>
              <a:avLst/>
              <a:gdLst/>
              <a:ahLst/>
              <a:cxnLst/>
              <a:rect l="l" t="t" r="r" b="b"/>
              <a:pathLst>
                <a:path w="6992" h="974" fill="none" extrusionOk="0">
                  <a:moveTo>
                    <a:pt x="1" y="913"/>
                  </a:moveTo>
                  <a:cubicBezTo>
                    <a:pt x="639" y="973"/>
                    <a:pt x="6992" y="1"/>
                    <a:pt x="6992" y="1"/>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19"/>
            <p:cNvSpPr/>
            <p:nvPr/>
          </p:nvSpPr>
          <p:spPr>
            <a:xfrm flipH="1">
              <a:off x="8954936" y="1923919"/>
              <a:ext cx="312682" cy="43557"/>
            </a:xfrm>
            <a:custGeom>
              <a:avLst/>
              <a:gdLst/>
              <a:ahLst/>
              <a:cxnLst/>
              <a:rect l="l" t="t" r="r" b="b"/>
              <a:pathLst>
                <a:path w="6992" h="974" fill="none" extrusionOk="0">
                  <a:moveTo>
                    <a:pt x="1" y="912"/>
                  </a:moveTo>
                  <a:cubicBezTo>
                    <a:pt x="639" y="973"/>
                    <a:pt x="6992" y="1"/>
                    <a:pt x="6992" y="1"/>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19"/>
            <p:cNvSpPr/>
            <p:nvPr/>
          </p:nvSpPr>
          <p:spPr>
            <a:xfrm flipH="1">
              <a:off x="8954936" y="1995963"/>
              <a:ext cx="312682" cy="44899"/>
            </a:xfrm>
            <a:custGeom>
              <a:avLst/>
              <a:gdLst/>
              <a:ahLst/>
              <a:cxnLst/>
              <a:rect l="l" t="t" r="r" b="b"/>
              <a:pathLst>
                <a:path w="6992" h="1004" fill="none" extrusionOk="0">
                  <a:moveTo>
                    <a:pt x="1" y="912"/>
                  </a:moveTo>
                  <a:cubicBezTo>
                    <a:pt x="639" y="1004"/>
                    <a:pt x="6992" y="1"/>
                    <a:pt x="6992" y="1"/>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19"/>
            <p:cNvSpPr/>
            <p:nvPr/>
          </p:nvSpPr>
          <p:spPr>
            <a:xfrm flipH="1">
              <a:off x="8954936" y="2070734"/>
              <a:ext cx="312682" cy="44899"/>
            </a:xfrm>
            <a:custGeom>
              <a:avLst/>
              <a:gdLst/>
              <a:ahLst/>
              <a:cxnLst/>
              <a:rect l="l" t="t" r="r" b="b"/>
              <a:pathLst>
                <a:path w="6992" h="1004" fill="none" extrusionOk="0">
                  <a:moveTo>
                    <a:pt x="1" y="912"/>
                  </a:moveTo>
                  <a:cubicBezTo>
                    <a:pt x="639" y="1003"/>
                    <a:pt x="6992" y="0"/>
                    <a:pt x="6992" y="0"/>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19"/>
            <p:cNvSpPr/>
            <p:nvPr/>
          </p:nvSpPr>
          <p:spPr>
            <a:xfrm flipH="1">
              <a:off x="8954936" y="2144120"/>
              <a:ext cx="312682" cy="43557"/>
            </a:xfrm>
            <a:custGeom>
              <a:avLst/>
              <a:gdLst/>
              <a:ahLst/>
              <a:cxnLst/>
              <a:rect l="l" t="t" r="r" b="b"/>
              <a:pathLst>
                <a:path w="6992" h="974" fill="none" extrusionOk="0">
                  <a:moveTo>
                    <a:pt x="1" y="912"/>
                  </a:moveTo>
                  <a:cubicBezTo>
                    <a:pt x="639" y="973"/>
                    <a:pt x="6992" y="1"/>
                    <a:pt x="6992" y="1"/>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9"/>
            <p:cNvSpPr/>
            <p:nvPr/>
          </p:nvSpPr>
          <p:spPr>
            <a:xfrm flipH="1">
              <a:off x="8954936" y="2218892"/>
              <a:ext cx="312682" cy="44899"/>
            </a:xfrm>
            <a:custGeom>
              <a:avLst/>
              <a:gdLst/>
              <a:ahLst/>
              <a:cxnLst/>
              <a:rect l="l" t="t" r="r" b="b"/>
              <a:pathLst>
                <a:path w="6992" h="1004" fill="none" extrusionOk="0">
                  <a:moveTo>
                    <a:pt x="1" y="912"/>
                  </a:moveTo>
                  <a:cubicBezTo>
                    <a:pt x="639" y="1003"/>
                    <a:pt x="6992" y="0"/>
                    <a:pt x="6992" y="0"/>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19"/>
            <p:cNvSpPr/>
            <p:nvPr/>
          </p:nvSpPr>
          <p:spPr>
            <a:xfrm flipH="1">
              <a:off x="8954936" y="2293664"/>
              <a:ext cx="312682" cy="43513"/>
            </a:xfrm>
            <a:custGeom>
              <a:avLst/>
              <a:gdLst/>
              <a:ahLst/>
              <a:cxnLst/>
              <a:rect l="l" t="t" r="r" b="b"/>
              <a:pathLst>
                <a:path w="6992" h="973" fill="none" extrusionOk="0">
                  <a:moveTo>
                    <a:pt x="1" y="912"/>
                  </a:moveTo>
                  <a:cubicBezTo>
                    <a:pt x="639" y="973"/>
                    <a:pt x="6992" y="0"/>
                    <a:pt x="6992" y="0"/>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9"/>
            <p:cNvSpPr/>
            <p:nvPr/>
          </p:nvSpPr>
          <p:spPr>
            <a:xfrm flipH="1">
              <a:off x="8954936" y="2367049"/>
              <a:ext cx="312682" cy="43557"/>
            </a:xfrm>
            <a:custGeom>
              <a:avLst/>
              <a:gdLst/>
              <a:ahLst/>
              <a:cxnLst/>
              <a:rect l="l" t="t" r="r" b="b"/>
              <a:pathLst>
                <a:path w="6992" h="974" fill="none" extrusionOk="0">
                  <a:moveTo>
                    <a:pt x="1" y="912"/>
                  </a:moveTo>
                  <a:cubicBezTo>
                    <a:pt x="639" y="973"/>
                    <a:pt x="6992" y="0"/>
                    <a:pt x="6992" y="0"/>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19"/>
            <p:cNvSpPr/>
            <p:nvPr/>
          </p:nvSpPr>
          <p:spPr>
            <a:xfrm flipH="1">
              <a:off x="8954936" y="2441821"/>
              <a:ext cx="312682" cy="43513"/>
            </a:xfrm>
            <a:custGeom>
              <a:avLst/>
              <a:gdLst/>
              <a:ahLst/>
              <a:cxnLst/>
              <a:rect l="l" t="t" r="r" b="b"/>
              <a:pathLst>
                <a:path w="6992" h="973" fill="none" extrusionOk="0">
                  <a:moveTo>
                    <a:pt x="1" y="912"/>
                  </a:moveTo>
                  <a:cubicBezTo>
                    <a:pt x="639" y="973"/>
                    <a:pt x="6992" y="0"/>
                    <a:pt x="6992" y="0"/>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19"/>
            <p:cNvSpPr/>
            <p:nvPr/>
          </p:nvSpPr>
          <p:spPr>
            <a:xfrm flipH="1">
              <a:off x="8954936" y="2515206"/>
              <a:ext cx="312682" cy="43557"/>
            </a:xfrm>
            <a:custGeom>
              <a:avLst/>
              <a:gdLst/>
              <a:ahLst/>
              <a:cxnLst/>
              <a:rect l="l" t="t" r="r" b="b"/>
              <a:pathLst>
                <a:path w="6992" h="974" fill="none" extrusionOk="0">
                  <a:moveTo>
                    <a:pt x="1" y="912"/>
                  </a:moveTo>
                  <a:cubicBezTo>
                    <a:pt x="639" y="973"/>
                    <a:pt x="6992" y="1"/>
                    <a:pt x="6992" y="1"/>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19"/>
            <p:cNvSpPr/>
            <p:nvPr/>
          </p:nvSpPr>
          <p:spPr>
            <a:xfrm flipH="1">
              <a:off x="8954936" y="2589978"/>
              <a:ext cx="312682" cy="43557"/>
            </a:xfrm>
            <a:custGeom>
              <a:avLst/>
              <a:gdLst/>
              <a:ahLst/>
              <a:cxnLst/>
              <a:rect l="l" t="t" r="r" b="b"/>
              <a:pathLst>
                <a:path w="6992" h="974" fill="none" extrusionOk="0">
                  <a:moveTo>
                    <a:pt x="1" y="912"/>
                  </a:moveTo>
                  <a:cubicBezTo>
                    <a:pt x="639" y="973"/>
                    <a:pt x="6992" y="0"/>
                    <a:pt x="6992" y="0"/>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19"/>
            <p:cNvSpPr/>
            <p:nvPr/>
          </p:nvSpPr>
          <p:spPr>
            <a:xfrm flipH="1">
              <a:off x="8954936" y="2664750"/>
              <a:ext cx="312682" cy="43513"/>
            </a:xfrm>
            <a:custGeom>
              <a:avLst/>
              <a:gdLst/>
              <a:ahLst/>
              <a:cxnLst/>
              <a:rect l="l" t="t" r="r" b="b"/>
              <a:pathLst>
                <a:path w="6992" h="973" fill="none" extrusionOk="0">
                  <a:moveTo>
                    <a:pt x="1" y="912"/>
                  </a:moveTo>
                  <a:cubicBezTo>
                    <a:pt x="639" y="973"/>
                    <a:pt x="6992" y="0"/>
                    <a:pt x="6992" y="0"/>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9"/>
            <p:cNvSpPr/>
            <p:nvPr/>
          </p:nvSpPr>
          <p:spPr>
            <a:xfrm flipH="1">
              <a:off x="8954936" y="2736794"/>
              <a:ext cx="312682" cy="44899"/>
            </a:xfrm>
            <a:custGeom>
              <a:avLst/>
              <a:gdLst/>
              <a:ahLst/>
              <a:cxnLst/>
              <a:rect l="l" t="t" r="r" b="b"/>
              <a:pathLst>
                <a:path w="6992" h="1004" fill="none" extrusionOk="0">
                  <a:moveTo>
                    <a:pt x="1" y="912"/>
                  </a:moveTo>
                  <a:cubicBezTo>
                    <a:pt x="639" y="1003"/>
                    <a:pt x="6992" y="0"/>
                    <a:pt x="6992" y="0"/>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19"/>
            <p:cNvSpPr/>
            <p:nvPr/>
          </p:nvSpPr>
          <p:spPr>
            <a:xfrm flipH="1">
              <a:off x="8954936" y="2811521"/>
              <a:ext cx="312682" cy="44899"/>
            </a:xfrm>
            <a:custGeom>
              <a:avLst/>
              <a:gdLst/>
              <a:ahLst/>
              <a:cxnLst/>
              <a:rect l="l" t="t" r="r" b="b"/>
              <a:pathLst>
                <a:path w="6992" h="1004" fill="none" extrusionOk="0">
                  <a:moveTo>
                    <a:pt x="1" y="913"/>
                  </a:moveTo>
                  <a:cubicBezTo>
                    <a:pt x="639" y="1004"/>
                    <a:pt x="6992" y="1"/>
                    <a:pt x="6992" y="1"/>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19"/>
            <p:cNvSpPr/>
            <p:nvPr/>
          </p:nvSpPr>
          <p:spPr>
            <a:xfrm flipH="1">
              <a:off x="8954936" y="2886293"/>
              <a:ext cx="312682" cy="44899"/>
            </a:xfrm>
            <a:custGeom>
              <a:avLst/>
              <a:gdLst/>
              <a:ahLst/>
              <a:cxnLst/>
              <a:rect l="l" t="t" r="r" b="b"/>
              <a:pathLst>
                <a:path w="6992" h="1004" fill="none" extrusionOk="0">
                  <a:moveTo>
                    <a:pt x="1" y="912"/>
                  </a:moveTo>
                  <a:cubicBezTo>
                    <a:pt x="639" y="1004"/>
                    <a:pt x="6992" y="1"/>
                    <a:pt x="6992" y="1"/>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9"/>
            <p:cNvSpPr/>
            <p:nvPr/>
          </p:nvSpPr>
          <p:spPr>
            <a:xfrm flipH="1">
              <a:off x="8954936" y="2959679"/>
              <a:ext cx="312682" cy="43557"/>
            </a:xfrm>
            <a:custGeom>
              <a:avLst/>
              <a:gdLst/>
              <a:ahLst/>
              <a:cxnLst/>
              <a:rect l="l" t="t" r="r" b="b"/>
              <a:pathLst>
                <a:path w="6992" h="974" fill="none" extrusionOk="0">
                  <a:moveTo>
                    <a:pt x="1" y="913"/>
                  </a:moveTo>
                  <a:cubicBezTo>
                    <a:pt x="639" y="974"/>
                    <a:pt x="6992" y="1"/>
                    <a:pt x="6992" y="1"/>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19"/>
            <p:cNvSpPr/>
            <p:nvPr/>
          </p:nvSpPr>
          <p:spPr>
            <a:xfrm flipH="1">
              <a:off x="8954936" y="3034450"/>
              <a:ext cx="312682" cy="44899"/>
            </a:xfrm>
            <a:custGeom>
              <a:avLst/>
              <a:gdLst/>
              <a:ahLst/>
              <a:cxnLst/>
              <a:rect l="l" t="t" r="r" b="b"/>
              <a:pathLst>
                <a:path w="6992" h="1004" fill="none" extrusionOk="0">
                  <a:moveTo>
                    <a:pt x="1" y="913"/>
                  </a:moveTo>
                  <a:cubicBezTo>
                    <a:pt x="639" y="1004"/>
                    <a:pt x="6992" y="1"/>
                    <a:pt x="6992" y="1"/>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19"/>
            <p:cNvSpPr/>
            <p:nvPr/>
          </p:nvSpPr>
          <p:spPr>
            <a:xfrm flipH="1">
              <a:off x="8954936" y="3107881"/>
              <a:ext cx="312682" cy="43513"/>
            </a:xfrm>
            <a:custGeom>
              <a:avLst/>
              <a:gdLst/>
              <a:ahLst/>
              <a:cxnLst/>
              <a:rect l="l" t="t" r="r" b="b"/>
              <a:pathLst>
                <a:path w="6992" h="973" fill="none" extrusionOk="0">
                  <a:moveTo>
                    <a:pt x="1" y="912"/>
                  </a:moveTo>
                  <a:cubicBezTo>
                    <a:pt x="639" y="973"/>
                    <a:pt x="6992" y="0"/>
                    <a:pt x="6992" y="0"/>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19"/>
            <p:cNvSpPr/>
            <p:nvPr/>
          </p:nvSpPr>
          <p:spPr>
            <a:xfrm flipH="1">
              <a:off x="8954936" y="3182608"/>
              <a:ext cx="312682" cy="43557"/>
            </a:xfrm>
            <a:custGeom>
              <a:avLst/>
              <a:gdLst/>
              <a:ahLst/>
              <a:cxnLst/>
              <a:rect l="l" t="t" r="r" b="b"/>
              <a:pathLst>
                <a:path w="6992" h="974" fill="none" extrusionOk="0">
                  <a:moveTo>
                    <a:pt x="1" y="913"/>
                  </a:moveTo>
                  <a:cubicBezTo>
                    <a:pt x="639" y="974"/>
                    <a:pt x="6992" y="1"/>
                    <a:pt x="6992" y="1"/>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19"/>
            <p:cNvSpPr/>
            <p:nvPr/>
          </p:nvSpPr>
          <p:spPr>
            <a:xfrm flipH="1">
              <a:off x="8954936" y="3257380"/>
              <a:ext cx="312682" cy="43557"/>
            </a:xfrm>
            <a:custGeom>
              <a:avLst/>
              <a:gdLst/>
              <a:ahLst/>
              <a:cxnLst/>
              <a:rect l="l" t="t" r="r" b="b"/>
              <a:pathLst>
                <a:path w="6992" h="974" fill="none" extrusionOk="0">
                  <a:moveTo>
                    <a:pt x="1" y="912"/>
                  </a:moveTo>
                  <a:cubicBezTo>
                    <a:pt x="639" y="973"/>
                    <a:pt x="6992" y="1"/>
                    <a:pt x="6992" y="1"/>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19"/>
            <p:cNvSpPr/>
            <p:nvPr/>
          </p:nvSpPr>
          <p:spPr>
            <a:xfrm flipH="1">
              <a:off x="8954936" y="3330765"/>
              <a:ext cx="312682" cy="43557"/>
            </a:xfrm>
            <a:custGeom>
              <a:avLst/>
              <a:gdLst/>
              <a:ahLst/>
              <a:cxnLst/>
              <a:rect l="l" t="t" r="r" b="b"/>
              <a:pathLst>
                <a:path w="6992" h="974" fill="none" extrusionOk="0">
                  <a:moveTo>
                    <a:pt x="1" y="913"/>
                  </a:moveTo>
                  <a:cubicBezTo>
                    <a:pt x="639" y="974"/>
                    <a:pt x="6992" y="1"/>
                    <a:pt x="6992" y="1"/>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19"/>
            <p:cNvSpPr/>
            <p:nvPr/>
          </p:nvSpPr>
          <p:spPr>
            <a:xfrm flipH="1">
              <a:off x="8954936" y="3405537"/>
              <a:ext cx="312682" cy="43557"/>
            </a:xfrm>
            <a:custGeom>
              <a:avLst/>
              <a:gdLst/>
              <a:ahLst/>
              <a:cxnLst/>
              <a:rect l="l" t="t" r="r" b="b"/>
              <a:pathLst>
                <a:path w="6992" h="974" fill="none" extrusionOk="0">
                  <a:moveTo>
                    <a:pt x="1" y="913"/>
                  </a:moveTo>
                  <a:cubicBezTo>
                    <a:pt x="639" y="973"/>
                    <a:pt x="6992" y="1"/>
                    <a:pt x="6992" y="1"/>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19"/>
            <p:cNvSpPr/>
            <p:nvPr/>
          </p:nvSpPr>
          <p:spPr>
            <a:xfrm flipH="1">
              <a:off x="8954936" y="3477581"/>
              <a:ext cx="312682" cy="44899"/>
            </a:xfrm>
            <a:custGeom>
              <a:avLst/>
              <a:gdLst/>
              <a:ahLst/>
              <a:cxnLst/>
              <a:rect l="l" t="t" r="r" b="b"/>
              <a:pathLst>
                <a:path w="6992" h="1004" fill="none" extrusionOk="0">
                  <a:moveTo>
                    <a:pt x="1" y="913"/>
                  </a:moveTo>
                  <a:cubicBezTo>
                    <a:pt x="639" y="1004"/>
                    <a:pt x="6992" y="1"/>
                    <a:pt x="6992" y="1"/>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19"/>
            <p:cNvSpPr/>
            <p:nvPr/>
          </p:nvSpPr>
          <p:spPr>
            <a:xfrm flipH="1">
              <a:off x="8954936" y="3552353"/>
              <a:ext cx="312682" cy="44899"/>
            </a:xfrm>
            <a:custGeom>
              <a:avLst/>
              <a:gdLst/>
              <a:ahLst/>
              <a:cxnLst/>
              <a:rect l="l" t="t" r="r" b="b"/>
              <a:pathLst>
                <a:path w="6992" h="1004" fill="none" extrusionOk="0">
                  <a:moveTo>
                    <a:pt x="1" y="912"/>
                  </a:moveTo>
                  <a:cubicBezTo>
                    <a:pt x="639" y="1003"/>
                    <a:pt x="6992" y="0"/>
                    <a:pt x="6992" y="0"/>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19"/>
            <p:cNvSpPr/>
            <p:nvPr/>
          </p:nvSpPr>
          <p:spPr>
            <a:xfrm flipH="1">
              <a:off x="8954936" y="3627125"/>
              <a:ext cx="312682" cy="44899"/>
            </a:xfrm>
            <a:custGeom>
              <a:avLst/>
              <a:gdLst/>
              <a:ahLst/>
              <a:cxnLst/>
              <a:rect l="l" t="t" r="r" b="b"/>
              <a:pathLst>
                <a:path w="6992" h="1004" fill="none" extrusionOk="0">
                  <a:moveTo>
                    <a:pt x="1" y="912"/>
                  </a:moveTo>
                  <a:cubicBezTo>
                    <a:pt x="639" y="1003"/>
                    <a:pt x="6992" y="0"/>
                    <a:pt x="6992" y="0"/>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96"/>
        <p:cNvGrpSpPr/>
        <p:nvPr/>
      </p:nvGrpSpPr>
      <p:grpSpPr>
        <a:xfrm>
          <a:off x="0" y="0"/>
          <a:ext cx="0" cy="0"/>
          <a:chOff x="0" y="0"/>
          <a:chExt cx="0" cy="0"/>
        </a:xfrm>
      </p:grpSpPr>
      <p:sp>
        <p:nvSpPr>
          <p:cNvPr id="197" name="Google Shape;197;p20"/>
          <p:cNvSpPr/>
          <p:nvPr/>
        </p:nvSpPr>
        <p:spPr>
          <a:xfrm rot="5400000">
            <a:off x="5807700" y="1912350"/>
            <a:ext cx="5506200" cy="13188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0"/>
          <p:cNvSpPr/>
          <p:nvPr/>
        </p:nvSpPr>
        <p:spPr>
          <a:xfrm rot="5400000">
            <a:off x="1700550" y="-1815600"/>
            <a:ext cx="4837200" cy="87747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9" name="Google Shape;199;p20"/>
          <p:cNvGrpSpPr/>
          <p:nvPr/>
        </p:nvGrpSpPr>
        <p:grpSpPr>
          <a:xfrm>
            <a:off x="8355436" y="1478060"/>
            <a:ext cx="312682" cy="2193963"/>
            <a:chOff x="8954936" y="1478060"/>
            <a:chExt cx="312682" cy="2193963"/>
          </a:xfrm>
        </p:grpSpPr>
        <p:sp>
          <p:nvSpPr>
            <p:cNvPr id="200" name="Google Shape;200;p20"/>
            <p:cNvSpPr/>
            <p:nvPr/>
          </p:nvSpPr>
          <p:spPr>
            <a:xfrm flipH="1">
              <a:off x="8954936" y="1478060"/>
              <a:ext cx="312682" cy="43557"/>
            </a:xfrm>
            <a:custGeom>
              <a:avLst/>
              <a:gdLst/>
              <a:ahLst/>
              <a:cxnLst/>
              <a:rect l="l" t="t" r="r" b="b"/>
              <a:pathLst>
                <a:path w="6992" h="974" fill="none" extrusionOk="0">
                  <a:moveTo>
                    <a:pt x="1" y="913"/>
                  </a:moveTo>
                  <a:cubicBezTo>
                    <a:pt x="639" y="973"/>
                    <a:pt x="6992" y="1"/>
                    <a:pt x="6992" y="1"/>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0"/>
            <p:cNvSpPr/>
            <p:nvPr/>
          </p:nvSpPr>
          <p:spPr>
            <a:xfrm flipH="1">
              <a:off x="8954936" y="1551490"/>
              <a:ext cx="312682" cy="43513"/>
            </a:xfrm>
            <a:custGeom>
              <a:avLst/>
              <a:gdLst/>
              <a:ahLst/>
              <a:cxnLst/>
              <a:rect l="l" t="t" r="r" b="b"/>
              <a:pathLst>
                <a:path w="6992" h="973" fill="none" extrusionOk="0">
                  <a:moveTo>
                    <a:pt x="1" y="912"/>
                  </a:moveTo>
                  <a:cubicBezTo>
                    <a:pt x="639" y="973"/>
                    <a:pt x="6992" y="0"/>
                    <a:pt x="6992" y="0"/>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0"/>
            <p:cNvSpPr/>
            <p:nvPr/>
          </p:nvSpPr>
          <p:spPr>
            <a:xfrm flipH="1">
              <a:off x="8954936" y="1626218"/>
              <a:ext cx="312682" cy="43557"/>
            </a:xfrm>
            <a:custGeom>
              <a:avLst/>
              <a:gdLst/>
              <a:ahLst/>
              <a:cxnLst/>
              <a:rect l="l" t="t" r="r" b="b"/>
              <a:pathLst>
                <a:path w="6992" h="974" fill="none" extrusionOk="0">
                  <a:moveTo>
                    <a:pt x="1" y="913"/>
                  </a:moveTo>
                  <a:cubicBezTo>
                    <a:pt x="639" y="974"/>
                    <a:pt x="6992" y="1"/>
                    <a:pt x="6992" y="1"/>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0"/>
            <p:cNvSpPr/>
            <p:nvPr/>
          </p:nvSpPr>
          <p:spPr>
            <a:xfrm flipH="1">
              <a:off x="8954936" y="1700989"/>
              <a:ext cx="312682" cy="43557"/>
            </a:xfrm>
            <a:custGeom>
              <a:avLst/>
              <a:gdLst/>
              <a:ahLst/>
              <a:cxnLst/>
              <a:rect l="l" t="t" r="r" b="b"/>
              <a:pathLst>
                <a:path w="6992" h="974" fill="none" extrusionOk="0">
                  <a:moveTo>
                    <a:pt x="1" y="913"/>
                  </a:moveTo>
                  <a:cubicBezTo>
                    <a:pt x="639" y="973"/>
                    <a:pt x="6992" y="1"/>
                    <a:pt x="6992" y="1"/>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0"/>
            <p:cNvSpPr/>
            <p:nvPr/>
          </p:nvSpPr>
          <p:spPr>
            <a:xfrm flipH="1">
              <a:off x="8954936" y="1774420"/>
              <a:ext cx="312682" cy="43513"/>
            </a:xfrm>
            <a:custGeom>
              <a:avLst/>
              <a:gdLst/>
              <a:ahLst/>
              <a:cxnLst/>
              <a:rect l="l" t="t" r="r" b="b"/>
              <a:pathLst>
                <a:path w="6992" h="973" fill="none" extrusionOk="0">
                  <a:moveTo>
                    <a:pt x="1" y="912"/>
                  </a:moveTo>
                  <a:cubicBezTo>
                    <a:pt x="639" y="973"/>
                    <a:pt x="6992" y="0"/>
                    <a:pt x="6992" y="0"/>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0"/>
            <p:cNvSpPr/>
            <p:nvPr/>
          </p:nvSpPr>
          <p:spPr>
            <a:xfrm flipH="1">
              <a:off x="8954936" y="1849147"/>
              <a:ext cx="312682" cy="43557"/>
            </a:xfrm>
            <a:custGeom>
              <a:avLst/>
              <a:gdLst/>
              <a:ahLst/>
              <a:cxnLst/>
              <a:rect l="l" t="t" r="r" b="b"/>
              <a:pathLst>
                <a:path w="6992" h="974" fill="none" extrusionOk="0">
                  <a:moveTo>
                    <a:pt x="1" y="913"/>
                  </a:moveTo>
                  <a:cubicBezTo>
                    <a:pt x="639" y="973"/>
                    <a:pt x="6992" y="1"/>
                    <a:pt x="6992" y="1"/>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0"/>
            <p:cNvSpPr/>
            <p:nvPr/>
          </p:nvSpPr>
          <p:spPr>
            <a:xfrm flipH="1">
              <a:off x="8954936" y="1923919"/>
              <a:ext cx="312682" cy="43557"/>
            </a:xfrm>
            <a:custGeom>
              <a:avLst/>
              <a:gdLst/>
              <a:ahLst/>
              <a:cxnLst/>
              <a:rect l="l" t="t" r="r" b="b"/>
              <a:pathLst>
                <a:path w="6992" h="974" fill="none" extrusionOk="0">
                  <a:moveTo>
                    <a:pt x="1" y="912"/>
                  </a:moveTo>
                  <a:cubicBezTo>
                    <a:pt x="639" y="973"/>
                    <a:pt x="6992" y="1"/>
                    <a:pt x="6992" y="1"/>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0"/>
            <p:cNvSpPr/>
            <p:nvPr/>
          </p:nvSpPr>
          <p:spPr>
            <a:xfrm flipH="1">
              <a:off x="8954936" y="1995963"/>
              <a:ext cx="312682" cy="44899"/>
            </a:xfrm>
            <a:custGeom>
              <a:avLst/>
              <a:gdLst/>
              <a:ahLst/>
              <a:cxnLst/>
              <a:rect l="l" t="t" r="r" b="b"/>
              <a:pathLst>
                <a:path w="6992" h="1004" fill="none" extrusionOk="0">
                  <a:moveTo>
                    <a:pt x="1" y="912"/>
                  </a:moveTo>
                  <a:cubicBezTo>
                    <a:pt x="639" y="1004"/>
                    <a:pt x="6992" y="1"/>
                    <a:pt x="6992" y="1"/>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0"/>
            <p:cNvSpPr/>
            <p:nvPr/>
          </p:nvSpPr>
          <p:spPr>
            <a:xfrm flipH="1">
              <a:off x="8954936" y="2070734"/>
              <a:ext cx="312682" cy="44899"/>
            </a:xfrm>
            <a:custGeom>
              <a:avLst/>
              <a:gdLst/>
              <a:ahLst/>
              <a:cxnLst/>
              <a:rect l="l" t="t" r="r" b="b"/>
              <a:pathLst>
                <a:path w="6992" h="1004" fill="none" extrusionOk="0">
                  <a:moveTo>
                    <a:pt x="1" y="912"/>
                  </a:moveTo>
                  <a:cubicBezTo>
                    <a:pt x="639" y="1003"/>
                    <a:pt x="6992" y="0"/>
                    <a:pt x="6992" y="0"/>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0"/>
            <p:cNvSpPr/>
            <p:nvPr/>
          </p:nvSpPr>
          <p:spPr>
            <a:xfrm flipH="1">
              <a:off x="8954936" y="2144120"/>
              <a:ext cx="312682" cy="43557"/>
            </a:xfrm>
            <a:custGeom>
              <a:avLst/>
              <a:gdLst/>
              <a:ahLst/>
              <a:cxnLst/>
              <a:rect l="l" t="t" r="r" b="b"/>
              <a:pathLst>
                <a:path w="6992" h="974" fill="none" extrusionOk="0">
                  <a:moveTo>
                    <a:pt x="1" y="912"/>
                  </a:moveTo>
                  <a:cubicBezTo>
                    <a:pt x="639" y="973"/>
                    <a:pt x="6992" y="1"/>
                    <a:pt x="6992" y="1"/>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0"/>
            <p:cNvSpPr/>
            <p:nvPr/>
          </p:nvSpPr>
          <p:spPr>
            <a:xfrm flipH="1">
              <a:off x="8954936" y="2218892"/>
              <a:ext cx="312682" cy="44899"/>
            </a:xfrm>
            <a:custGeom>
              <a:avLst/>
              <a:gdLst/>
              <a:ahLst/>
              <a:cxnLst/>
              <a:rect l="l" t="t" r="r" b="b"/>
              <a:pathLst>
                <a:path w="6992" h="1004" fill="none" extrusionOk="0">
                  <a:moveTo>
                    <a:pt x="1" y="912"/>
                  </a:moveTo>
                  <a:cubicBezTo>
                    <a:pt x="639" y="1003"/>
                    <a:pt x="6992" y="0"/>
                    <a:pt x="6992" y="0"/>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0"/>
            <p:cNvSpPr/>
            <p:nvPr/>
          </p:nvSpPr>
          <p:spPr>
            <a:xfrm flipH="1">
              <a:off x="8954936" y="2293664"/>
              <a:ext cx="312682" cy="43513"/>
            </a:xfrm>
            <a:custGeom>
              <a:avLst/>
              <a:gdLst/>
              <a:ahLst/>
              <a:cxnLst/>
              <a:rect l="l" t="t" r="r" b="b"/>
              <a:pathLst>
                <a:path w="6992" h="973" fill="none" extrusionOk="0">
                  <a:moveTo>
                    <a:pt x="1" y="912"/>
                  </a:moveTo>
                  <a:cubicBezTo>
                    <a:pt x="639" y="973"/>
                    <a:pt x="6992" y="0"/>
                    <a:pt x="6992" y="0"/>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0"/>
            <p:cNvSpPr/>
            <p:nvPr/>
          </p:nvSpPr>
          <p:spPr>
            <a:xfrm flipH="1">
              <a:off x="8954936" y="2367049"/>
              <a:ext cx="312682" cy="43557"/>
            </a:xfrm>
            <a:custGeom>
              <a:avLst/>
              <a:gdLst/>
              <a:ahLst/>
              <a:cxnLst/>
              <a:rect l="l" t="t" r="r" b="b"/>
              <a:pathLst>
                <a:path w="6992" h="974" fill="none" extrusionOk="0">
                  <a:moveTo>
                    <a:pt x="1" y="912"/>
                  </a:moveTo>
                  <a:cubicBezTo>
                    <a:pt x="639" y="973"/>
                    <a:pt x="6992" y="0"/>
                    <a:pt x="6992" y="0"/>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20"/>
            <p:cNvSpPr/>
            <p:nvPr/>
          </p:nvSpPr>
          <p:spPr>
            <a:xfrm flipH="1">
              <a:off x="8954936" y="2441821"/>
              <a:ext cx="312682" cy="43513"/>
            </a:xfrm>
            <a:custGeom>
              <a:avLst/>
              <a:gdLst/>
              <a:ahLst/>
              <a:cxnLst/>
              <a:rect l="l" t="t" r="r" b="b"/>
              <a:pathLst>
                <a:path w="6992" h="973" fill="none" extrusionOk="0">
                  <a:moveTo>
                    <a:pt x="1" y="912"/>
                  </a:moveTo>
                  <a:cubicBezTo>
                    <a:pt x="639" y="973"/>
                    <a:pt x="6992" y="0"/>
                    <a:pt x="6992" y="0"/>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0"/>
            <p:cNvSpPr/>
            <p:nvPr/>
          </p:nvSpPr>
          <p:spPr>
            <a:xfrm flipH="1">
              <a:off x="8954936" y="2515206"/>
              <a:ext cx="312682" cy="43557"/>
            </a:xfrm>
            <a:custGeom>
              <a:avLst/>
              <a:gdLst/>
              <a:ahLst/>
              <a:cxnLst/>
              <a:rect l="l" t="t" r="r" b="b"/>
              <a:pathLst>
                <a:path w="6992" h="974" fill="none" extrusionOk="0">
                  <a:moveTo>
                    <a:pt x="1" y="912"/>
                  </a:moveTo>
                  <a:cubicBezTo>
                    <a:pt x="639" y="973"/>
                    <a:pt x="6992" y="1"/>
                    <a:pt x="6992" y="1"/>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0"/>
            <p:cNvSpPr/>
            <p:nvPr/>
          </p:nvSpPr>
          <p:spPr>
            <a:xfrm flipH="1">
              <a:off x="8954936" y="2589978"/>
              <a:ext cx="312682" cy="43557"/>
            </a:xfrm>
            <a:custGeom>
              <a:avLst/>
              <a:gdLst/>
              <a:ahLst/>
              <a:cxnLst/>
              <a:rect l="l" t="t" r="r" b="b"/>
              <a:pathLst>
                <a:path w="6992" h="974" fill="none" extrusionOk="0">
                  <a:moveTo>
                    <a:pt x="1" y="912"/>
                  </a:moveTo>
                  <a:cubicBezTo>
                    <a:pt x="639" y="973"/>
                    <a:pt x="6992" y="0"/>
                    <a:pt x="6992" y="0"/>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0"/>
            <p:cNvSpPr/>
            <p:nvPr/>
          </p:nvSpPr>
          <p:spPr>
            <a:xfrm flipH="1">
              <a:off x="8954936" y="2664750"/>
              <a:ext cx="312682" cy="43513"/>
            </a:xfrm>
            <a:custGeom>
              <a:avLst/>
              <a:gdLst/>
              <a:ahLst/>
              <a:cxnLst/>
              <a:rect l="l" t="t" r="r" b="b"/>
              <a:pathLst>
                <a:path w="6992" h="973" fill="none" extrusionOk="0">
                  <a:moveTo>
                    <a:pt x="1" y="912"/>
                  </a:moveTo>
                  <a:cubicBezTo>
                    <a:pt x="639" y="973"/>
                    <a:pt x="6992" y="0"/>
                    <a:pt x="6992" y="0"/>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20"/>
            <p:cNvSpPr/>
            <p:nvPr/>
          </p:nvSpPr>
          <p:spPr>
            <a:xfrm flipH="1">
              <a:off x="8954936" y="2736794"/>
              <a:ext cx="312682" cy="44899"/>
            </a:xfrm>
            <a:custGeom>
              <a:avLst/>
              <a:gdLst/>
              <a:ahLst/>
              <a:cxnLst/>
              <a:rect l="l" t="t" r="r" b="b"/>
              <a:pathLst>
                <a:path w="6992" h="1004" fill="none" extrusionOk="0">
                  <a:moveTo>
                    <a:pt x="1" y="912"/>
                  </a:moveTo>
                  <a:cubicBezTo>
                    <a:pt x="639" y="1003"/>
                    <a:pt x="6992" y="0"/>
                    <a:pt x="6992" y="0"/>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20"/>
            <p:cNvSpPr/>
            <p:nvPr/>
          </p:nvSpPr>
          <p:spPr>
            <a:xfrm flipH="1">
              <a:off x="8954936" y="2811521"/>
              <a:ext cx="312682" cy="44899"/>
            </a:xfrm>
            <a:custGeom>
              <a:avLst/>
              <a:gdLst/>
              <a:ahLst/>
              <a:cxnLst/>
              <a:rect l="l" t="t" r="r" b="b"/>
              <a:pathLst>
                <a:path w="6992" h="1004" fill="none" extrusionOk="0">
                  <a:moveTo>
                    <a:pt x="1" y="913"/>
                  </a:moveTo>
                  <a:cubicBezTo>
                    <a:pt x="639" y="1004"/>
                    <a:pt x="6992" y="1"/>
                    <a:pt x="6992" y="1"/>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0"/>
            <p:cNvSpPr/>
            <p:nvPr/>
          </p:nvSpPr>
          <p:spPr>
            <a:xfrm flipH="1">
              <a:off x="8954936" y="2886293"/>
              <a:ext cx="312682" cy="44899"/>
            </a:xfrm>
            <a:custGeom>
              <a:avLst/>
              <a:gdLst/>
              <a:ahLst/>
              <a:cxnLst/>
              <a:rect l="l" t="t" r="r" b="b"/>
              <a:pathLst>
                <a:path w="6992" h="1004" fill="none" extrusionOk="0">
                  <a:moveTo>
                    <a:pt x="1" y="912"/>
                  </a:moveTo>
                  <a:cubicBezTo>
                    <a:pt x="639" y="1004"/>
                    <a:pt x="6992" y="1"/>
                    <a:pt x="6992" y="1"/>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0"/>
            <p:cNvSpPr/>
            <p:nvPr/>
          </p:nvSpPr>
          <p:spPr>
            <a:xfrm flipH="1">
              <a:off x="8954936" y="2959679"/>
              <a:ext cx="312682" cy="43557"/>
            </a:xfrm>
            <a:custGeom>
              <a:avLst/>
              <a:gdLst/>
              <a:ahLst/>
              <a:cxnLst/>
              <a:rect l="l" t="t" r="r" b="b"/>
              <a:pathLst>
                <a:path w="6992" h="974" fill="none" extrusionOk="0">
                  <a:moveTo>
                    <a:pt x="1" y="913"/>
                  </a:moveTo>
                  <a:cubicBezTo>
                    <a:pt x="639" y="974"/>
                    <a:pt x="6992" y="1"/>
                    <a:pt x="6992" y="1"/>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20"/>
            <p:cNvSpPr/>
            <p:nvPr/>
          </p:nvSpPr>
          <p:spPr>
            <a:xfrm flipH="1">
              <a:off x="8954936" y="3034450"/>
              <a:ext cx="312682" cy="44899"/>
            </a:xfrm>
            <a:custGeom>
              <a:avLst/>
              <a:gdLst/>
              <a:ahLst/>
              <a:cxnLst/>
              <a:rect l="l" t="t" r="r" b="b"/>
              <a:pathLst>
                <a:path w="6992" h="1004" fill="none" extrusionOk="0">
                  <a:moveTo>
                    <a:pt x="1" y="913"/>
                  </a:moveTo>
                  <a:cubicBezTo>
                    <a:pt x="639" y="1004"/>
                    <a:pt x="6992" y="1"/>
                    <a:pt x="6992" y="1"/>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20"/>
            <p:cNvSpPr/>
            <p:nvPr/>
          </p:nvSpPr>
          <p:spPr>
            <a:xfrm flipH="1">
              <a:off x="8954936" y="3107881"/>
              <a:ext cx="312682" cy="43513"/>
            </a:xfrm>
            <a:custGeom>
              <a:avLst/>
              <a:gdLst/>
              <a:ahLst/>
              <a:cxnLst/>
              <a:rect l="l" t="t" r="r" b="b"/>
              <a:pathLst>
                <a:path w="6992" h="973" fill="none" extrusionOk="0">
                  <a:moveTo>
                    <a:pt x="1" y="912"/>
                  </a:moveTo>
                  <a:cubicBezTo>
                    <a:pt x="639" y="973"/>
                    <a:pt x="6992" y="0"/>
                    <a:pt x="6992" y="0"/>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0"/>
            <p:cNvSpPr/>
            <p:nvPr/>
          </p:nvSpPr>
          <p:spPr>
            <a:xfrm flipH="1">
              <a:off x="8954936" y="3182608"/>
              <a:ext cx="312682" cy="43557"/>
            </a:xfrm>
            <a:custGeom>
              <a:avLst/>
              <a:gdLst/>
              <a:ahLst/>
              <a:cxnLst/>
              <a:rect l="l" t="t" r="r" b="b"/>
              <a:pathLst>
                <a:path w="6992" h="974" fill="none" extrusionOk="0">
                  <a:moveTo>
                    <a:pt x="1" y="913"/>
                  </a:moveTo>
                  <a:cubicBezTo>
                    <a:pt x="639" y="974"/>
                    <a:pt x="6992" y="1"/>
                    <a:pt x="6992" y="1"/>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20"/>
            <p:cNvSpPr/>
            <p:nvPr/>
          </p:nvSpPr>
          <p:spPr>
            <a:xfrm flipH="1">
              <a:off x="8954936" y="3257380"/>
              <a:ext cx="312682" cy="43557"/>
            </a:xfrm>
            <a:custGeom>
              <a:avLst/>
              <a:gdLst/>
              <a:ahLst/>
              <a:cxnLst/>
              <a:rect l="l" t="t" r="r" b="b"/>
              <a:pathLst>
                <a:path w="6992" h="974" fill="none" extrusionOk="0">
                  <a:moveTo>
                    <a:pt x="1" y="912"/>
                  </a:moveTo>
                  <a:cubicBezTo>
                    <a:pt x="639" y="973"/>
                    <a:pt x="6992" y="1"/>
                    <a:pt x="6992" y="1"/>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20"/>
            <p:cNvSpPr/>
            <p:nvPr/>
          </p:nvSpPr>
          <p:spPr>
            <a:xfrm flipH="1">
              <a:off x="8954936" y="3330765"/>
              <a:ext cx="312682" cy="43557"/>
            </a:xfrm>
            <a:custGeom>
              <a:avLst/>
              <a:gdLst/>
              <a:ahLst/>
              <a:cxnLst/>
              <a:rect l="l" t="t" r="r" b="b"/>
              <a:pathLst>
                <a:path w="6992" h="974" fill="none" extrusionOk="0">
                  <a:moveTo>
                    <a:pt x="1" y="913"/>
                  </a:moveTo>
                  <a:cubicBezTo>
                    <a:pt x="639" y="974"/>
                    <a:pt x="6992" y="1"/>
                    <a:pt x="6992" y="1"/>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0"/>
            <p:cNvSpPr/>
            <p:nvPr/>
          </p:nvSpPr>
          <p:spPr>
            <a:xfrm flipH="1">
              <a:off x="8954936" y="3405537"/>
              <a:ext cx="312682" cy="43557"/>
            </a:xfrm>
            <a:custGeom>
              <a:avLst/>
              <a:gdLst/>
              <a:ahLst/>
              <a:cxnLst/>
              <a:rect l="l" t="t" r="r" b="b"/>
              <a:pathLst>
                <a:path w="6992" h="974" fill="none" extrusionOk="0">
                  <a:moveTo>
                    <a:pt x="1" y="913"/>
                  </a:moveTo>
                  <a:cubicBezTo>
                    <a:pt x="639" y="973"/>
                    <a:pt x="6992" y="1"/>
                    <a:pt x="6992" y="1"/>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20"/>
            <p:cNvSpPr/>
            <p:nvPr/>
          </p:nvSpPr>
          <p:spPr>
            <a:xfrm flipH="1">
              <a:off x="8954936" y="3477581"/>
              <a:ext cx="312682" cy="44899"/>
            </a:xfrm>
            <a:custGeom>
              <a:avLst/>
              <a:gdLst/>
              <a:ahLst/>
              <a:cxnLst/>
              <a:rect l="l" t="t" r="r" b="b"/>
              <a:pathLst>
                <a:path w="6992" h="1004" fill="none" extrusionOk="0">
                  <a:moveTo>
                    <a:pt x="1" y="913"/>
                  </a:moveTo>
                  <a:cubicBezTo>
                    <a:pt x="639" y="1004"/>
                    <a:pt x="6992" y="1"/>
                    <a:pt x="6992" y="1"/>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0"/>
            <p:cNvSpPr/>
            <p:nvPr/>
          </p:nvSpPr>
          <p:spPr>
            <a:xfrm flipH="1">
              <a:off x="8954936" y="3552353"/>
              <a:ext cx="312682" cy="44899"/>
            </a:xfrm>
            <a:custGeom>
              <a:avLst/>
              <a:gdLst/>
              <a:ahLst/>
              <a:cxnLst/>
              <a:rect l="l" t="t" r="r" b="b"/>
              <a:pathLst>
                <a:path w="6992" h="1004" fill="none" extrusionOk="0">
                  <a:moveTo>
                    <a:pt x="1" y="912"/>
                  </a:moveTo>
                  <a:cubicBezTo>
                    <a:pt x="639" y="1003"/>
                    <a:pt x="6992" y="0"/>
                    <a:pt x="6992" y="0"/>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20"/>
            <p:cNvSpPr/>
            <p:nvPr/>
          </p:nvSpPr>
          <p:spPr>
            <a:xfrm flipH="1">
              <a:off x="8954936" y="3627125"/>
              <a:ext cx="312682" cy="44899"/>
            </a:xfrm>
            <a:custGeom>
              <a:avLst/>
              <a:gdLst/>
              <a:ahLst/>
              <a:cxnLst/>
              <a:rect l="l" t="t" r="r" b="b"/>
              <a:pathLst>
                <a:path w="6992" h="1004" fill="none" extrusionOk="0">
                  <a:moveTo>
                    <a:pt x="1" y="912"/>
                  </a:moveTo>
                  <a:cubicBezTo>
                    <a:pt x="639" y="1003"/>
                    <a:pt x="6992" y="0"/>
                    <a:pt x="6992" y="0"/>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0" name="Google Shape;230;p20"/>
          <p:cNvSpPr txBox="1">
            <a:spLocks noGrp="1"/>
          </p:cNvSpPr>
          <p:nvPr>
            <p:ph type="title"/>
          </p:nvPr>
        </p:nvSpPr>
        <p:spPr>
          <a:xfrm>
            <a:off x="720000" y="1522650"/>
            <a:ext cx="6426900" cy="2098200"/>
          </a:xfrm>
          <a:prstGeom prst="rect">
            <a:avLst/>
          </a:prstGeom>
        </p:spPr>
        <p:txBody>
          <a:bodyPr spcFirstLastPara="1" wrap="square" lIns="91425" tIns="91425" rIns="91425" bIns="91425" anchor="ctr" anchorCtr="0">
            <a:noAutofit/>
          </a:bodyPr>
          <a:lstStyle>
            <a:lvl1pPr lvl="0" rtl="0">
              <a:spcBef>
                <a:spcPts val="0"/>
              </a:spcBef>
              <a:spcAft>
                <a:spcPts val="0"/>
              </a:spcAft>
              <a:buSzPts val="8000"/>
              <a:buNone/>
              <a:defRPr sz="8000"/>
            </a:lvl1pPr>
            <a:lvl2pPr lvl="1" rtl="0">
              <a:spcBef>
                <a:spcPts val="0"/>
              </a:spcBef>
              <a:spcAft>
                <a:spcPts val="0"/>
              </a:spcAft>
              <a:buSzPts val="8000"/>
              <a:buNone/>
              <a:defRPr sz="8000"/>
            </a:lvl2pPr>
            <a:lvl3pPr lvl="2" rtl="0">
              <a:spcBef>
                <a:spcPts val="0"/>
              </a:spcBef>
              <a:spcAft>
                <a:spcPts val="0"/>
              </a:spcAft>
              <a:buSzPts val="8000"/>
              <a:buNone/>
              <a:defRPr sz="8000"/>
            </a:lvl3pPr>
            <a:lvl4pPr lvl="3" rtl="0">
              <a:spcBef>
                <a:spcPts val="0"/>
              </a:spcBef>
              <a:spcAft>
                <a:spcPts val="0"/>
              </a:spcAft>
              <a:buSzPts val="8000"/>
              <a:buNone/>
              <a:defRPr sz="8000"/>
            </a:lvl4pPr>
            <a:lvl5pPr lvl="4" rtl="0">
              <a:spcBef>
                <a:spcPts val="0"/>
              </a:spcBef>
              <a:spcAft>
                <a:spcPts val="0"/>
              </a:spcAft>
              <a:buSzPts val="8000"/>
              <a:buNone/>
              <a:defRPr sz="8000"/>
            </a:lvl5pPr>
            <a:lvl6pPr lvl="5" rtl="0">
              <a:spcBef>
                <a:spcPts val="0"/>
              </a:spcBef>
              <a:spcAft>
                <a:spcPts val="0"/>
              </a:spcAft>
              <a:buSzPts val="8000"/>
              <a:buNone/>
              <a:defRPr sz="8000"/>
            </a:lvl6pPr>
            <a:lvl7pPr lvl="6" rtl="0">
              <a:spcBef>
                <a:spcPts val="0"/>
              </a:spcBef>
              <a:spcAft>
                <a:spcPts val="0"/>
              </a:spcAft>
              <a:buSzPts val="8000"/>
              <a:buNone/>
              <a:defRPr sz="8000"/>
            </a:lvl7pPr>
            <a:lvl8pPr lvl="7" rtl="0">
              <a:spcBef>
                <a:spcPts val="0"/>
              </a:spcBef>
              <a:spcAft>
                <a:spcPts val="0"/>
              </a:spcAft>
              <a:buSzPts val="8000"/>
              <a:buNone/>
              <a:defRPr sz="8000"/>
            </a:lvl8pPr>
            <a:lvl9pPr lvl="8" rtl="0">
              <a:spcBef>
                <a:spcPts val="0"/>
              </a:spcBef>
              <a:spcAft>
                <a:spcPts val="0"/>
              </a:spcAft>
              <a:buSzPts val="8000"/>
              <a:buNone/>
              <a:defRPr sz="8000"/>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231"/>
        <p:cNvGrpSpPr/>
        <p:nvPr/>
      </p:nvGrpSpPr>
      <p:grpSpPr>
        <a:xfrm>
          <a:off x="0" y="0"/>
          <a:ext cx="0" cy="0"/>
          <a:chOff x="0" y="0"/>
          <a:chExt cx="0" cy="0"/>
        </a:xfrm>
      </p:grpSpPr>
      <p:sp>
        <p:nvSpPr>
          <p:cNvPr id="232" name="Google Shape;232;p21"/>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21"/>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234" name="Google Shape;234;p21"/>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235" name="Google Shape;235;p21"/>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236"/>
        <p:cNvGrpSpPr/>
        <p:nvPr/>
      </p:nvGrpSpPr>
      <p:grpSpPr>
        <a:xfrm>
          <a:off x="0" y="0"/>
          <a:ext cx="0" cy="0"/>
          <a:chOff x="0" y="0"/>
          <a:chExt cx="0" cy="0"/>
        </a:xfrm>
      </p:grpSpPr>
      <p:sp>
        <p:nvSpPr>
          <p:cNvPr id="237" name="Google Shape;237;p22"/>
          <p:cNvSpPr txBox="1">
            <a:spLocks noGrp="1"/>
          </p:cNvSpPr>
          <p:nvPr>
            <p:ph type="title"/>
          </p:nvPr>
        </p:nvSpPr>
        <p:spPr>
          <a:xfrm>
            <a:off x="720000" y="1810350"/>
            <a:ext cx="2023200" cy="15228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2400"/>
            </a:lvl1pPr>
            <a:lvl2pPr lvl="1" rtl="0">
              <a:spcBef>
                <a:spcPts val="0"/>
              </a:spcBef>
              <a:spcAft>
                <a:spcPts val="0"/>
              </a:spcAft>
              <a:buSzPts val="2400"/>
              <a:buFont typeface="Raleway Thin"/>
              <a:buNone/>
              <a:defRPr sz="2400">
                <a:latin typeface="Raleway Thin"/>
                <a:ea typeface="Raleway Thin"/>
                <a:cs typeface="Raleway Thin"/>
                <a:sym typeface="Raleway Thin"/>
              </a:defRPr>
            </a:lvl2pPr>
            <a:lvl3pPr lvl="2" rtl="0">
              <a:spcBef>
                <a:spcPts val="0"/>
              </a:spcBef>
              <a:spcAft>
                <a:spcPts val="0"/>
              </a:spcAft>
              <a:buSzPts val="2400"/>
              <a:buFont typeface="Raleway Thin"/>
              <a:buNone/>
              <a:defRPr sz="2400">
                <a:latin typeface="Raleway Thin"/>
                <a:ea typeface="Raleway Thin"/>
                <a:cs typeface="Raleway Thin"/>
                <a:sym typeface="Raleway Thin"/>
              </a:defRPr>
            </a:lvl3pPr>
            <a:lvl4pPr lvl="3" rtl="0">
              <a:spcBef>
                <a:spcPts val="0"/>
              </a:spcBef>
              <a:spcAft>
                <a:spcPts val="0"/>
              </a:spcAft>
              <a:buSzPts val="2400"/>
              <a:buFont typeface="Raleway Thin"/>
              <a:buNone/>
              <a:defRPr sz="2400">
                <a:latin typeface="Raleway Thin"/>
                <a:ea typeface="Raleway Thin"/>
                <a:cs typeface="Raleway Thin"/>
                <a:sym typeface="Raleway Thin"/>
              </a:defRPr>
            </a:lvl4pPr>
            <a:lvl5pPr lvl="4" rtl="0">
              <a:spcBef>
                <a:spcPts val="0"/>
              </a:spcBef>
              <a:spcAft>
                <a:spcPts val="0"/>
              </a:spcAft>
              <a:buSzPts val="2400"/>
              <a:buFont typeface="Raleway Thin"/>
              <a:buNone/>
              <a:defRPr sz="2400">
                <a:latin typeface="Raleway Thin"/>
                <a:ea typeface="Raleway Thin"/>
                <a:cs typeface="Raleway Thin"/>
                <a:sym typeface="Raleway Thin"/>
              </a:defRPr>
            </a:lvl5pPr>
            <a:lvl6pPr lvl="5" rtl="0">
              <a:spcBef>
                <a:spcPts val="0"/>
              </a:spcBef>
              <a:spcAft>
                <a:spcPts val="0"/>
              </a:spcAft>
              <a:buSzPts val="2400"/>
              <a:buFont typeface="Raleway Thin"/>
              <a:buNone/>
              <a:defRPr sz="2400">
                <a:latin typeface="Raleway Thin"/>
                <a:ea typeface="Raleway Thin"/>
                <a:cs typeface="Raleway Thin"/>
                <a:sym typeface="Raleway Thin"/>
              </a:defRPr>
            </a:lvl6pPr>
            <a:lvl7pPr lvl="6" rtl="0">
              <a:spcBef>
                <a:spcPts val="0"/>
              </a:spcBef>
              <a:spcAft>
                <a:spcPts val="0"/>
              </a:spcAft>
              <a:buSzPts val="2400"/>
              <a:buFont typeface="Raleway Thin"/>
              <a:buNone/>
              <a:defRPr sz="2400">
                <a:latin typeface="Raleway Thin"/>
                <a:ea typeface="Raleway Thin"/>
                <a:cs typeface="Raleway Thin"/>
                <a:sym typeface="Raleway Thin"/>
              </a:defRPr>
            </a:lvl7pPr>
            <a:lvl8pPr lvl="7" rtl="0">
              <a:spcBef>
                <a:spcPts val="0"/>
              </a:spcBef>
              <a:spcAft>
                <a:spcPts val="0"/>
              </a:spcAft>
              <a:buSzPts val="2400"/>
              <a:buFont typeface="Raleway Thin"/>
              <a:buNone/>
              <a:defRPr sz="2400">
                <a:latin typeface="Raleway Thin"/>
                <a:ea typeface="Raleway Thin"/>
                <a:cs typeface="Raleway Thin"/>
                <a:sym typeface="Raleway Thin"/>
              </a:defRPr>
            </a:lvl8pPr>
            <a:lvl9pPr lvl="8" rtl="0">
              <a:spcBef>
                <a:spcPts val="0"/>
              </a:spcBef>
              <a:spcAft>
                <a:spcPts val="0"/>
              </a:spcAft>
              <a:buSzPts val="2400"/>
              <a:buFont typeface="Raleway Thin"/>
              <a:buNone/>
              <a:defRPr sz="2400">
                <a:latin typeface="Raleway Thin"/>
                <a:ea typeface="Raleway Thin"/>
                <a:cs typeface="Raleway Thin"/>
                <a:sym typeface="Raleway Thin"/>
              </a:defRPr>
            </a:lvl9pPr>
          </a:lstStyle>
          <a:p>
            <a:endParaRPr/>
          </a:p>
        </p:txBody>
      </p:sp>
      <p:grpSp>
        <p:nvGrpSpPr>
          <p:cNvPr id="238" name="Google Shape;238;p22"/>
          <p:cNvGrpSpPr/>
          <p:nvPr/>
        </p:nvGrpSpPr>
        <p:grpSpPr>
          <a:xfrm>
            <a:off x="8831311" y="1478060"/>
            <a:ext cx="312682" cy="2193963"/>
            <a:chOff x="8954936" y="1478060"/>
            <a:chExt cx="312682" cy="2193963"/>
          </a:xfrm>
        </p:grpSpPr>
        <p:sp>
          <p:nvSpPr>
            <p:cNvPr id="239" name="Google Shape;239;p22"/>
            <p:cNvSpPr/>
            <p:nvPr/>
          </p:nvSpPr>
          <p:spPr>
            <a:xfrm flipH="1">
              <a:off x="8954936" y="1478060"/>
              <a:ext cx="312682" cy="43557"/>
            </a:xfrm>
            <a:custGeom>
              <a:avLst/>
              <a:gdLst/>
              <a:ahLst/>
              <a:cxnLst/>
              <a:rect l="l" t="t" r="r" b="b"/>
              <a:pathLst>
                <a:path w="6992" h="974" fill="none" extrusionOk="0">
                  <a:moveTo>
                    <a:pt x="1" y="913"/>
                  </a:moveTo>
                  <a:cubicBezTo>
                    <a:pt x="639" y="973"/>
                    <a:pt x="6992" y="1"/>
                    <a:pt x="6992" y="1"/>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22"/>
            <p:cNvSpPr/>
            <p:nvPr/>
          </p:nvSpPr>
          <p:spPr>
            <a:xfrm flipH="1">
              <a:off x="8954936" y="1551490"/>
              <a:ext cx="312682" cy="43513"/>
            </a:xfrm>
            <a:custGeom>
              <a:avLst/>
              <a:gdLst/>
              <a:ahLst/>
              <a:cxnLst/>
              <a:rect l="l" t="t" r="r" b="b"/>
              <a:pathLst>
                <a:path w="6992" h="973" fill="none" extrusionOk="0">
                  <a:moveTo>
                    <a:pt x="1" y="912"/>
                  </a:moveTo>
                  <a:cubicBezTo>
                    <a:pt x="639" y="973"/>
                    <a:pt x="6992" y="0"/>
                    <a:pt x="6992" y="0"/>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22"/>
            <p:cNvSpPr/>
            <p:nvPr/>
          </p:nvSpPr>
          <p:spPr>
            <a:xfrm flipH="1">
              <a:off x="8954936" y="1626218"/>
              <a:ext cx="312682" cy="43557"/>
            </a:xfrm>
            <a:custGeom>
              <a:avLst/>
              <a:gdLst/>
              <a:ahLst/>
              <a:cxnLst/>
              <a:rect l="l" t="t" r="r" b="b"/>
              <a:pathLst>
                <a:path w="6992" h="974" fill="none" extrusionOk="0">
                  <a:moveTo>
                    <a:pt x="1" y="913"/>
                  </a:moveTo>
                  <a:cubicBezTo>
                    <a:pt x="639" y="974"/>
                    <a:pt x="6992" y="1"/>
                    <a:pt x="6992" y="1"/>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22"/>
            <p:cNvSpPr/>
            <p:nvPr/>
          </p:nvSpPr>
          <p:spPr>
            <a:xfrm flipH="1">
              <a:off x="8954936" y="1700989"/>
              <a:ext cx="312682" cy="43557"/>
            </a:xfrm>
            <a:custGeom>
              <a:avLst/>
              <a:gdLst/>
              <a:ahLst/>
              <a:cxnLst/>
              <a:rect l="l" t="t" r="r" b="b"/>
              <a:pathLst>
                <a:path w="6992" h="974" fill="none" extrusionOk="0">
                  <a:moveTo>
                    <a:pt x="1" y="913"/>
                  </a:moveTo>
                  <a:cubicBezTo>
                    <a:pt x="639" y="973"/>
                    <a:pt x="6992" y="1"/>
                    <a:pt x="6992" y="1"/>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2"/>
            <p:cNvSpPr/>
            <p:nvPr/>
          </p:nvSpPr>
          <p:spPr>
            <a:xfrm flipH="1">
              <a:off x="8954936" y="1774420"/>
              <a:ext cx="312682" cy="43513"/>
            </a:xfrm>
            <a:custGeom>
              <a:avLst/>
              <a:gdLst/>
              <a:ahLst/>
              <a:cxnLst/>
              <a:rect l="l" t="t" r="r" b="b"/>
              <a:pathLst>
                <a:path w="6992" h="973" fill="none" extrusionOk="0">
                  <a:moveTo>
                    <a:pt x="1" y="912"/>
                  </a:moveTo>
                  <a:cubicBezTo>
                    <a:pt x="639" y="973"/>
                    <a:pt x="6992" y="0"/>
                    <a:pt x="6992" y="0"/>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2"/>
            <p:cNvSpPr/>
            <p:nvPr/>
          </p:nvSpPr>
          <p:spPr>
            <a:xfrm flipH="1">
              <a:off x="8954936" y="1849147"/>
              <a:ext cx="312682" cy="43557"/>
            </a:xfrm>
            <a:custGeom>
              <a:avLst/>
              <a:gdLst/>
              <a:ahLst/>
              <a:cxnLst/>
              <a:rect l="l" t="t" r="r" b="b"/>
              <a:pathLst>
                <a:path w="6992" h="974" fill="none" extrusionOk="0">
                  <a:moveTo>
                    <a:pt x="1" y="913"/>
                  </a:moveTo>
                  <a:cubicBezTo>
                    <a:pt x="639" y="973"/>
                    <a:pt x="6992" y="1"/>
                    <a:pt x="6992" y="1"/>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22"/>
            <p:cNvSpPr/>
            <p:nvPr/>
          </p:nvSpPr>
          <p:spPr>
            <a:xfrm flipH="1">
              <a:off x="8954936" y="1923919"/>
              <a:ext cx="312682" cy="43557"/>
            </a:xfrm>
            <a:custGeom>
              <a:avLst/>
              <a:gdLst/>
              <a:ahLst/>
              <a:cxnLst/>
              <a:rect l="l" t="t" r="r" b="b"/>
              <a:pathLst>
                <a:path w="6992" h="974" fill="none" extrusionOk="0">
                  <a:moveTo>
                    <a:pt x="1" y="912"/>
                  </a:moveTo>
                  <a:cubicBezTo>
                    <a:pt x="639" y="973"/>
                    <a:pt x="6992" y="1"/>
                    <a:pt x="6992" y="1"/>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2"/>
            <p:cNvSpPr/>
            <p:nvPr/>
          </p:nvSpPr>
          <p:spPr>
            <a:xfrm flipH="1">
              <a:off x="8954936" y="1995963"/>
              <a:ext cx="312682" cy="44899"/>
            </a:xfrm>
            <a:custGeom>
              <a:avLst/>
              <a:gdLst/>
              <a:ahLst/>
              <a:cxnLst/>
              <a:rect l="l" t="t" r="r" b="b"/>
              <a:pathLst>
                <a:path w="6992" h="1004" fill="none" extrusionOk="0">
                  <a:moveTo>
                    <a:pt x="1" y="912"/>
                  </a:moveTo>
                  <a:cubicBezTo>
                    <a:pt x="639" y="1004"/>
                    <a:pt x="6992" y="1"/>
                    <a:pt x="6992" y="1"/>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2"/>
            <p:cNvSpPr/>
            <p:nvPr/>
          </p:nvSpPr>
          <p:spPr>
            <a:xfrm flipH="1">
              <a:off x="8954936" y="2070734"/>
              <a:ext cx="312682" cy="44899"/>
            </a:xfrm>
            <a:custGeom>
              <a:avLst/>
              <a:gdLst/>
              <a:ahLst/>
              <a:cxnLst/>
              <a:rect l="l" t="t" r="r" b="b"/>
              <a:pathLst>
                <a:path w="6992" h="1004" fill="none" extrusionOk="0">
                  <a:moveTo>
                    <a:pt x="1" y="912"/>
                  </a:moveTo>
                  <a:cubicBezTo>
                    <a:pt x="639" y="1003"/>
                    <a:pt x="6992" y="0"/>
                    <a:pt x="6992" y="0"/>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22"/>
            <p:cNvSpPr/>
            <p:nvPr/>
          </p:nvSpPr>
          <p:spPr>
            <a:xfrm flipH="1">
              <a:off x="8954936" y="2144120"/>
              <a:ext cx="312682" cy="43557"/>
            </a:xfrm>
            <a:custGeom>
              <a:avLst/>
              <a:gdLst/>
              <a:ahLst/>
              <a:cxnLst/>
              <a:rect l="l" t="t" r="r" b="b"/>
              <a:pathLst>
                <a:path w="6992" h="974" fill="none" extrusionOk="0">
                  <a:moveTo>
                    <a:pt x="1" y="912"/>
                  </a:moveTo>
                  <a:cubicBezTo>
                    <a:pt x="639" y="973"/>
                    <a:pt x="6992" y="1"/>
                    <a:pt x="6992" y="1"/>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2"/>
            <p:cNvSpPr/>
            <p:nvPr/>
          </p:nvSpPr>
          <p:spPr>
            <a:xfrm flipH="1">
              <a:off x="8954936" y="2218892"/>
              <a:ext cx="312682" cy="44899"/>
            </a:xfrm>
            <a:custGeom>
              <a:avLst/>
              <a:gdLst/>
              <a:ahLst/>
              <a:cxnLst/>
              <a:rect l="l" t="t" r="r" b="b"/>
              <a:pathLst>
                <a:path w="6992" h="1004" fill="none" extrusionOk="0">
                  <a:moveTo>
                    <a:pt x="1" y="912"/>
                  </a:moveTo>
                  <a:cubicBezTo>
                    <a:pt x="639" y="1003"/>
                    <a:pt x="6992" y="0"/>
                    <a:pt x="6992" y="0"/>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2"/>
            <p:cNvSpPr/>
            <p:nvPr/>
          </p:nvSpPr>
          <p:spPr>
            <a:xfrm flipH="1">
              <a:off x="8954936" y="2293664"/>
              <a:ext cx="312682" cy="43513"/>
            </a:xfrm>
            <a:custGeom>
              <a:avLst/>
              <a:gdLst/>
              <a:ahLst/>
              <a:cxnLst/>
              <a:rect l="l" t="t" r="r" b="b"/>
              <a:pathLst>
                <a:path w="6992" h="973" fill="none" extrusionOk="0">
                  <a:moveTo>
                    <a:pt x="1" y="912"/>
                  </a:moveTo>
                  <a:cubicBezTo>
                    <a:pt x="639" y="973"/>
                    <a:pt x="6992" y="0"/>
                    <a:pt x="6992" y="0"/>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2"/>
            <p:cNvSpPr/>
            <p:nvPr/>
          </p:nvSpPr>
          <p:spPr>
            <a:xfrm flipH="1">
              <a:off x="8954936" y="2367049"/>
              <a:ext cx="312682" cy="43557"/>
            </a:xfrm>
            <a:custGeom>
              <a:avLst/>
              <a:gdLst/>
              <a:ahLst/>
              <a:cxnLst/>
              <a:rect l="l" t="t" r="r" b="b"/>
              <a:pathLst>
                <a:path w="6992" h="974" fill="none" extrusionOk="0">
                  <a:moveTo>
                    <a:pt x="1" y="912"/>
                  </a:moveTo>
                  <a:cubicBezTo>
                    <a:pt x="639" y="973"/>
                    <a:pt x="6992" y="0"/>
                    <a:pt x="6992" y="0"/>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22"/>
            <p:cNvSpPr/>
            <p:nvPr/>
          </p:nvSpPr>
          <p:spPr>
            <a:xfrm flipH="1">
              <a:off x="8954936" y="2441821"/>
              <a:ext cx="312682" cy="43513"/>
            </a:xfrm>
            <a:custGeom>
              <a:avLst/>
              <a:gdLst/>
              <a:ahLst/>
              <a:cxnLst/>
              <a:rect l="l" t="t" r="r" b="b"/>
              <a:pathLst>
                <a:path w="6992" h="973" fill="none" extrusionOk="0">
                  <a:moveTo>
                    <a:pt x="1" y="912"/>
                  </a:moveTo>
                  <a:cubicBezTo>
                    <a:pt x="639" y="973"/>
                    <a:pt x="6992" y="0"/>
                    <a:pt x="6992" y="0"/>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22"/>
            <p:cNvSpPr/>
            <p:nvPr/>
          </p:nvSpPr>
          <p:spPr>
            <a:xfrm flipH="1">
              <a:off x="8954936" y="2515206"/>
              <a:ext cx="312682" cy="43557"/>
            </a:xfrm>
            <a:custGeom>
              <a:avLst/>
              <a:gdLst/>
              <a:ahLst/>
              <a:cxnLst/>
              <a:rect l="l" t="t" r="r" b="b"/>
              <a:pathLst>
                <a:path w="6992" h="974" fill="none" extrusionOk="0">
                  <a:moveTo>
                    <a:pt x="1" y="912"/>
                  </a:moveTo>
                  <a:cubicBezTo>
                    <a:pt x="639" y="973"/>
                    <a:pt x="6992" y="1"/>
                    <a:pt x="6992" y="1"/>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22"/>
            <p:cNvSpPr/>
            <p:nvPr/>
          </p:nvSpPr>
          <p:spPr>
            <a:xfrm flipH="1">
              <a:off x="8954936" y="2589978"/>
              <a:ext cx="312682" cy="43557"/>
            </a:xfrm>
            <a:custGeom>
              <a:avLst/>
              <a:gdLst/>
              <a:ahLst/>
              <a:cxnLst/>
              <a:rect l="l" t="t" r="r" b="b"/>
              <a:pathLst>
                <a:path w="6992" h="974" fill="none" extrusionOk="0">
                  <a:moveTo>
                    <a:pt x="1" y="912"/>
                  </a:moveTo>
                  <a:cubicBezTo>
                    <a:pt x="639" y="973"/>
                    <a:pt x="6992" y="0"/>
                    <a:pt x="6992" y="0"/>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22"/>
            <p:cNvSpPr/>
            <p:nvPr/>
          </p:nvSpPr>
          <p:spPr>
            <a:xfrm flipH="1">
              <a:off x="8954936" y="2664750"/>
              <a:ext cx="312682" cy="43513"/>
            </a:xfrm>
            <a:custGeom>
              <a:avLst/>
              <a:gdLst/>
              <a:ahLst/>
              <a:cxnLst/>
              <a:rect l="l" t="t" r="r" b="b"/>
              <a:pathLst>
                <a:path w="6992" h="973" fill="none" extrusionOk="0">
                  <a:moveTo>
                    <a:pt x="1" y="912"/>
                  </a:moveTo>
                  <a:cubicBezTo>
                    <a:pt x="639" y="973"/>
                    <a:pt x="6992" y="0"/>
                    <a:pt x="6992" y="0"/>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22"/>
            <p:cNvSpPr/>
            <p:nvPr/>
          </p:nvSpPr>
          <p:spPr>
            <a:xfrm flipH="1">
              <a:off x="8954936" y="2736794"/>
              <a:ext cx="312682" cy="44899"/>
            </a:xfrm>
            <a:custGeom>
              <a:avLst/>
              <a:gdLst/>
              <a:ahLst/>
              <a:cxnLst/>
              <a:rect l="l" t="t" r="r" b="b"/>
              <a:pathLst>
                <a:path w="6992" h="1004" fill="none" extrusionOk="0">
                  <a:moveTo>
                    <a:pt x="1" y="912"/>
                  </a:moveTo>
                  <a:cubicBezTo>
                    <a:pt x="639" y="1003"/>
                    <a:pt x="6992" y="0"/>
                    <a:pt x="6992" y="0"/>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22"/>
            <p:cNvSpPr/>
            <p:nvPr/>
          </p:nvSpPr>
          <p:spPr>
            <a:xfrm flipH="1">
              <a:off x="8954936" y="2811521"/>
              <a:ext cx="312682" cy="44899"/>
            </a:xfrm>
            <a:custGeom>
              <a:avLst/>
              <a:gdLst/>
              <a:ahLst/>
              <a:cxnLst/>
              <a:rect l="l" t="t" r="r" b="b"/>
              <a:pathLst>
                <a:path w="6992" h="1004" fill="none" extrusionOk="0">
                  <a:moveTo>
                    <a:pt x="1" y="913"/>
                  </a:moveTo>
                  <a:cubicBezTo>
                    <a:pt x="639" y="1004"/>
                    <a:pt x="6992" y="1"/>
                    <a:pt x="6992" y="1"/>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22"/>
            <p:cNvSpPr/>
            <p:nvPr/>
          </p:nvSpPr>
          <p:spPr>
            <a:xfrm flipH="1">
              <a:off x="8954936" y="2886293"/>
              <a:ext cx="312682" cy="44899"/>
            </a:xfrm>
            <a:custGeom>
              <a:avLst/>
              <a:gdLst/>
              <a:ahLst/>
              <a:cxnLst/>
              <a:rect l="l" t="t" r="r" b="b"/>
              <a:pathLst>
                <a:path w="6992" h="1004" fill="none" extrusionOk="0">
                  <a:moveTo>
                    <a:pt x="1" y="912"/>
                  </a:moveTo>
                  <a:cubicBezTo>
                    <a:pt x="639" y="1004"/>
                    <a:pt x="6992" y="1"/>
                    <a:pt x="6992" y="1"/>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22"/>
            <p:cNvSpPr/>
            <p:nvPr/>
          </p:nvSpPr>
          <p:spPr>
            <a:xfrm flipH="1">
              <a:off x="8954936" y="2959679"/>
              <a:ext cx="312682" cy="43557"/>
            </a:xfrm>
            <a:custGeom>
              <a:avLst/>
              <a:gdLst/>
              <a:ahLst/>
              <a:cxnLst/>
              <a:rect l="l" t="t" r="r" b="b"/>
              <a:pathLst>
                <a:path w="6992" h="974" fill="none" extrusionOk="0">
                  <a:moveTo>
                    <a:pt x="1" y="913"/>
                  </a:moveTo>
                  <a:cubicBezTo>
                    <a:pt x="639" y="974"/>
                    <a:pt x="6992" y="1"/>
                    <a:pt x="6992" y="1"/>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22"/>
            <p:cNvSpPr/>
            <p:nvPr/>
          </p:nvSpPr>
          <p:spPr>
            <a:xfrm flipH="1">
              <a:off x="8954936" y="3034450"/>
              <a:ext cx="312682" cy="44899"/>
            </a:xfrm>
            <a:custGeom>
              <a:avLst/>
              <a:gdLst/>
              <a:ahLst/>
              <a:cxnLst/>
              <a:rect l="l" t="t" r="r" b="b"/>
              <a:pathLst>
                <a:path w="6992" h="1004" fill="none" extrusionOk="0">
                  <a:moveTo>
                    <a:pt x="1" y="913"/>
                  </a:moveTo>
                  <a:cubicBezTo>
                    <a:pt x="639" y="1004"/>
                    <a:pt x="6992" y="1"/>
                    <a:pt x="6992" y="1"/>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2"/>
            <p:cNvSpPr/>
            <p:nvPr/>
          </p:nvSpPr>
          <p:spPr>
            <a:xfrm flipH="1">
              <a:off x="8954936" y="3107881"/>
              <a:ext cx="312682" cy="43513"/>
            </a:xfrm>
            <a:custGeom>
              <a:avLst/>
              <a:gdLst/>
              <a:ahLst/>
              <a:cxnLst/>
              <a:rect l="l" t="t" r="r" b="b"/>
              <a:pathLst>
                <a:path w="6992" h="973" fill="none" extrusionOk="0">
                  <a:moveTo>
                    <a:pt x="1" y="912"/>
                  </a:moveTo>
                  <a:cubicBezTo>
                    <a:pt x="639" y="973"/>
                    <a:pt x="6992" y="0"/>
                    <a:pt x="6992" y="0"/>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22"/>
            <p:cNvSpPr/>
            <p:nvPr/>
          </p:nvSpPr>
          <p:spPr>
            <a:xfrm flipH="1">
              <a:off x="8954936" y="3182608"/>
              <a:ext cx="312682" cy="43557"/>
            </a:xfrm>
            <a:custGeom>
              <a:avLst/>
              <a:gdLst/>
              <a:ahLst/>
              <a:cxnLst/>
              <a:rect l="l" t="t" r="r" b="b"/>
              <a:pathLst>
                <a:path w="6992" h="974" fill="none" extrusionOk="0">
                  <a:moveTo>
                    <a:pt x="1" y="913"/>
                  </a:moveTo>
                  <a:cubicBezTo>
                    <a:pt x="639" y="974"/>
                    <a:pt x="6992" y="1"/>
                    <a:pt x="6992" y="1"/>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22"/>
            <p:cNvSpPr/>
            <p:nvPr/>
          </p:nvSpPr>
          <p:spPr>
            <a:xfrm flipH="1">
              <a:off x="8954936" y="3257380"/>
              <a:ext cx="312682" cy="43557"/>
            </a:xfrm>
            <a:custGeom>
              <a:avLst/>
              <a:gdLst/>
              <a:ahLst/>
              <a:cxnLst/>
              <a:rect l="l" t="t" r="r" b="b"/>
              <a:pathLst>
                <a:path w="6992" h="974" fill="none" extrusionOk="0">
                  <a:moveTo>
                    <a:pt x="1" y="912"/>
                  </a:moveTo>
                  <a:cubicBezTo>
                    <a:pt x="639" y="973"/>
                    <a:pt x="6992" y="1"/>
                    <a:pt x="6992" y="1"/>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22"/>
            <p:cNvSpPr/>
            <p:nvPr/>
          </p:nvSpPr>
          <p:spPr>
            <a:xfrm flipH="1">
              <a:off x="8954936" y="3330765"/>
              <a:ext cx="312682" cy="43557"/>
            </a:xfrm>
            <a:custGeom>
              <a:avLst/>
              <a:gdLst/>
              <a:ahLst/>
              <a:cxnLst/>
              <a:rect l="l" t="t" r="r" b="b"/>
              <a:pathLst>
                <a:path w="6992" h="974" fill="none" extrusionOk="0">
                  <a:moveTo>
                    <a:pt x="1" y="913"/>
                  </a:moveTo>
                  <a:cubicBezTo>
                    <a:pt x="639" y="974"/>
                    <a:pt x="6992" y="1"/>
                    <a:pt x="6992" y="1"/>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22"/>
            <p:cNvSpPr/>
            <p:nvPr/>
          </p:nvSpPr>
          <p:spPr>
            <a:xfrm flipH="1">
              <a:off x="8954936" y="3405537"/>
              <a:ext cx="312682" cy="43557"/>
            </a:xfrm>
            <a:custGeom>
              <a:avLst/>
              <a:gdLst/>
              <a:ahLst/>
              <a:cxnLst/>
              <a:rect l="l" t="t" r="r" b="b"/>
              <a:pathLst>
                <a:path w="6992" h="974" fill="none" extrusionOk="0">
                  <a:moveTo>
                    <a:pt x="1" y="913"/>
                  </a:moveTo>
                  <a:cubicBezTo>
                    <a:pt x="639" y="973"/>
                    <a:pt x="6992" y="1"/>
                    <a:pt x="6992" y="1"/>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22"/>
            <p:cNvSpPr/>
            <p:nvPr/>
          </p:nvSpPr>
          <p:spPr>
            <a:xfrm flipH="1">
              <a:off x="8954936" y="3477581"/>
              <a:ext cx="312682" cy="44899"/>
            </a:xfrm>
            <a:custGeom>
              <a:avLst/>
              <a:gdLst/>
              <a:ahLst/>
              <a:cxnLst/>
              <a:rect l="l" t="t" r="r" b="b"/>
              <a:pathLst>
                <a:path w="6992" h="1004" fill="none" extrusionOk="0">
                  <a:moveTo>
                    <a:pt x="1" y="913"/>
                  </a:moveTo>
                  <a:cubicBezTo>
                    <a:pt x="639" y="1004"/>
                    <a:pt x="6992" y="1"/>
                    <a:pt x="6992" y="1"/>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22"/>
            <p:cNvSpPr/>
            <p:nvPr/>
          </p:nvSpPr>
          <p:spPr>
            <a:xfrm flipH="1">
              <a:off x="8954936" y="3552353"/>
              <a:ext cx="312682" cy="44899"/>
            </a:xfrm>
            <a:custGeom>
              <a:avLst/>
              <a:gdLst/>
              <a:ahLst/>
              <a:cxnLst/>
              <a:rect l="l" t="t" r="r" b="b"/>
              <a:pathLst>
                <a:path w="6992" h="1004" fill="none" extrusionOk="0">
                  <a:moveTo>
                    <a:pt x="1" y="912"/>
                  </a:moveTo>
                  <a:cubicBezTo>
                    <a:pt x="639" y="1003"/>
                    <a:pt x="6992" y="0"/>
                    <a:pt x="6992" y="0"/>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22"/>
            <p:cNvSpPr/>
            <p:nvPr/>
          </p:nvSpPr>
          <p:spPr>
            <a:xfrm flipH="1">
              <a:off x="8954936" y="3627125"/>
              <a:ext cx="312682" cy="44899"/>
            </a:xfrm>
            <a:custGeom>
              <a:avLst/>
              <a:gdLst/>
              <a:ahLst/>
              <a:cxnLst/>
              <a:rect l="l" t="t" r="r" b="b"/>
              <a:pathLst>
                <a:path w="6992" h="1004" fill="none" extrusionOk="0">
                  <a:moveTo>
                    <a:pt x="1" y="912"/>
                  </a:moveTo>
                  <a:cubicBezTo>
                    <a:pt x="639" y="1003"/>
                    <a:pt x="6992" y="0"/>
                    <a:pt x="6992" y="0"/>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269"/>
        <p:cNvGrpSpPr/>
        <p:nvPr/>
      </p:nvGrpSpPr>
      <p:grpSpPr>
        <a:xfrm>
          <a:off x="0" y="0"/>
          <a:ext cx="0" cy="0"/>
          <a:chOff x="0" y="0"/>
          <a:chExt cx="0" cy="0"/>
        </a:xfrm>
      </p:grpSpPr>
      <p:sp>
        <p:nvSpPr>
          <p:cNvPr id="270" name="Google Shape;270;p23"/>
          <p:cNvSpPr txBox="1">
            <a:spLocks noGrp="1"/>
          </p:cNvSpPr>
          <p:nvPr>
            <p:ph type="title" hasCustomPrompt="1"/>
          </p:nvPr>
        </p:nvSpPr>
        <p:spPr>
          <a:xfrm>
            <a:off x="720000" y="1752775"/>
            <a:ext cx="5139300" cy="990000"/>
          </a:xfrm>
          <a:prstGeom prst="rect">
            <a:avLst/>
          </a:prstGeom>
        </p:spPr>
        <p:txBody>
          <a:bodyPr spcFirstLastPara="1" wrap="square" lIns="91425" tIns="91425" rIns="91425" bIns="91425" anchor="b" anchorCtr="0">
            <a:noAutofit/>
          </a:bodyPr>
          <a:lstStyle>
            <a:lvl1pPr lvl="0" rtl="0">
              <a:spcBef>
                <a:spcPts val="0"/>
              </a:spcBef>
              <a:spcAft>
                <a:spcPts val="0"/>
              </a:spcAft>
              <a:buSzPts val="6500"/>
              <a:buNone/>
              <a:defRPr sz="6500"/>
            </a:lvl1pPr>
            <a:lvl2pPr lvl="1" rtl="0">
              <a:spcBef>
                <a:spcPts val="0"/>
              </a:spcBef>
              <a:spcAft>
                <a:spcPts val="0"/>
              </a:spcAft>
              <a:buSzPts val="6500"/>
              <a:buNone/>
              <a:defRPr sz="6500"/>
            </a:lvl2pPr>
            <a:lvl3pPr lvl="2" rtl="0">
              <a:spcBef>
                <a:spcPts val="0"/>
              </a:spcBef>
              <a:spcAft>
                <a:spcPts val="0"/>
              </a:spcAft>
              <a:buSzPts val="6500"/>
              <a:buNone/>
              <a:defRPr sz="6500"/>
            </a:lvl3pPr>
            <a:lvl4pPr lvl="3" rtl="0">
              <a:spcBef>
                <a:spcPts val="0"/>
              </a:spcBef>
              <a:spcAft>
                <a:spcPts val="0"/>
              </a:spcAft>
              <a:buSzPts val="6500"/>
              <a:buNone/>
              <a:defRPr sz="6500"/>
            </a:lvl4pPr>
            <a:lvl5pPr lvl="4" rtl="0">
              <a:spcBef>
                <a:spcPts val="0"/>
              </a:spcBef>
              <a:spcAft>
                <a:spcPts val="0"/>
              </a:spcAft>
              <a:buSzPts val="6500"/>
              <a:buNone/>
              <a:defRPr sz="6500"/>
            </a:lvl5pPr>
            <a:lvl6pPr lvl="5" rtl="0">
              <a:spcBef>
                <a:spcPts val="0"/>
              </a:spcBef>
              <a:spcAft>
                <a:spcPts val="0"/>
              </a:spcAft>
              <a:buSzPts val="6500"/>
              <a:buNone/>
              <a:defRPr sz="6500"/>
            </a:lvl6pPr>
            <a:lvl7pPr lvl="6" rtl="0">
              <a:spcBef>
                <a:spcPts val="0"/>
              </a:spcBef>
              <a:spcAft>
                <a:spcPts val="0"/>
              </a:spcAft>
              <a:buSzPts val="6500"/>
              <a:buNone/>
              <a:defRPr sz="6500"/>
            </a:lvl7pPr>
            <a:lvl8pPr lvl="7" rtl="0">
              <a:spcBef>
                <a:spcPts val="0"/>
              </a:spcBef>
              <a:spcAft>
                <a:spcPts val="0"/>
              </a:spcAft>
              <a:buSzPts val="6500"/>
              <a:buNone/>
              <a:defRPr sz="6500"/>
            </a:lvl8pPr>
            <a:lvl9pPr lvl="8" rtl="0">
              <a:spcBef>
                <a:spcPts val="0"/>
              </a:spcBef>
              <a:spcAft>
                <a:spcPts val="0"/>
              </a:spcAft>
              <a:buSzPts val="6500"/>
              <a:buNone/>
              <a:defRPr sz="6500"/>
            </a:lvl9pPr>
          </a:lstStyle>
          <a:p>
            <a:r>
              <a:t>xx%</a:t>
            </a:r>
          </a:p>
        </p:txBody>
      </p:sp>
      <p:sp>
        <p:nvSpPr>
          <p:cNvPr id="271" name="Google Shape;271;p23"/>
          <p:cNvSpPr txBox="1">
            <a:spLocks noGrp="1"/>
          </p:cNvSpPr>
          <p:nvPr>
            <p:ph type="subTitle" idx="1"/>
          </p:nvPr>
        </p:nvSpPr>
        <p:spPr>
          <a:xfrm>
            <a:off x="720000" y="2680925"/>
            <a:ext cx="3274200" cy="7098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800"/>
              <a:buNone/>
              <a:defRPr/>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272"/>
        <p:cNvGrpSpPr/>
        <p:nvPr/>
      </p:nvGrpSpPr>
      <p:grpSpPr>
        <a:xfrm>
          <a:off x="0" y="0"/>
          <a:ext cx="0" cy="0"/>
          <a:chOff x="0" y="0"/>
          <a:chExt cx="0" cy="0"/>
        </a:xfrm>
      </p:grpSpPr>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list">
  <p:cSld name="CUSTOM">
    <p:bg>
      <p:bgPr>
        <a:solidFill>
          <a:schemeClr val="accent2"/>
        </a:solidFill>
        <a:effectLst/>
      </p:bgPr>
    </p:bg>
    <p:spTree>
      <p:nvGrpSpPr>
        <p:cNvPr id="1" name="Shape 273"/>
        <p:cNvGrpSpPr/>
        <p:nvPr/>
      </p:nvGrpSpPr>
      <p:grpSpPr>
        <a:xfrm>
          <a:off x="0" y="0"/>
          <a:ext cx="0" cy="0"/>
          <a:chOff x="0" y="0"/>
          <a:chExt cx="0" cy="0"/>
        </a:xfrm>
      </p:grpSpPr>
      <p:sp>
        <p:nvSpPr>
          <p:cNvPr id="274" name="Google Shape;274;p25"/>
          <p:cNvSpPr txBox="1">
            <a:spLocks noGrp="1"/>
          </p:cNvSpPr>
          <p:nvPr>
            <p:ph type="title"/>
          </p:nvPr>
        </p:nvSpPr>
        <p:spPr>
          <a:xfrm>
            <a:off x="720000" y="477600"/>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sz="3500"/>
            </a:lvl1pPr>
            <a:lvl2pPr lvl="1" rtl="0">
              <a:spcBef>
                <a:spcPts val="0"/>
              </a:spcBef>
              <a:spcAft>
                <a:spcPts val="0"/>
              </a:spcAft>
              <a:buSzPts val="3500"/>
              <a:buFont typeface="Raleway Thin"/>
              <a:buNone/>
              <a:defRPr sz="3500">
                <a:latin typeface="Raleway Thin"/>
                <a:ea typeface="Raleway Thin"/>
                <a:cs typeface="Raleway Thin"/>
                <a:sym typeface="Raleway Thin"/>
              </a:defRPr>
            </a:lvl2pPr>
            <a:lvl3pPr lvl="2" rtl="0">
              <a:spcBef>
                <a:spcPts val="0"/>
              </a:spcBef>
              <a:spcAft>
                <a:spcPts val="0"/>
              </a:spcAft>
              <a:buSzPts val="3500"/>
              <a:buFont typeface="Raleway Thin"/>
              <a:buNone/>
              <a:defRPr sz="3500">
                <a:latin typeface="Raleway Thin"/>
                <a:ea typeface="Raleway Thin"/>
                <a:cs typeface="Raleway Thin"/>
                <a:sym typeface="Raleway Thin"/>
              </a:defRPr>
            </a:lvl3pPr>
            <a:lvl4pPr lvl="3" rtl="0">
              <a:spcBef>
                <a:spcPts val="0"/>
              </a:spcBef>
              <a:spcAft>
                <a:spcPts val="0"/>
              </a:spcAft>
              <a:buSzPts val="3500"/>
              <a:buFont typeface="Raleway Thin"/>
              <a:buNone/>
              <a:defRPr sz="3500">
                <a:latin typeface="Raleway Thin"/>
                <a:ea typeface="Raleway Thin"/>
                <a:cs typeface="Raleway Thin"/>
                <a:sym typeface="Raleway Thin"/>
              </a:defRPr>
            </a:lvl4pPr>
            <a:lvl5pPr lvl="4" rtl="0">
              <a:spcBef>
                <a:spcPts val="0"/>
              </a:spcBef>
              <a:spcAft>
                <a:spcPts val="0"/>
              </a:spcAft>
              <a:buSzPts val="3500"/>
              <a:buFont typeface="Raleway Thin"/>
              <a:buNone/>
              <a:defRPr sz="3500">
                <a:latin typeface="Raleway Thin"/>
                <a:ea typeface="Raleway Thin"/>
                <a:cs typeface="Raleway Thin"/>
                <a:sym typeface="Raleway Thin"/>
              </a:defRPr>
            </a:lvl5pPr>
            <a:lvl6pPr lvl="5" rtl="0">
              <a:spcBef>
                <a:spcPts val="0"/>
              </a:spcBef>
              <a:spcAft>
                <a:spcPts val="0"/>
              </a:spcAft>
              <a:buSzPts val="3500"/>
              <a:buFont typeface="Raleway Thin"/>
              <a:buNone/>
              <a:defRPr sz="3500">
                <a:latin typeface="Raleway Thin"/>
                <a:ea typeface="Raleway Thin"/>
                <a:cs typeface="Raleway Thin"/>
                <a:sym typeface="Raleway Thin"/>
              </a:defRPr>
            </a:lvl6pPr>
            <a:lvl7pPr lvl="6" rtl="0">
              <a:spcBef>
                <a:spcPts val="0"/>
              </a:spcBef>
              <a:spcAft>
                <a:spcPts val="0"/>
              </a:spcAft>
              <a:buSzPts val="3500"/>
              <a:buFont typeface="Raleway Thin"/>
              <a:buNone/>
              <a:defRPr sz="3500">
                <a:latin typeface="Raleway Thin"/>
                <a:ea typeface="Raleway Thin"/>
                <a:cs typeface="Raleway Thin"/>
                <a:sym typeface="Raleway Thin"/>
              </a:defRPr>
            </a:lvl7pPr>
            <a:lvl8pPr lvl="7" rtl="0">
              <a:spcBef>
                <a:spcPts val="0"/>
              </a:spcBef>
              <a:spcAft>
                <a:spcPts val="0"/>
              </a:spcAft>
              <a:buSzPts val="3500"/>
              <a:buFont typeface="Raleway Thin"/>
              <a:buNone/>
              <a:defRPr sz="3500">
                <a:latin typeface="Raleway Thin"/>
                <a:ea typeface="Raleway Thin"/>
                <a:cs typeface="Raleway Thin"/>
                <a:sym typeface="Raleway Thin"/>
              </a:defRPr>
            </a:lvl8pPr>
            <a:lvl9pPr lvl="8" rtl="0">
              <a:spcBef>
                <a:spcPts val="0"/>
              </a:spcBef>
              <a:spcAft>
                <a:spcPts val="0"/>
              </a:spcAft>
              <a:buSzPts val="3500"/>
              <a:buFont typeface="Raleway Thin"/>
              <a:buNone/>
              <a:defRPr sz="3500">
                <a:latin typeface="Raleway Thin"/>
                <a:ea typeface="Raleway Thin"/>
                <a:cs typeface="Raleway Thin"/>
                <a:sym typeface="Raleway Thin"/>
              </a:defRPr>
            </a:lvl9pPr>
          </a:lstStyle>
          <a:p>
            <a:endParaRPr/>
          </a:p>
        </p:txBody>
      </p:sp>
      <p:sp>
        <p:nvSpPr>
          <p:cNvPr id="275" name="Google Shape;275;p25"/>
          <p:cNvSpPr txBox="1">
            <a:spLocks noGrp="1"/>
          </p:cNvSpPr>
          <p:nvPr>
            <p:ph type="subTitle" idx="1"/>
          </p:nvPr>
        </p:nvSpPr>
        <p:spPr>
          <a:xfrm>
            <a:off x="738975" y="1361100"/>
            <a:ext cx="7685100" cy="3207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5"/>
              </a:buClr>
              <a:buSzPts val="1100"/>
              <a:buNone/>
              <a:defRPr sz="1100">
                <a:solidFill>
                  <a:schemeClr val="accent5"/>
                </a:solidFill>
              </a:defRPr>
            </a:lvl1pPr>
            <a:lvl2pPr lvl="1" rtl="0">
              <a:spcBef>
                <a:spcPts val="1600"/>
              </a:spcBef>
              <a:spcAft>
                <a:spcPts val="0"/>
              </a:spcAft>
              <a:buSzPts val="1100"/>
              <a:buNone/>
              <a:defRPr sz="1100"/>
            </a:lvl2pPr>
            <a:lvl3pPr lvl="2" rtl="0">
              <a:spcBef>
                <a:spcPts val="1600"/>
              </a:spcBef>
              <a:spcAft>
                <a:spcPts val="0"/>
              </a:spcAft>
              <a:buSzPts val="1100"/>
              <a:buNone/>
              <a:defRPr sz="1100"/>
            </a:lvl3pPr>
            <a:lvl4pPr lvl="3" rtl="0">
              <a:spcBef>
                <a:spcPts val="1600"/>
              </a:spcBef>
              <a:spcAft>
                <a:spcPts val="0"/>
              </a:spcAft>
              <a:buSzPts val="1100"/>
              <a:buNone/>
              <a:defRPr sz="1100"/>
            </a:lvl4pPr>
            <a:lvl5pPr lvl="4" rtl="0">
              <a:spcBef>
                <a:spcPts val="1600"/>
              </a:spcBef>
              <a:spcAft>
                <a:spcPts val="0"/>
              </a:spcAft>
              <a:buSzPts val="1100"/>
              <a:buNone/>
              <a:defRPr sz="1100"/>
            </a:lvl5pPr>
            <a:lvl6pPr lvl="5" rtl="0">
              <a:spcBef>
                <a:spcPts val="1600"/>
              </a:spcBef>
              <a:spcAft>
                <a:spcPts val="0"/>
              </a:spcAft>
              <a:buSzPts val="1100"/>
              <a:buNone/>
              <a:defRPr sz="1100"/>
            </a:lvl6pPr>
            <a:lvl7pPr lvl="6" rtl="0">
              <a:spcBef>
                <a:spcPts val="1600"/>
              </a:spcBef>
              <a:spcAft>
                <a:spcPts val="0"/>
              </a:spcAft>
              <a:buSzPts val="1100"/>
              <a:buNone/>
              <a:defRPr sz="1100"/>
            </a:lvl7pPr>
            <a:lvl8pPr lvl="7" rtl="0">
              <a:spcBef>
                <a:spcPts val="1600"/>
              </a:spcBef>
              <a:spcAft>
                <a:spcPts val="0"/>
              </a:spcAft>
              <a:buSzPts val="1100"/>
              <a:buNone/>
              <a:defRPr sz="1100"/>
            </a:lvl8pPr>
            <a:lvl9pPr lvl="8" rtl="0">
              <a:spcBef>
                <a:spcPts val="1600"/>
              </a:spcBef>
              <a:spcAft>
                <a:spcPts val="1600"/>
              </a:spcAft>
              <a:buSzPts val="1100"/>
              <a:buNone/>
              <a:defRPr sz="1100"/>
            </a:lvl9pPr>
          </a:lstStyle>
          <a:p>
            <a:endParaRPr/>
          </a:p>
        </p:txBody>
      </p:sp>
      <p:grpSp>
        <p:nvGrpSpPr>
          <p:cNvPr id="276" name="Google Shape;276;p25"/>
          <p:cNvGrpSpPr/>
          <p:nvPr/>
        </p:nvGrpSpPr>
        <p:grpSpPr>
          <a:xfrm flipH="1">
            <a:off x="7410682" y="4830814"/>
            <a:ext cx="3823739" cy="312682"/>
            <a:chOff x="9422000" y="4481475"/>
            <a:chExt cx="2137600" cy="174800"/>
          </a:xfrm>
        </p:grpSpPr>
        <p:sp>
          <p:nvSpPr>
            <p:cNvPr id="277" name="Google Shape;277;p25"/>
            <p:cNvSpPr/>
            <p:nvPr/>
          </p:nvSpPr>
          <p:spPr>
            <a:xfrm rot="5400000">
              <a:off x="11460025" y="4556700"/>
              <a:ext cx="174800" cy="24350"/>
            </a:xfrm>
            <a:custGeom>
              <a:avLst/>
              <a:gdLst/>
              <a:ahLst/>
              <a:cxnLst/>
              <a:rect l="l" t="t" r="r" b="b"/>
              <a:pathLst>
                <a:path w="6992" h="974" fill="none" extrusionOk="0">
                  <a:moveTo>
                    <a:pt x="1" y="913"/>
                  </a:moveTo>
                  <a:cubicBezTo>
                    <a:pt x="639" y="973"/>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25"/>
            <p:cNvSpPr/>
            <p:nvPr/>
          </p:nvSpPr>
          <p:spPr>
            <a:xfrm rot="5400000">
              <a:off x="11418988" y="4556713"/>
              <a:ext cx="174800" cy="24325"/>
            </a:xfrm>
            <a:custGeom>
              <a:avLst/>
              <a:gdLst/>
              <a:ahLst/>
              <a:cxnLst/>
              <a:rect l="l" t="t" r="r" b="b"/>
              <a:pathLst>
                <a:path w="6992" h="973" fill="none" extrusionOk="0">
                  <a:moveTo>
                    <a:pt x="1" y="912"/>
                  </a:moveTo>
                  <a:cubicBezTo>
                    <a:pt x="639" y="97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25"/>
            <p:cNvSpPr/>
            <p:nvPr/>
          </p:nvSpPr>
          <p:spPr>
            <a:xfrm rot="5400000">
              <a:off x="11377200" y="4556700"/>
              <a:ext cx="174800" cy="24350"/>
            </a:xfrm>
            <a:custGeom>
              <a:avLst/>
              <a:gdLst/>
              <a:ahLst/>
              <a:cxnLst/>
              <a:rect l="l" t="t" r="r" b="b"/>
              <a:pathLst>
                <a:path w="6992" h="974" fill="none" extrusionOk="0">
                  <a:moveTo>
                    <a:pt x="1" y="913"/>
                  </a:moveTo>
                  <a:cubicBezTo>
                    <a:pt x="639" y="97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25"/>
            <p:cNvSpPr/>
            <p:nvPr/>
          </p:nvSpPr>
          <p:spPr>
            <a:xfrm rot="5400000">
              <a:off x="11335400" y="4556700"/>
              <a:ext cx="174800" cy="24350"/>
            </a:xfrm>
            <a:custGeom>
              <a:avLst/>
              <a:gdLst/>
              <a:ahLst/>
              <a:cxnLst/>
              <a:rect l="l" t="t" r="r" b="b"/>
              <a:pathLst>
                <a:path w="6992" h="974" fill="none" extrusionOk="0">
                  <a:moveTo>
                    <a:pt x="1" y="913"/>
                  </a:moveTo>
                  <a:cubicBezTo>
                    <a:pt x="639" y="973"/>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25"/>
            <p:cNvSpPr/>
            <p:nvPr/>
          </p:nvSpPr>
          <p:spPr>
            <a:xfrm rot="5400000">
              <a:off x="11294363" y="4556713"/>
              <a:ext cx="174800" cy="24325"/>
            </a:xfrm>
            <a:custGeom>
              <a:avLst/>
              <a:gdLst/>
              <a:ahLst/>
              <a:cxnLst/>
              <a:rect l="l" t="t" r="r" b="b"/>
              <a:pathLst>
                <a:path w="6992" h="973" fill="none" extrusionOk="0">
                  <a:moveTo>
                    <a:pt x="1" y="912"/>
                  </a:moveTo>
                  <a:cubicBezTo>
                    <a:pt x="639" y="97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25"/>
            <p:cNvSpPr/>
            <p:nvPr/>
          </p:nvSpPr>
          <p:spPr>
            <a:xfrm rot="5400000">
              <a:off x="11252575" y="4556700"/>
              <a:ext cx="174800" cy="24350"/>
            </a:xfrm>
            <a:custGeom>
              <a:avLst/>
              <a:gdLst/>
              <a:ahLst/>
              <a:cxnLst/>
              <a:rect l="l" t="t" r="r" b="b"/>
              <a:pathLst>
                <a:path w="6992" h="974" fill="none" extrusionOk="0">
                  <a:moveTo>
                    <a:pt x="1" y="913"/>
                  </a:moveTo>
                  <a:cubicBezTo>
                    <a:pt x="639" y="973"/>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25"/>
            <p:cNvSpPr/>
            <p:nvPr/>
          </p:nvSpPr>
          <p:spPr>
            <a:xfrm rot="5400000">
              <a:off x="11210775" y="4556700"/>
              <a:ext cx="174800" cy="24350"/>
            </a:xfrm>
            <a:custGeom>
              <a:avLst/>
              <a:gdLst/>
              <a:ahLst/>
              <a:cxnLst/>
              <a:rect l="l" t="t" r="r" b="b"/>
              <a:pathLst>
                <a:path w="6992" h="974" fill="none" extrusionOk="0">
                  <a:moveTo>
                    <a:pt x="1" y="912"/>
                  </a:moveTo>
                  <a:cubicBezTo>
                    <a:pt x="639" y="973"/>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25"/>
            <p:cNvSpPr/>
            <p:nvPr/>
          </p:nvSpPr>
          <p:spPr>
            <a:xfrm rot="5400000">
              <a:off x="11170125" y="4556325"/>
              <a:ext cx="174800" cy="25100"/>
            </a:xfrm>
            <a:custGeom>
              <a:avLst/>
              <a:gdLst/>
              <a:ahLst/>
              <a:cxnLst/>
              <a:rect l="l" t="t" r="r" b="b"/>
              <a:pathLst>
                <a:path w="6992" h="1004" fill="none" extrusionOk="0">
                  <a:moveTo>
                    <a:pt x="1" y="912"/>
                  </a:moveTo>
                  <a:cubicBezTo>
                    <a:pt x="639" y="100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25"/>
            <p:cNvSpPr/>
            <p:nvPr/>
          </p:nvSpPr>
          <p:spPr>
            <a:xfrm rot="5400000">
              <a:off x="11128325" y="4556325"/>
              <a:ext cx="174800" cy="25100"/>
            </a:xfrm>
            <a:custGeom>
              <a:avLst/>
              <a:gdLst/>
              <a:ahLst/>
              <a:cxnLst/>
              <a:rect l="l" t="t" r="r" b="b"/>
              <a:pathLst>
                <a:path w="6992" h="1004" fill="none" extrusionOk="0">
                  <a:moveTo>
                    <a:pt x="1" y="912"/>
                  </a:moveTo>
                  <a:cubicBezTo>
                    <a:pt x="639" y="100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25"/>
            <p:cNvSpPr/>
            <p:nvPr/>
          </p:nvSpPr>
          <p:spPr>
            <a:xfrm rot="5400000">
              <a:off x="11087675" y="4556700"/>
              <a:ext cx="174800" cy="24350"/>
            </a:xfrm>
            <a:custGeom>
              <a:avLst/>
              <a:gdLst/>
              <a:ahLst/>
              <a:cxnLst/>
              <a:rect l="l" t="t" r="r" b="b"/>
              <a:pathLst>
                <a:path w="6992" h="974" fill="none" extrusionOk="0">
                  <a:moveTo>
                    <a:pt x="1" y="912"/>
                  </a:moveTo>
                  <a:cubicBezTo>
                    <a:pt x="639" y="973"/>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25"/>
            <p:cNvSpPr/>
            <p:nvPr/>
          </p:nvSpPr>
          <p:spPr>
            <a:xfrm rot="5400000">
              <a:off x="11045500" y="4556325"/>
              <a:ext cx="174800" cy="25100"/>
            </a:xfrm>
            <a:custGeom>
              <a:avLst/>
              <a:gdLst/>
              <a:ahLst/>
              <a:cxnLst/>
              <a:rect l="l" t="t" r="r" b="b"/>
              <a:pathLst>
                <a:path w="6992" h="1004" fill="none" extrusionOk="0">
                  <a:moveTo>
                    <a:pt x="1" y="912"/>
                  </a:moveTo>
                  <a:cubicBezTo>
                    <a:pt x="639" y="100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25"/>
            <p:cNvSpPr/>
            <p:nvPr/>
          </p:nvSpPr>
          <p:spPr>
            <a:xfrm rot="5400000">
              <a:off x="11004088" y="4556713"/>
              <a:ext cx="174800" cy="24325"/>
            </a:xfrm>
            <a:custGeom>
              <a:avLst/>
              <a:gdLst/>
              <a:ahLst/>
              <a:cxnLst/>
              <a:rect l="l" t="t" r="r" b="b"/>
              <a:pathLst>
                <a:path w="6992" h="973" fill="none" extrusionOk="0">
                  <a:moveTo>
                    <a:pt x="1" y="912"/>
                  </a:moveTo>
                  <a:cubicBezTo>
                    <a:pt x="639" y="97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25"/>
            <p:cNvSpPr/>
            <p:nvPr/>
          </p:nvSpPr>
          <p:spPr>
            <a:xfrm rot="5400000">
              <a:off x="10963050" y="4556700"/>
              <a:ext cx="174800" cy="24350"/>
            </a:xfrm>
            <a:custGeom>
              <a:avLst/>
              <a:gdLst/>
              <a:ahLst/>
              <a:cxnLst/>
              <a:rect l="l" t="t" r="r" b="b"/>
              <a:pathLst>
                <a:path w="6992" h="974" fill="none" extrusionOk="0">
                  <a:moveTo>
                    <a:pt x="1" y="912"/>
                  </a:moveTo>
                  <a:cubicBezTo>
                    <a:pt x="639" y="97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25"/>
            <p:cNvSpPr/>
            <p:nvPr/>
          </p:nvSpPr>
          <p:spPr>
            <a:xfrm rot="5400000">
              <a:off x="10921263" y="4556713"/>
              <a:ext cx="174800" cy="24325"/>
            </a:xfrm>
            <a:custGeom>
              <a:avLst/>
              <a:gdLst/>
              <a:ahLst/>
              <a:cxnLst/>
              <a:rect l="l" t="t" r="r" b="b"/>
              <a:pathLst>
                <a:path w="6992" h="973" fill="none" extrusionOk="0">
                  <a:moveTo>
                    <a:pt x="1" y="912"/>
                  </a:moveTo>
                  <a:cubicBezTo>
                    <a:pt x="639" y="97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25"/>
            <p:cNvSpPr/>
            <p:nvPr/>
          </p:nvSpPr>
          <p:spPr>
            <a:xfrm rot="5400000">
              <a:off x="10880225" y="4556700"/>
              <a:ext cx="174800" cy="24350"/>
            </a:xfrm>
            <a:custGeom>
              <a:avLst/>
              <a:gdLst/>
              <a:ahLst/>
              <a:cxnLst/>
              <a:rect l="l" t="t" r="r" b="b"/>
              <a:pathLst>
                <a:path w="6992" h="974" fill="none" extrusionOk="0">
                  <a:moveTo>
                    <a:pt x="1" y="912"/>
                  </a:moveTo>
                  <a:cubicBezTo>
                    <a:pt x="639" y="973"/>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25"/>
            <p:cNvSpPr/>
            <p:nvPr/>
          </p:nvSpPr>
          <p:spPr>
            <a:xfrm rot="5400000">
              <a:off x="10838425" y="4556700"/>
              <a:ext cx="174800" cy="24350"/>
            </a:xfrm>
            <a:custGeom>
              <a:avLst/>
              <a:gdLst/>
              <a:ahLst/>
              <a:cxnLst/>
              <a:rect l="l" t="t" r="r" b="b"/>
              <a:pathLst>
                <a:path w="6992" h="974" fill="none" extrusionOk="0">
                  <a:moveTo>
                    <a:pt x="1" y="912"/>
                  </a:moveTo>
                  <a:cubicBezTo>
                    <a:pt x="639" y="97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25"/>
            <p:cNvSpPr/>
            <p:nvPr/>
          </p:nvSpPr>
          <p:spPr>
            <a:xfrm rot="5400000">
              <a:off x="10796638" y="4556713"/>
              <a:ext cx="174800" cy="24325"/>
            </a:xfrm>
            <a:custGeom>
              <a:avLst/>
              <a:gdLst/>
              <a:ahLst/>
              <a:cxnLst/>
              <a:rect l="l" t="t" r="r" b="b"/>
              <a:pathLst>
                <a:path w="6992" h="973" fill="none" extrusionOk="0">
                  <a:moveTo>
                    <a:pt x="1" y="912"/>
                  </a:moveTo>
                  <a:cubicBezTo>
                    <a:pt x="639" y="97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25"/>
            <p:cNvSpPr/>
            <p:nvPr/>
          </p:nvSpPr>
          <p:spPr>
            <a:xfrm rot="5400000">
              <a:off x="10755975" y="4556325"/>
              <a:ext cx="174800" cy="25100"/>
            </a:xfrm>
            <a:custGeom>
              <a:avLst/>
              <a:gdLst/>
              <a:ahLst/>
              <a:cxnLst/>
              <a:rect l="l" t="t" r="r" b="b"/>
              <a:pathLst>
                <a:path w="6992" h="1004" fill="none" extrusionOk="0">
                  <a:moveTo>
                    <a:pt x="1" y="912"/>
                  </a:moveTo>
                  <a:cubicBezTo>
                    <a:pt x="639" y="100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25"/>
            <p:cNvSpPr/>
            <p:nvPr/>
          </p:nvSpPr>
          <p:spPr>
            <a:xfrm rot="5400000">
              <a:off x="10714200" y="4556325"/>
              <a:ext cx="174800" cy="25100"/>
            </a:xfrm>
            <a:custGeom>
              <a:avLst/>
              <a:gdLst/>
              <a:ahLst/>
              <a:cxnLst/>
              <a:rect l="l" t="t" r="r" b="b"/>
              <a:pathLst>
                <a:path w="6992" h="1004" fill="none" extrusionOk="0">
                  <a:moveTo>
                    <a:pt x="1" y="913"/>
                  </a:moveTo>
                  <a:cubicBezTo>
                    <a:pt x="639" y="100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25"/>
            <p:cNvSpPr/>
            <p:nvPr/>
          </p:nvSpPr>
          <p:spPr>
            <a:xfrm rot="5400000">
              <a:off x="10672400" y="4556325"/>
              <a:ext cx="174800" cy="25100"/>
            </a:xfrm>
            <a:custGeom>
              <a:avLst/>
              <a:gdLst/>
              <a:ahLst/>
              <a:cxnLst/>
              <a:rect l="l" t="t" r="r" b="b"/>
              <a:pathLst>
                <a:path w="6992" h="1004" fill="none" extrusionOk="0">
                  <a:moveTo>
                    <a:pt x="1" y="912"/>
                  </a:moveTo>
                  <a:cubicBezTo>
                    <a:pt x="639" y="100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25"/>
            <p:cNvSpPr/>
            <p:nvPr/>
          </p:nvSpPr>
          <p:spPr>
            <a:xfrm rot="5400000">
              <a:off x="10631750" y="4556700"/>
              <a:ext cx="174800" cy="24350"/>
            </a:xfrm>
            <a:custGeom>
              <a:avLst/>
              <a:gdLst/>
              <a:ahLst/>
              <a:cxnLst/>
              <a:rect l="l" t="t" r="r" b="b"/>
              <a:pathLst>
                <a:path w="6992" h="974" fill="none" extrusionOk="0">
                  <a:moveTo>
                    <a:pt x="1" y="913"/>
                  </a:moveTo>
                  <a:cubicBezTo>
                    <a:pt x="639" y="97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25"/>
            <p:cNvSpPr/>
            <p:nvPr/>
          </p:nvSpPr>
          <p:spPr>
            <a:xfrm rot="5400000">
              <a:off x="10589575" y="4556325"/>
              <a:ext cx="174800" cy="25100"/>
            </a:xfrm>
            <a:custGeom>
              <a:avLst/>
              <a:gdLst/>
              <a:ahLst/>
              <a:cxnLst/>
              <a:rect l="l" t="t" r="r" b="b"/>
              <a:pathLst>
                <a:path w="6992" h="1004" fill="none" extrusionOk="0">
                  <a:moveTo>
                    <a:pt x="1" y="913"/>
                  </a:moveTo>
                  <a:cubicBezTo>
                    <a:pt x="639" y="100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25"/>
            <p:cNvSpPr/>
            <p:nvPr/>
          </p:nvSpPr>
          <p:spPr>
            <a:xfrm rot="5400000">
              <a:off x="10548913" y="4556713"/>
              <a:ext cx="174800" cy="24325"/>
            </a:xfrm>
            <a:custGeom>
              <a:avLst/>
              <a:gdLst/>
              <a:ahLst/>
              <a:cxnLst/>
              <a:rect l="l" t="t" r="r" b="b"/>
              <a:pathLst>
                <a:path w="6992" h="973" fill="none" extrusionOk="0">
                  <a:moveTo>
                    <a:pt x="1" y="912"/>
                  </a:moveTo>
                  <a:cubicBezTo>
                    <a:pt x="639" y="97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25"/>
            <p:cNvSpPr/>
            <p:nvPr/>
          </p:nvSpPr>
          <p:spPr>
            <a:xfrm rot="5400000">
              <a:off x="10507125" y="4556700"/>
              <a:ext cx="174800" cy="24350"/>
            </a:xfrm>
            <a:custGeom>
              <a:avLst/>
              <a:gdLst/>
              <a:ahLst/>
              <a:cxnLst/>
              <a:rect l="l" t="t" r="r" b="b"/>
              <a:pathLst>
                <a:path w="6992" h="974" fill="none" extrusionOk="0">
                  <a:moveTo>
                    <a:pt x="1" y="913"/>
                  </a:moveTo>
                  <a:cubicBezTo>
                    <a:pt x="639" y="97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25"/>
            <p:cNvSpPr/>
            <p:nvPr/>
          </p:nvSpPr>
          <p:spPr>
            <a:xfrm rot="5400000">
              <a:off x="10465325" y="4556700"/>
              <a:ext cx="174800" cy="24350"/>
            </a:xfrm>
            <a:custGeom>
              <a:avLst/>
              <a:gdLst/>
              <a:ahLst/>
              <a:cxnLst/>
              <a:rect l="l" t="t" r="r" b="b"/>
              <a:pathLst>
                <a:path w="6992" h="974" fill="none" extrusionOk="0">
                  <a:moveTo>
                    <a:pt x="1" y="912"/>
                  </a:moveTo>
                  <a:cubicBezTo>
                    <a:pt x="639" y="973"/>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25"/>
            <p:cNvSpPr/>
            <p:nvPr/>
          </p:nvSpPr>
          <p:spPr>
            <a:xfrm rot="5400000">
              <a:off x="10424300" y="4556700"/>
              <a:ext cx="174800" cy="24350"/>
            </a:xfrm>
            <a:custGeom>
              <a:avLst/>
              <a:gdLst/>
              <a:ahLst/>
              <a:cxnLst/>
              <a:rect l="l" t="t" r="r" b="b"/>
              <a:pathLst>
                <a:path w="6992" h="974" fill="none" extrusionOk="0">
                  <a:moveTo>
                    <a:pt x="1" y="913"/>
                  </a:moveTo>
                  <a:cubicBezTo>
                    <a:pt x="639" y="97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25"/>
            <p:cNvSpPr/>
            <p:nvPr/>
          </p:nvSpPr>
          <p:spPr>
            <a:xfrm rot="5400000">
              <a:off x="10382500" y="4556700"/>
              <a:ext cx="174800" cy="24350"/>
            </a:xfrm>
            <a:custGeom>
              <a:avLst/>
              <a:gdLst/>
              <a:ahLst/>
              <a:cxnLst/>
              <a:rect l="l" t="t" r="r" b="b"/>
              <a:pathLst>
                <a:path w="6992" h="974" fill="none" extrusionOk="0">
                  <a:moveTo>
                    <a:pt x="1" y="913"/>
                  </a:moveTo>
                  <a:cubicBezTo>
                    <a:pt x="639" y="973"/>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25"/>
            <p:cNvSpPr/>
            <p:nvPr/>
          </p:nvSpPr>
          <p:spPr>
            <a:xfrm rot="5400000">
              <a:off x="10341850" y="4556325"/>
              <a:ext cx="174800" cy="25100"/>
            </a:xfrm>
            <a:custGeom>
              <a:avLst/>
              <a:gdLst/>
              <a:ahLst/>
              <a:cxnLst/>
              <a:rect l="l" t="t" r="r" b="b"/>
              <a:pathLst>
                <a:path w="6992" h="1004" fill="none" extrusionOk="0">
                  <a:moveTo>
                    <a:pt x="1" y="913"/>
                  </a:moveTo>
                  <a:cubicBezTo>
                    <a:pt x="639" y="100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25"/>
            <p:cNvSpPr/>
            <p:nvPr/>
          </p:nvSpPr>
          <p:spPr>
            <a:xfrm rot="5400000">
              <a:off x="10300050" y="4556325"/>
              <a:ext cx="174800" cy="25100"/>
            </a:xfrm>
            <a:custGeom>
              <a:avLst/>
              <a:gdLst/>
              <a:ahLst/>
              <a:cxnLst/>
              <a:rect l="l" t="t" r="r" b="b"/>
              <a:pathLst>
                <a:path w="6992" h="1004" fill="none" extrusionOk="0">
                  <a:moveTo>
                    <a:pt x="1" y="912"/>
                  </a:moveTo>
                  <a:cubicBezTo>
                    <a:pt x="639" y="100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25"/>
            <p:cNvSpPr/>
            <p:nvPr/>
          </p:nvSpPr>
          <p:spPr>
            <a:xfrm rot="5400000">
              <a:off x="10258250" y="4556325"/>
              <a:ext cx="174800" cy="25100"/>
            </a:xfrm>
            <a:custGeom>
              <a:avLst/>
              <a:gdLst/>
              <a:ahLst/>
              <a:cxnLst/>
              <a:rect l="l" t="t" r="r" b="b"/>
              <a:pathLst>
                <a:path w="6992" h="1004" fill="none" extrusionOk="0">
                  <a:moveTo>
                    <a:pt x="1" y="912"/>
                  </a:moveTo>
                  <a:cubicBezTo>
                    <a:pt x="639" y="100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25"/>
            <p:cNvSpPr/>
            <p:nvPr/>
          </p:nvSpPr>
          <p:spPr>
            <a:xfrm rot="5400000">
              <a:off x="10217225" y="4556325"/>
              <a:ext cx="174800" cy="25100"/>
            </a:xfrm>
            <a:custGeom>
              <a:avLst/>
              <a:gdLst/>
              <a:ahLst/>
              <a:cxnLst/>
              <a:rect l="l" t="t" r="r" b="b"/>
              <a:pathLst>
                <a:path w="6992" h="1004" fill="none" extrusionOk="0">
                  <a:moveTo>
                    <a:pt x="1" y="912"/>
                  </a:moveTo>
                  <a:cubicBezTo>
                    <a:pt x="639" y="100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25"/>
            <p:cNvSpPr/>
            <p:nvPr/>
          </p:nvSpPr>
          <p:spPr>
            <a:xfrm rot="5400000">
              <a:off x="10175425" y="4556325"/>
              <a:ext cx="174800" cy="25100"/>
            </a:xfrm>
            <a:custGeom>
              <a:avLst/>
              <a:gdLst/>
              <a:ahLst/>
              <a:cxnLst/>
              <a:rect l="l" t="t" r="r" b="b"/>
              <a:pathLst>
                <a:path w="6992" h="1004" fill="none" extrusionOk="0">
                  <a:moveTo>
                    <a:pt x="1" y="912"/>
                  </a:moveTo>
                  <a:cubicBezTo>
                    <a:pt x="639" y="100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25"/>
            <p:cNvSpPr/>
            <p:nvPr/>
          </p:nvSpPr>
          <p:spPr>
            <a:xfrm rot="5400000">
              <a:off x="10133625" y="4556325"/>
              <a:ext cx="174800" cy="25100"/>
            </a:xfrm>
            <a:custGeom>
              <a:avLst/>
              <a:gdLst/>
              <a:ahLst/>
              <a:cxnLst/>
              <a:rect l="l" t="t" r="r" b="b"/>
              <a:pathLst>
                <a:path w="6992" h="1004" fill="none" extrusionOk="0">
                  <a:moveTo>
                    <a:pt x="1" y="912"/>
                  </a:moveTo>
                  <a:cubicBezTo>
                    <a:pt x="639" y="100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25"/>
            <p:cNvSpPr/>
            <p:nvPr/>
          </p:nvSpPr>
          <p:spPr>
            <a:xfrm rot="5400000">
              <a:off x="10092975" y="4556700"/>
              <a:ext cx="174800" cy="24350"/>
            </a:xfrm>
            <a:custGeom>
              <a:avLst/>
              <a:gdLst/>
              <a:ahLst/>
              <a:cxnLst/>
              <a:rect l="l" t="t" r="r" b="b"/>
              <a:pathLst>
                <a:path w="6992" h="974" fill="none" extrusionOk="0">
                  <a:moveTo>
                    <a:pt x="1" y="912"/>
                  </a:moveTo>
                  <a:cubicBezTo>
                    <a:pt x="639" y="97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25"/>
            <p:cNvSpPr/>
            <p:nvPr/>
          </p:nvSpPr>
          <p:spPr>
            <a:xfrm rot="5400000">
              <a:off x="10051188" y="4556713"/>
              <a:ext cx="174800" cy="24325"/>
            </a:xfrm>
            <a:custGeom>
              <a:avLst/>
              <a:gdLst/>
              <a:ahLst/>
              <a:cxnLst/>
              <a:rect l="l" t="t" r="r" b="b"/>
              <a:pathLst>
                <a:path w="6992" h="973" fill="none" extrusionOk="0">
                  <a:moveTo>
                    <a:pt x="1" y="912"/>
                  </a:moveTo>
                  <a:cubicBezTo>
                    <a:pt x="639" y="97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25"/>
            <p:cNvSpPr/>
            <p:nvPr/>
          </p:nvSpPr>
          <p:spPr>
            <a:xfrm rot="5400000">
              <a:off x="10010150" y="4556700"/>
              <a:ext cx="174800" cy="24350"/>
            </a:xfrm>
            <a:custGeom>
              <a:avLst/>
              <a:gdLst/>
              <a:ahLst/>
              <a:cxnLst/>
              <a:rect l="l" t="t" r="r" b="b"/>
              <a:pathLst>
                <a:path w="6992" h="974" fill="none" extrusionOk="0">
                  <a:moveTo>
                    <a:pt x="1" y="912"/>
                  </a:moveTo>
                  <a:cubicBezTo>
                    <a:pt x="639" y="973"/>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25"/>
            <p:cNvSpPr/>
            <p:nvPr/>
          </p:nvSpPr>
          <p:spPr>
            <a:xfrm rot="5400000">
              <a:off x="9968363" y="4556713"/>
              <a:ext cx="174800" cy="24325"/>
            </a:xfrm>
            <a:custGeom>
              <a:avLst/>
              <a:gdLst/>
              <a:ahLst/>
              <a:cxnLst/>
              <a:rect l="l" t="t" r="r" b="b"/>
              <a:pathLst>
                <a:path w="6992" h="973" fill="none" extrusionOk="0">
                  <a:moveTo>
                    <a:pt x="1" y="912"/>
                  </a:moveTo>
                  <a:cubicBezTo>
                    <a:pt x="639" y="97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25"/>
            <p:cNvSpPr/>
            <p:nvPr/>
          </p:nvSpPr>
          <p:spPr>
            <a:xfrm rot="5400000">
              <a:off x="9926563" y="4556713"/>
              <a:ext cx="174800" cy="24325"/>
            </a:xfrm>
            <a:custGeom>
              <a:avLst/>
              <a:gdLst/>
              <a:ahLst/>
              <a:cxnLst/>
              <a:rect l="l" t="t" r="r" b="b"/>
              <a:pathLst>
                <a:path w="6992" h="973" fill="none" extrusionOk="0">
                  <a:moveTo>
                    <a:pt x="1" y="912"/>
                  </a:moveTo>
                  <a:cubicBezTo>
                    <a:pt x="639" y="97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25"/>
            <p:cNvSpPr/>
            <p:nvPr/>
          </p:nvSpPr>
          <p:spPr>
            <a:xfrm rot="5400000">
              <a:off x="9885900" y="4556325"/>
              <a:ext cx="174800" cy="25100"/>
            </a:xfrm>
            <a:custGeom>
              <a:avLst/>
              <a:gdLst/>
              <a:ahLst/>
              <a:cxnLst/>
              <a:rect l="l" t="t" r="r" b="b"/>
              <a:pathLst>
                <a:path w="6992" h="1004" fill="none" extrusionOk="0">
                  <a:moveTo>
                    <a:pt x="1" y="912"/>
                  </a:moveTo>
                  <a:cubicBezTo>
                    <a:pt x="639" y="100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25"/>
            <p:cNvSpPr/>
            <p:nvPr/>
          </p:nvSpPr>
          <p:spPr>
            <a:xfrm rot="5400000">
              <a:off x="9844125" y="4556325"/>
              <a:ext cx="174800" cy="25100"/>
            </a:xfrm>
            <a:custGeom>
              <a:avLst/>
              <a:gdLst/>
              <a:ahLst/>
              <a:cxnLst/>
              <a:rect l="l" t="t" r="r" b="b"/>
              <a:pathLst>
                <a:path w="6992" h="1004" fill="none" extrusionOk="0">
                  <a:moveTo>
                    <a:pt x="1" y="913"/>
                  </a:moveTo>
                  <a:cubicBezTo>
                    <a:pt x="639" y="100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25"/>
            <p:cNvSpPr/>
            <p:nvPr/>
          </p:nvSpPr>
          <p:spPr>
            <a:xfrm rot="5400000">
              <a:off x="9803075" y="4556325"/>
              <a:ext cx="174800" cy="25100"/>
            </a:xfrm>
            <a:custGeom>
              <a:avLst/>
              <a:gdLst/>
              <a:ahLst/>
              <a:cxnLst/>
              <a:rect l="l" t="t" r="r" b="b"/>
              <a:pathLst>
                <a:path w="6992" h="1004" fill="none" extrusionOk="0">
                  <a:moveTo>
                    <a:pt x="1" y="912"/>
                  </a:moveTo>
                  <a:cubicBezTo>
                    <a:pt x="639" y="100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25"/>
            <p:cNvSpPr/>
            <p:nvPr/>
          </p:nvSpPr>
          <p:spPr>
            <a:xfrm rot="5400000">
              <a:off x="9761300" y="4556325"/>
              <a:ext cx="174800" cy="25100"/>
            </a:xfrm>
            <a:custGeom>
              <a:avLst/>
              <a:gdLst/>
              <a:ahLst/>
              <a:cxnLst/>
              <a:rect l="l" t="t" r="r" b="b"/>
              <a:pathLst>
                <a:path w="6992" h="1004" fill="none" extrusionOk="0">
                  <a:moveTo>
                    <a:pt x="1" y="913"/>
                  </a:moveTo>
                  <a:cubicBezTo>
                    <a:pt x="639" y="100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25"/>
            <p:cNvSpPr/>
            <p:nvPr/>
          </p:nvSpPr>
          <p:spPr>
            <a:xfrm rot="5400000">
              <a:off x="9719500" y="4556325"/>
              <a:ext cx="174800" cy="25100"/>
            </a:xfrm>
            <a:custGeom>
              <a:avLst/>
              <a:gdLst/>
              <a:ahLst/>
              <a:cxnLst/>
              <a:rect l="l" t="t" r="r" b="b"/>
              <a:pathLst>
                <a:path w="6992" h="1004" fill="none" extrusionOk="0">
                  <a:moveTo>
                    <a:pt x="1" y="913"/>
                  </a:moveTo>
                  <a:cubicBezTo>
                    <a:pt x="639" y="100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25"/>
            <p:cNvSpPr/>
            <p:nvPr/>
          </p:nvSpPr>
          <p:spPr>
            <a:xfrm rot="5400000">
              <a:off x="9678838" y="4556713"/>
              <a:ext cx="174800" cy="24325"/>
            </a:xfrm>
            <a:custGeom>
              <a:avLst/>
              <a:gdLst/>
              <a:ahLst/>
              <a:cxnLst/>
              <a:rect l="l" t="t" r="r" b="b"/>
              <a:pathLst>
                <a:path w="6992" h="973" fill="none" extrusionOk="0">
                  <a:moveTo>
                    <a:pt x="1" y="912"/>
                  </a:moveTo>
                  <a:cubicBezTo>
                    <a:pt x="639" y="97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25"/>
            <p:cNvSpPr/>
            <p:nvPr/>
          </p:nvSpPr>
          <p:spPr>
            <a:xfrm rot="5400000">
              <a:off x="9637050" y="4556700"/>
              <a:ext cx="174800" cy="24350"/>
            </a:xfrm>
            <a:custGeom>
              <a:avLst/>
              <a:gdLst/>
              <a:ahLst/>
              <a:cxnLst/>
              <a:rect l="l" t="t" r="r" b="b"/>
              <a:pathLst>
                <a:path w="6992" h="974" fill="none" extrusionOk="0">
                  <a:moveTo>
                    <a:pt x="1" y="913"/>
                  </a:moveTo>
                  <a:cubicBezTo>
                    <a:pt x="639" y="973"/>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25"/>
            <p:cNvSpPr/>
            <p:nvPr/>
          </p:nvSpPr>
          <p:spPr>
            <a:xfrm rot="5400000">
              <a:off x="9595250" y="4556700"/>
              <a:ext cx="174800" cy="24350"/>
            </a:xfrm>
            <a:custGeom>
              <a:avLst/>
              <a:gdLst/>
              <a:ahLst/>
              <a:cxnLst/>
              <a:rect l="l" t="t" r="r" b="b"/>
              <a:pathLst>
                <a:path w="6992" h="974" fill="none" extrusionOk="0">
                  <a:moveTo>
                    <a:pt x="1" y="912"/>
                  </a:moveTo>
                  <a:cubicBezTo>
                    <a:pt x="639" y="973"/>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25"/>
            <p:cNvSpPr/>
            <p:nvPr/>
          </p:nvSpPr>
          <p:spPr>
            <a:xfrm rot="5400000">
              <a:off x="9554225" y="4556700"/>
              <a:ext cx="174800" cy="24350"/>
            </a:xfrm>
            <a:custGeom>
              <a:avLst/>
              <a:gdLst/>
              <a:ahLst/>
              <a:cxnLst/>
              <a:rect l="l" t="t" r="r" b="b"/>
              <a:pathLst>
                <a:path w="6992" h="974" fill="none" extrusionOk="0">
                  <a:moveTo>
                    <a:pt x="1" y="913"/>
                  </a:moveTo>
                  <a:cubicBezTo>
                    <a:pt x="639" y="97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25"/>
            <p:cNvSpPr/>
            <p:nvPr/>
          </p:nvSpPr>
          <p:spPr>
            <a:xfrm rot="5400000">
              <a:off x="9512425" y="4556700"/>
              <a:ext cx="174800" cy="24350"/>
            </a:xfrm>
            <a:custGeom>
              <a:avLst/>
              <a:gdLst/>
              <a:ahLst/>
              <a:cxnLst/>
              <a:rect l="l" t="t" r="r" b="b"/>
              <a:pathLst>
                <a:path w="6992" h="974" fill="none" extrusionOk="0">
                  <a:moveTo>
                    <a:pt x="1" y="913"/>
                  </a:moveTo>
                  <a:cubicBezTo>
                    <a:pt x="639" y="973"/>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25"/>
            <p:cNvSpPr/>
            <p:nvPr/>
          </p:nvSpPr>
          <p:spPr>
            <a:xfrm rot="5400000">
              <a:off x="9471775" y="4556325"/>
              <a:ext cx="174800" cy="25100"/>
            </a:xfrm>
            <a:custGeom>
              <a:avLst/>
              <a:gdLst/>
              <a:ahLst/>
              <a:cxnLst/>
              <a:rect l="l" t="t" r="r" b="b"/>
              <a:pathLst>
                <a:path w="6992" h="1004" fill="none" extrusionOk="0">
                  <a:moveTo>
                    <a:pt x="1" y="912"/>
                  </a:moveTo>
                  <a:cubicBezTo>
                    <a:pt x="639" y="100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25"/>
            <p:cNvSpPr/>
            <p:nvPr/>
          </p:nvSpPr>
          <p:spPr>
            <a:xfrm rot="5400000">
              <a:off x="9429975" y="4556325"/>
              <a:ext cx="174800" cy="25100"/>
            </a:xfrm>
            <a:custGeom>
              <a:avLst/>
              <a:gdLst/>
              <a:ahLst/>
              <a:cxnLst/>
              <a:rect l="l" t="t" r="r" b="b"/>
              <a:pathLst>
                <a:path w="6992" h="1004" fill="none" extrusionOk="0">
                  <a:moveTo>
                    <a:pt x="1" y="912"/>
                  </a:moveTo>
                  <a:cubicBezTo>
                    <a:pt x="639" y="100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25"/>
            <p:cNvSpPr/>
            <p:nvPr/>
          </p:nvSpPr>
          <p:spPr>
            <a:xfrm rot="5400000">
              <a:off x="9388175" y="4556325"/>
              <a:ext cx="174800" cy="25100"/>
            </a:xfrm>
            <a:custGeom>
              <a:avLst/>
              <a:gdLst/>
              <a:ahLst/>
              <a:cxnLst/>
              <a:rect l="l" t="t" r="r" b="b"/>
              <a:pathLst>
                <a:path w="6992" h="1004" fill="none" extrusionOk="0">
                  <a:moveTo>
                    <a:pt x="1" y="912"/>
                  </a:moveTo>
                  <a:cubicBezTo>
                    <a:pt x="639" y="100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25"/>
            <p:cNvSpPr/>
            <p:nvPr/>
          </p:nvSpPr>
          <p:spPr>
            <a:xfrm rot="5400000">
              <a:off x="9347150" y="4556325"/>
              <a:ext cx="174800" cy="25100"/>
            </a:xfrm>
            <a:custGeom>
              <a:avLst/>
              <a:gdLst/>
              <a:ahLst/>
              <a:cxnLst/>
              <a:rect l="l" t="t" r="r" b="b"/>
              <a:pathLst>
                <a:path w="6992" h="1004" fill="none" extrusionOk="0">
                  <a:moveTo>
                    <a:pt x="1" y="912"/>
                  </a:moveTo>
                  <a:cubicBezTo>
                    <a:pt x="639" y="1004"/>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able of contents">
  <p:cSld name="CUSTOM_1">
    <p:bg>
      <p:bgPr>
        <a:solidFill>
          <a:schemeClr val="accent2"/>
        </a:solidFill>
        <a:effectLst/>
      </p:bgPr>
    </p:bg>
    <p:spTree>
      <p:nvGrpSpPr>
        <p:cNvPr id="1" name="Shape 329"/>
        <p:cNvGrpSpPr/>
        <p:nvPr/>
      </p:nvGrpSpPr>
      <p:grpSpPr>
        <a:xfrm>
          <a:off x="0" y="0"/>
          <a:ext cx="0" cy="0"/>
          <a:chOff x="0" y="0"/>
          <a:chExt cx="0" cy="0"/>
        </a:xfrm>
      </p:grpSpPr>
      <p:sp>
        <p:nvSpPr>
          <p:cNvPr id="330" name="Google Shape;330;p26"/>
          <p:cNvSpPr/>
          <p:nvPr/>
        </p:nvSpPr>
        <p:spPr>
          <a:xfrm rot="5400000">
            <a:off x="-2304210" y="2080950"/>
            <a:ext cx="5506200" cy="981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26"/>
          <p:cNvSpPr/>
          <p:nvPr/>
        </p:nvSpPr>
        <p:spPr>
          <a:xfrm rot="5400000">
            <a:off x="5932411" y="2086050"/>
            <a:ext cx="5506200" cy="971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26"/>
          <p:cNvSpPr/>
          <p:nvPr/>
        </p:nvSpPr>
        <p:spPr>
          <a:xfrm rot="5400000">
            <a:off x="1789200" y="-1730925"/>
            <a:ext cx="5565600" cy="78690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26"/>
          <p:cNvSpPr txBox="1">
            <a:spLocks noGrp="1"/>
          </p:cNvSpPr>
          <p:nvPr>
            <p:ph type="title" hasCustomPrompt="1"/>
          </p:nvPr>
        </p:nvSpPr>
        <p:spPr>
          <a:xfrm>
            <a:off x="1286575" y="1977200"/>
            <a:ext cx="3788700" cy="577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3"/>
              </a:buClr>
              <a:buSzPts val="14000"/>
              <a:buFont typeface="Open Sans"/>
              <a:buNone/>
              <a:defRPr sz="14000" b="1" u="none">
                <a:solidFill>
                  <a:schemeClr val="accent3"/>
                </a:solidFill>
                <a:latin typeface="Open Sans"/>
                <a:ea typeface="Open Sans"/>
                <a:cs typeface="Open Sans"/>
                <a:sym typeface="Open Sans"/>
              </a:defRPr>
            </a:lvl1pPr>
            <a:lvl2pPr lvl="1" algn="ctr" rtl="0">
              <a:spcBef>
                <a:spcPts val="0"/>
              </a:spcBef>
              <a:spcAft>
                <a:spcPts val="0"/>
              </a:spcAft>
              <a:buClr>
                <a:schemeClr val="accent3"/>
              </a:buClr>
              <a:buSzPts val="14000"/>
              <a:buFont typeface="Open Sans"/>
              <a:buNone/>
              <a:defRPr sz="14000" b="1" u="none">
                <a:solidFill>
                  <a:schemeClr val="accent3"/>
                </a:solidFill>
                <a:latin typeface="Open Sans"/>
                <a:ea typeface="Open Sans"/>
                <a:cs typeface="Open Sans"/>
                <a:sym typeface="Open Sans"/>
              </a:defRPr>
            </a:lvl2pPr>
            <a:lvl3pPr lvl="2" algn="ctr" rtl="0">
              <a:spcBef>
                <a:spcPts val="0"/>
              </a:spcBef>
              <a:spcAft>
                <a:spcPts val="0"/>
              </a:spcAft>
              <a:buClr>
                <a:schemeClr val="accent3"/>
              </a:buClr>
              <a:buSzPts val="14000"/>
              <a:buFont typeface="Open Sans"/>
              <a:buNone/>
              <a:defRPr sz="14000" b="1" u="none">
                <a:solidFill>
                  <a:schemeClr val="accent3"/>
                </a:solidFill>
                <a:latin typeface="Open Sans"/>
                <a:ea typeface="Open Sans"/>
                <a:cs typeface="Open Sans"/>
                <a:sym typeface="Open Sans"/>
              </a:defRPr>
            </a:lvl3pPr>
            <a:lvl4pPr lvl="3" algn="ctr" rtl="0">
              <a:spcBef>
                <a:spcPts val="0"/>
              </a:spcBef>
              <a:spcAft>
                <a:spcPts val="0"/>
              </a:spcAft>
              <a:buClr>
                <a:schemeClr val="accent3"/>
              </a:buClr>
              <a:buSzPts val="14000"/>
              <a:buFont typeface="Open Sans"/>
              <a:buNone/>
              <a:defRPr sz="14000" b="1" u="none">
                <a:solidFill>
                  <a:schemeClr val="accent3"/>
                </a:solidFill>
                <a:latin typeface="Open Sans"/>
                <a:ea typeface="Open Sans"/>
                <a:cs typeface="Open Sans"/>
                <a:sym typeface="Open Sans"/>
              </a:defRPr>
            </a:lvl4pPr>
            <a:lvl5pPr lvl="4" algn="ctr" rtl="0">
              <a:spcBef>
                <a:spcPts val="0"/>
              </a:spcBef>
              <a:spcAft>
                <a:spcPts val="0"/>
              </a:spcAft>
              <a:buClr>
                <a:schemeClr val="accent3"/>
              </a:buClr>
              <a:buSzPts val="14000"/>
              <a:buFont typeface="Open Sans"/>
              <a:buNone/>
              <a:defRPr sz="14000" b="1" u="none">
                <a:solidFill>
                  <a:schemeClr val="accent3"/>
                </a:solidFill>
                <a:latin typeface="Open Sans"/>
                <a:ea typeface="Open Sans"/>
                <a:cs typeface="Open Sans"/>
                <a:sym typeface="Open Sans"/>
              </a:defRPr>
            </a:lvl5pPr>
            <a:lvl6pPr lvl="5" algn="ctr" rtl="0">
              <a:spcBef>
                <a:spcPts val="0"/>
              </a:spcBef>
              <a:spcAft>
                <a:spcPts val="0"/>
              </a:spcAft>
              <a:buClr>
                <a:schemeClr val="accent3"/>
              </a:buClr>
              <a:buSzPts val="14000"/>
              <a:buFont typeface="Open Sans"/>
              <a:buNone/>
              <a:defRPr sz="14000" b="1" u="none">
                <a:solidFill>
                  <a:schemeClr val="accent3"/>
                </a:solidFill>
                <a:latin typeface="Open Sans"/>
                <a:ea typeface="Open Sans"/>
                <a:cs typeface="Open Sans"/>
                <a:sym typeface="Open Sans"/>
              </a:defRPr>
            </a:lvl6pPr>
            <a:lvl7pPr lvl="6" algn="ctr" rtl="0">
              <a:spcBef>
                <a:spcPts val="0"/>
              </a:spcBef>
              <a:spcAft>
                <a:spcPts val="0"/>
              </a:spcAft>
              <a:buClr>
                <a:schemeClr val="accent3"/>
              </a:buClr>
              <a:buSzPts val="14000"/>
              <a:buFont typeface="Open Sans"/>
              <a:buNone/>
              <a:defRPr sz="14000" b="1" u="none">
                <a:solidFill>
                  <a:schemeClr val="accent3"/>
                </a:solidFill>
                <a:latin typeface="Open Sans"/>
                <a:ea typeface="Open Sans"/>
                <a:cs typeface="Open Sans"/>
                <a:sym typeface="Open Sans"/>
              </a:defRPr>
            </a:lvl7pPr>
            <a:lvl8pPr lvl="7" algn="ctr" rtl="0">
              <a:spcBef>
                <a:spcPts val="0"/>
              </a:spcBef>
              <a:spcAft>
                <a:spcPts val="0"/>
              </a:spcAft>
              <a:buClr>
                <a:schemeClr val="accent3"/>
              </a:buClr>
              <a:buSzPts val="14000"/>
              <a:buFont typeface="Open Sans"/>
              <a:buNone/>
              <a:defRPr sz="14000" b="1" u="none">
                <a:solidFill>
                  <a:schemeClr val="accent3"/>
                </a:solidFill>
                <a:latin typeface="Open Sans"/>
                <a:ea typeface="Open Sans"/>
                <a:cs typeface="Open Sans"/>
                <a:sym typeface="Open Sans"/>
              </a:defRPr>
            </a:lvl8pPr>
            <a:lvl9pPr lvl="8" algn="ctr" rtl="0">
              <a:spcBef>
                <a:spcPts val="0"/>
              </a:spcBef>
              <a:spcAft>
                <a:spcPts val="0"/>
              </a:spcAft>
              <a:buClr>
                <a:schemeClr val="accent3"/>
              </a:buClr>
              <a:buSzPts val="14000"/>
              <a:buFont typeface="Open Sans"/>
              <a:buNone/>
              <a:defRPr sz="14000" b="1" u="none">
                <a:solidFill>
                  <a:schemeClr val="accent3"/>
                </a:solidFill>
                <a:latin typeface="Open Sans"/>
                <a:ea typeface="Open Sans"/>
                <a:cs typeface="Open Sans"/>
                <a:sym typeface="Open Sans"/>
              </a:defRPr>
            </a:lvl9pPr>
          </a:lstStyle>
          <a:p>
            <a:r>
              <a:t>xx%</a:t>
            </a:r>
          </a:p>
        </p:txBody>
      </p:sp>
      <p:sp>
        <p:nvSpPr>
          <p:cNvPr id="334" name="Google Shape;334;p26"/>
          <p:cNvSpPr txBox="1">
            <a:spLocks noGrp="1"/>
          </p:cNvSpPr>
          <p:nvPr>
            <p:ph type="title" idx="2" hasCustomPrompt="1"/>
          </p:nvPr>
        </p:nvSpPr>
        <p:spPr>
          <a:xfrm>
            <a:off x="1286575" y="3615500"/>
            <a:ext cx="3788700" cy="577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3"/>
              </a:buClr>
              <a:buSzPts val="14000"/>
              <a:buFont typeface="Open Sans"/>
              <a:buNone/>
              <a:defRPr sz="14000" b="1" u="none">
                <a:solidFill>
                  <a:schemeClr val="accent3"/>
                </a:solidFill>
                <a:latin typeface="Open Sans"/>
                <a:ea typeface="Open Sans"/>
                <a:cs typeface="Open Sans"/>
                <a:sym typeface="Open Sans"/>
              </a:defRPr>
            </a:lvl1pPr>
            <a:lvl2pPr lvl="1" algn="ctr" rtl="0">
              <a:spcBef>
                <a:spcPts val="0"/>
              </a:spcBef>
              <a:spcAft>
                <a:spcPts val="0"/>
              </a:spcAft>
              <a:buClr>
                <a:schemeClr val="accent3"/>
              </a:buClr>
              <a:buSzPts val="14000"/>
              <a:buFont typeface="Open Sans"/>
              <a:buNone/>
              <a:defRPr sz="14000" b="1" u="none">
                <a:solidFill>
                  <a:schemeClr val="accent3"/>
                </a:solidFill>
                <a:latin typeface="Open Sans"/>
                <a:ea typeface="Open Sans"/>
                <a:cs typeface="Open Sans"/>
                <a:sym typeface="Open Sans"/>
              </a:defRPr>
            </a:lvl2pPr>
            <a:lvl3pPr lvl="2" algn="ctr" rtl="0">
              <a:spcBef>
                <a:spcPts val="0"/>
              </a:spcBef>
              <a:spcAft>
                <a:spcPts val="0"/>
              </a:spcAft>
              <a:buClr>
                <a:schemeClr val="accent3"/>
              </a:buClr>
              <a:buSzPts val="14000"/>
              <a:buFont typeface="Open Sans"/>
              <a:buNone/>
              <a:defRPr sz="14000" b="1" u="none">
                <a:solidFill>
                  <a:schemeClr val="accent3"/>
                </a:solidFill>
                <a:latin typeface="Open Sans"/>
                <a:ea typeface="Open Sans"/>
                <a:cs typeface="Open Sans"/>
                <a:sym typeface="Open Sans"/>
              </a:defRPr>
            </a:lvl3pPr>
            <a:lvl4pPr lvl="3" algn="ctr" rtl="0">
              <a:spcBef>
                <a:spcPts val="0"/>
              </a:spcBef>
              <a:spcAft>
                <a:spcPts val="0"/>
              </a:spcAft>
              <a:buClr>
                <a:schemeClr val="accent3"/>
              </a:buClr>
              <a:buSzPts val="14000"/>
              <a:buFont typeface="Open Sans"/>
              <a:buNone/>
              <a:defRPr sz="14000" b="1" u="none">
                <a:solidFill>
                  <a:schemeClr val="accent3"/>
                </a:solidFill>
                <a:latin typeface="Open Sans"/>
                <a:ea typeface="Open Sans"/>
                <a:cs typeface="Open Sans"/>
                <a:sym typeface="Open Sans"/>
              </a:defRPr>
            </a:lvl4pPr>
            <a:lvl5pPr lvl="4" algn="ctr" rtl="0">
              <a:spcBef>
                <a:spcPts val="0"/>
              </a:spcBef>
              <a:spcAft>
                <a:spcPts val="0"/>
              </a:spcAft>
              <a:buClr>
                <a:schemeClr val="accent3"/>
              </a:buClr>
              <a:buSzPts val="14000"/>
              <a:buFont typeface="Open Sans"/>
              <a:buNone/>
              <a:defRPr sz="14000" b="1" u="none">
                <a:solidFill>
                  <a:schemeClr val="accent3"/>
                </a:solidFill>
                <a:latin typeface="Open Sans"/>
                <a:ea typeface="Open Sans"/>
                <a:cs typeface="Open Sans"/>
                <a:sym typeface="Open Sans"/>
              </a:defRPr>
            </a:lvl5pPr>
            <a:lvl6pPr lvl="5" algn="ctr" rtl="0">
              <a:spcBef>
                <a:spcPts val="0"/>
              </a:spcBef>
              <a:spcAft>
                <a:spcPts val="0"/>
              </a:spcAft>
              <a:buClr>
                <a:schemeClr val="accent3"/>
              </a:buClr>
              <a:buSzPts val="14000"/>
              <a:buFont typeface="Open Sans"/>
              <a:buNone/>
              <a:defRPr sz="14000" b="1" u="none">
                <a:solidFill>
                  <a:schemeClr val="accent3"/>
                </a:solidFill>
                <a:latin typeface="Open Sans"/>
                <a:ea typeface="Open Sans"/>
                <a:cs typeface="Open Sans"/>
                <a:sym typeface="Open Sans"/>
              </a:defRPr>
            </a:lvl6pPr>
            <a:lvl7pPr lvl="6" algn="ctr" rtl="0">
              <a:spcBef>
                <a:spcPts val="0"/>
              </a:spcBef>
              <a:spcAft>
                <a:spcPts val="0"/>
              </a:spcAft>
              <a:buClr>
                <a:schemeClr val="accent3"/>
              </a:buClr>
              <a:buSzPts val="14000"/>
              <a:buFont typeface="Open Sans"/>
              <a:buNone/>
              <a:defRPr sz="14000" b="1" u="none">
                <a:solidFill>
                  <a:schemeClr val="accent3"/>
                </a:solidFill>
                <a:latin typeface="Open Sans"/>
                <a:ea typeface="Open Sans"/>
                <a:cs typeface="Open Sans"/>
                <a:sym typeface="Open Sans"/>
              </a:defRPr>
            </a:lvl7pPr>
            <a:lvl8pPr lvl="7" algn="ctr" rtl="0">
              <a:spcBef>
                <a:spcPts val="0"/>
              </a:spcBef>
              <a:spcAft>
                <a:spcPts val="0"/>
              </a:spcAft>
              <a:buClr>
                <a:schemeClr val="accent3"/>
              </a:buClr>
              <a:buSzPts val="14000"/>
              <a:buFont typeface="Open Sans"/>
              <a:buNone/>
              <a:defRPr sz="14000" b="1" u="none">
                <a:solidFill>
                  <a:schemeClr val="accent3"/>
                </a:solidFill>
                <a:latin typeface="Open Sans"/>
                <a:ea typeface="Open Sans"/>
                <a:cs typeface="Open Sans"/>
                <a:sym typeface="Open Sans"/>
              </a:defRPr>
            </a:lvl8pPr>
            <a:lvl9pPr lvl="8" algn="ctr" rtl="0">
              <a:spcBef>
                <a:spcPts val="0"/>
              </a:spcBef>
              <a:spcAft>
                <a:spcPts val="0"/>
              </a:spcAft>
              <a:buClr>
                <a:schemeClr val="accent3"/>
              </a:buClr>
              <a:buSzPts val="14000"/>
              <a:buFont typeface="Open Sans"/>
              <a:buNone/>
              <a:defRPr sz="14000" b="1" u="none">
                <a:solidFill>
                  <a:schemeClr val="accent3"/>
                </a:solidFill>
                <a:latin typeface="Open Sans"/>
                <a:ea typeface="Open Sans"/>
                <a:cs typeface="Open Sans"/>
                <a:sym typeface="Open Sans"/>
              </a:defRPr>
            </a:lvl9pPr>
          </a:lstStyle>
          <a:p>
            <a:r>
              <a:t>xx%</a:t>
            </a:r>
          </a:p>
        </p:txBody>
      </p:sp>
      <p:sp>
        <p:nvSpPr>
          <p:cNvPr id="335" name="Google Shape;335;p26"/>
          <p:cNvSpPr txBox="1">
            <a:spLocks noGrp="1"/>
          </p:cNvSpPr>
          <p:nvPr>
            <p:ph type="title" idx="3" hasCustomPrompt="1"/>
          </p:nvPr>
        </p:nvSpPr>
        <p:spPr>
          <a:xfrm>
            <a:off x="4037825" y="1977200"/>
            <a:ext cx="3788700" cy="577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3"/>
              </a:buClr>
              <a:buSzPts val="14000"/>
              <a:buFont typeface="Open Sans"/>
              <a:buNone/>
              <a:defRPr sz="14000" b="1" u="none">
                <a:solidFill>
                  <a:schemeClr val="accent3"/>
                </a:solidFill>
                <a:latin typeface="Open Sans"/>
                <a:ea typeface="Open Sans"/>
                <a:cs typeface="Open Sans"/>
                <a:sym typeface="Open Sans"/>
              </a:defRPr>
            </a:lvl1pPr>
            <a:lvl2pPr lvl="1" algn="ctr" rtl="0">
              <a:spcBef>
                <a:spcPts val="0"/>
              </a:spcBef>
              <a:spcAft>
                <a:spcPts val="0"/>
              </a:spcAft>
              <a:buClr>
                <a:schemeClr val="accent3"/>
              </a:buClr>
              <a:buSzPts val="14000"/>
              <a:buFont typeface="Open Sans"/>
              <a:buNone/>
              <a:defRPr sz="14000" b="1" u="none">
                <a:solidFill>
                  <a:schemeClr val="accent3"/>
                </a:solidFill>
                <a:latin typeface="Open Sans"/>
                <a:ea typeface="Open Sans"/>
                <a:cs typeface="Open Sans"/>
                <a:sym typeface="Open Sans"/>
              </a:defRPr>
            </a:lvl2pPr>
            <a:lvl3pPr lvl="2" algn="ctr" rtl="0">
              <a:spcBef>
                <a:spcPts val="0"/>
              </a:spcBef>
              <a:spcAft>
                <a:spcPts val="0"/>
              </a:spcAft>
              <a:buClr>
                <a:schemeClr val="accent3"/>
              </a:buClr>
              <a:buSzPts val="14000"/>
              <a:buFont typeface="Open Sans"/>
              <a:buNone/>
              <a:defRPr sz="14000" b="1" u="none">
                <a:solidFill>
                  <a:schemeClr val="accent3"/>
                </a:solidFill>
                <a:latin typeface="Open Sans"/>
                <a:ea typeface="Open Sans"/>
                <a:cs typeface="Open Sans"/>
                <a:sym typeface="Open Sans"/>
              </a:defRPr>
            </a:lvl3pPr>
            <a:lvl4pPr lvl="3" algn="ctr" rtl="0">
              <a:spcBef>
                <a:spcPts val="0"/>
              </a:spcBef>
              <a:spcAft>
                <a:spcPts val="0"/>
              </a:spcAft>
              <a:buClr>
                <a:schemeClr val="accent3"/>
              </a:buClr>
              <a:buSzPts val="14000"/>
              <a:buFont typeface="Open Sans"/>
              <a:buNone/>
              <a:defRPr sz="14000" b="1" u="none">
                <a:solidFill>
                  <a:schemeClr val="accent3"/>
                </a:solidFill>
                <a:latin typeface="Open Sans"/>
                <a:ea typeface="Open Sans"/>
                <a:cs typeface="Open Sans"/>
                <a:sym typeface="Open Sans"/>
              </a:defRPr>
            </a:lvl4pPr>
            <a:lvl5pPr lvl="4" algn="ctr" rtl="0">
              <a:spcBef>
                <a:spcPts val="0"/>
              </a:spcBef>
              <a:spcAft>
                <a:spcPts val="0"/>
              </a:spcAft>
              <a:buClr>
                <a:schemeClr val="accent3"/>
              </a:buClr>
              <a:buSzPts val="14000"/>
              <a:buFont typeface="Open Sans"/>
              <a:buNone/>
              <a:defRPr sz="14000" b="1" u="none">
                <a:solidFill>
                  <a:schemeClr val="accent3"/>
                </a:solidFill>
                <a:latin typeface="Open Sans"/>
                <a:ea typeface="Open Sans"/>
                <a:cs typeface="Open Sans"/>
                <a:sym typeface="Open Sans"/>
              </a:defRPr>
            </a:lvl5pPr>
            <a:lvl6pPr lvl="5" algn="ctr" rtl="0">
              <a:spcBef>
                <a:spcPts val="0"/>
              </a:spcBef>
              <a:spcAft>
                <a:spcPts val="0"/>
              </a:spcAft>
              <a:buClr>
                <a:schemeClr val="accent3"/>
              </a:buClr>
              <a:buSzPts val="14000"/>
              <a:buFont typeface="Open Sans"/>
              <a:buNone/>
              <a:defRPr sz="14000" b="1" u="none">
                <a:solidFill>
                  <a:schemeClr val="accent3"/>
                </a:solidFill>
                <a:latin typeface="Open Sans"/>
                <a:ea typeface="Open Sans"/>
                <a:cs typeface="Open Sans"/>
                <a:sym typeface="Open Sans"/>
              </a:defRPr>
            </a:lvl6pPr>
            <a:lvl7pPr lvl="6" algn="ctr" rtl="0">
              <a:spcBef>
                <a:spcPts val="0"/>
              </a:spcBef>
              <a:spcAft>
                <a:spcPts val="0"/>
              </a:spcAft>
              <a:buClr>
                <a:schemeClr val="accent3"/>
              </a:buClr>
              <a:buSzPts val="14000"/>
              <a:buFont typeface="Open Sans"/>
              <a:buNone/>
              <a:defRPr sz="14000" b="1" u="none">
                <a:solidFill>
                  <a:schemeClr val="accent3"/>
                </a:solidFill>
                <a:latin typeface="Open Sans"/>
                <a:ea typeface="Open Sans"/>
                <a:cs typeface="Open Sans"/>
                <a:sym typeface="Open Sans"/>
              </a:defRPr>
            </a:lvl7pPr>
            <a:lvl8pPr lvl="7" algn="ctr" rtl="0">
              <a:spcBef>
                <a:spcPts val="0"/>
              </a:spcBef>
              <a:spcAft>
                <a:spcPts val="0"/>
              </a:spcAft>
              <a:buClr>
                <a:schemeClr val="accent3"/>
              </a:buClr>
              <a:buSzPts val="14000"/>
              <a:buFont typeface="Open Sans"/>
              <a:buNone/>
              <a:defRPr sz="14000" b="1" u="none">
                <a:solidFill>
                  <a:schemeClr val="accent3"/>
                </a:solidFill>
                <a:latin typeface="Open Sans"/>
                <a:ea typeface="Open Sans"/>
                <a:cs typeface="Open Sans"/>
                <a:sym typeface="Open Sans"/>
              </a:defRPr>
            </a:lvl8pPr>
            <a:lvl9pPr lvl="8" algn="ctr" rtl="0">
              <a:spcBef>
                <a:spcPts val="0"/>
              </a:spcBef>
              <a:spcAft>
                <a:spcPts val="0"/>
              </a:spcAft>
              <a:buClr>
                <a:schemeClr val="accent3"/>
              </a:buClr>
              <a:buSzPts val="14000"/>
              <a:buFont typeface="Open Sans"/>
              <a:buNone/>
              <a:defRPr sz="14000" b="1" u="none">
                <a:solidFill>
                  <a:schemeClr val="accent3"/>
                </a:solidFill>
                <a:latin typeface="Open Sans"/>
                <a:ea typeface="Open Sans"/>
                <a:cs typeface="Open Sans"/>
                <a:sym typeface="Open Sans"/>
              </a:defRPr>
            </a:lvl9pPr>
          </a:lstStyle>
          <a:p>
            <a:r>
              <a:t>xx%</a:t>
            </a:r>
          </a:p>
        </p:txBody>
      </p:sp>
      <p:sp>
        <p:nvSpPr>
          <p:cNvPr id="336" name="Google Shape;336;p26"/>
          <p:cNvSpPr txBox="1">
            <a:spLocks noGrp="1"/>
          </p:cNvSpPr>
          <p:nvPr>
            <p:ph type="title" idx="4" hasCustomPrompt="1"/>
          </p:nvPr>
        </p:nvSpPr>
        <p:spPr>
          <a:xfrm>
            <a:off x="4037825" y="3615500"/>
            <a:ext cx="3788700" cy="577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3"/>
              </a:buClr>
              <a:buSzPts val="14000"/>
              <a:buFont typeface="Open Sans"/>
              <a:buNone/>
              <a:defRPr sz="14000" b="1" u="none">
                <a:solidFill>
                  <a:schemeClr val="accent3"/>
                </a:solidFill>
                <a:latin typeface="Open Sans"/>
                <a:ea typeface="Open Sans"/>
                <a:cs typeface="Open Sans"/>
                <a:sym typeface="Open Sans"/>
              </a:defRPr>
            </a:lvl1pPr>
            <a:lvl2pPr lvl="1" algn="ctr" rtl="0">
              <a:spcBef>
                <a:spcPts val="0"/>
              </a:spcBef>
              <a:spcAft>
                <a:spcPts val="0"/>
              </a:spcAft>
              <a:buClr>
                <a:schemeClr val="accent3"/>
              </a:buClr>
              <a:buSzPts val="14000"/>
              <a:buFont typeface="Open Sans"/>
              <a:buNone/>
              <a:defRPr sz="14000" b="1" u="none">
                <a:solidFill>
                  <a:schemeClr val="accent3"/>
                </a:solidFill>
                <a:latin typeface="Open Sans"/>
                <a:ea typeface="Open Sans"/>
                <a:cs typeface="Open Sans"/>
                <a:sym typeface="Open Sans"/>
              </a:defRPr>
            </a:lvl2pPr>
            <a:lvl3pPr lvl="2" algn="ctr" rtl="0">
              <a:spcBef>
                <a:spcPts val="0"/>
              </a:spcBef>
              <a:spcAft>
                <a:spcPts val="0"/>
              </a:spcAft>
              <a:buClr>
                <a:schemeClr val="accent3"/>
              </a:buClr>
              <a:buSzPts val="14000"/>
              <a:buFont typeface="Open Sans"/>
              <a:buNone/>
              <a:defRPr sz="14000" b="1" u="none">
                <a:solidFill>
                  <a:schemeClr val="accent3"/>
                </a:solidFill>
                <a:latin typeface="Open Sans"/>
                <a:ea typeface="Open Sans"/>
                <a:cs typeface="Open Sans"/>
                <a:sym typeface="Open Sans"/>
              </a:defRPr>
            </a:lvl3pPr>
            <a:lvl4pPr lvl="3" algn="ctr" rtl="0">
              <a:spcBef>
                <a:spcPts val="0"/>
              </a:spcBef>
              <a:spcAft>
                <a:spcPts val="0"/>
              </a:spcAft>
              <a:buClr>
                <a:schemeClr val="accent3"/>
              </a:buClr>
              <a:buSzPts val="14000"/>
              <a:buFont typeface="Open Sans"/>
              <a:buNone/>
              <a:defRPr sz="14000" b="1" u="none">
                <a:solidFill>
                  <a:schemeClr val="accent3"/>
                </a:solidFill>
                <a:latin typeface="Open Sans"/>
                <a:ea typeface="Open Sans"/>
                <a:cs typeface="Open Sans"/>
                <a:sym typeface="Open Sans"/>
              </a:defRPr>
            </a:lvl4pPr>
            <a:lvl5pPr lvl="4" algn="ctr" rtl="0">
              <a:spcBef>
                <a:spcPts val="0"/>
              </a:spcBef>
              <a:spcAft>
                <a:spcPts val="0"/>
              </a:spcAft>
              <a:buClr>
                <a:schemeClr val="accent3"/>
              </a:buClr>
              <a:buSzPts val="14000"/>
              <a:buFont typeface="Open Sans"/>
              <a:buNone/>
              <a:defRPr sz="14000" b="1" u="none">
                <a:solidFill>
                  <a:schemeClr val="accent3"/>
                </a:solidFill>
                <a:latin typeface="Open Sans"/>
                <a:ea typeface="Open Sans"/>
                <a:cs typeface="Open Sans"/>
                <a:sym typeface="Open Sans"/>
              </a:defRPr>
            </a:lvl5pPr>
            <a:lvl6pPr lvl="5" algn="ctr" rtl="0">
              <a:spcBef>
                <a:spcPts val="0"/>
              </a:spcBef>
              <a:spcAft>
                <a:spcPts val="0"/>
              </a:spcAft>
              <a:buClr>
                <a:schemeClr val="accent3"/>
              </a:buClr>
              <a:buSzPts val="14000"/>
              <a:buFont typeface="Open Sans"/>
              <a:buNone/>
              <a:defRPr sz="14000" b="1" u="none">
                <a:solidFill>
                  <a:schemeClr val="accent3"/>
                </a:solidFill>
                <a:latin typeface="Open Sans"/>
                <a:ea typeface="Open Sans"/>
                <a:cs typeface="Open Sans"/>
                <a:sym typeface="Open Sans"/>
              </a:defRPr>
            </a:lvl6pPr>
            <a:lvl7pPr lvl="6" algn="ctr" rtl="0">
              <a:spcBef>
                <a:spcPts val="0"/>
              </a:spcBef>
              <a:spcAft>
                <a:spcPts val="0"/>
              </a:spcAft>
              <a:buClr>
                <a:schemeClr val="accent3"/>
              </a:buClr>
              <a:buSzPts val="14000"/>
              <a:buFont typeface="Open Sans"/>
              <a:buNone/>
              <a:defRPr sz="14000" b="1" u="none">
                <a:solidFill>
                  <a:schemeClr val="accent3"/>
                </a:solidFill>
                <a:latin typeface="Open Sans"/>
                <a:ea typeface="Open Sans"/>
                <a:cs typeface="Open Sans"/>
                <a:sym typeface="Open Sans"/>
              </a:defRPr>
            </a:lvl7pPr>
            <a:lvl8pPr lvl="7" algn="ctr" rtl="0">
              <a:spcBef>
                <a:spcPts val="0"/>
              </a:spcBef>
              <a:spcAft>
                <a:spcPts val="0"/>
              </a:spcAft>
              <a:buClr>
                <a:schemeClr val="accent3"/>
              </a:buClr>
              <a:buSzPts val="14000"/>
              <a:buFont typeface="Open Sans"/>
              <a:buNone/>
              <a:defRPr sz="14000" b="1" u="none">
                <a:solidFill>
                  <a:schemeClr val="accent3"/>
                </a:solidFill>
                <a:latin typeface="Open Sans"/>
                <a:ea typeface="Open Sans"/>
                <a:cs typeface="Open Sans"/>
                <a:sym typeface="Open Sans"/>
              </a:defRPr>
            </a:lvl8pPr>
            <a:lvl9pPr lvl="8" algn="ctr" rtl="0">
              <a:spcBef>
                <a:spcPts val="0"/>
              </a:spcBef>
              <a:spcAft>
                <a:spcPts val="0"/>
              </a:spcAft>
              <a:buClr>
                <a:schemeClr val="accent3"/>
              </a:buClr>
              <a:buSzPts val="14000"/>
              <a:buFont typeface="Open Sans"/>
              <a:buNone/>
              <a:defRPr sz="14000" b="1" u="none">
                <a:solidFill>
                  <a:schemeClr val="accent3"/>
                </a:solidFill>
                <a:latin typeface="Open Sans"/>
                <a:ea typeface="Open Sans"/>
                <a:cs typeface="Open Sans"/>
                <a:sym typeface="Open Sans"/>
              </a:defRPr>
            </a:lvl9pPr>
          </a:lstStyle>
          <a:p>
            <a:r>
              <a:t>xx%</a:t>
            </a:r>
          </a:p>
        </p:txBody>
      </p:sp>
      <p:sp>
        <p:nvSpPr>
          <p:cNvPr id="337" name="Google Shape;337;p26"/>
          <p:cNvSpPr txBox="1">
            <a:spLocks noGrp="1"/>
          </p:cNvSpPr>
          <p:nvPr>
            <p:ph type="title" idx="5"/>
          </p:nvPr>
        </p:nvSpPr>
        <p:spPr>
          <a:xfrm>
            <a:off x="2030100" y="477600"/>
            <a:ext cx="50838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sz="3500"/>
            </a:lvl1pPr>
            <a:lvl2pPr lvl="1" algn="ctr" rtl="0">
              <a:spcBef>
                <a:spcPts val="0"/>
              </a:spcBef>
              <a:spcAft>
                <a:spcPts val="0"/>
              </a:spcAft>
              <a:buSzPts val="3500"/>
              <a:buFont typeface="Raleway Thin"/>
              <a:buNone/>
              <a:defRPr sz="3500">
                <a:latin typeface="Raleway Thin"/>
                <a:ea typeface="Raleway Thin"/>
                <a:cs typeface="Raleway Thin"/>
                <a:sym typeface="Raleway Thin"/>
              </a:defRPr>
            </a:lvl2pPr>
            <a:lvl3pPr lvl="2" algn="ctr" rtl="0">
              <a:spcBef>
                <a:spcPts val="0"/>
              </a:spcBef>
              <a:spcAft>
                <a:spcPts val="0"/>
              </a:spcAft>
              <a:buSzPts val="3500"/>
              <a:buFont typeface="Raleway Thin"/>
              <a:buNone/>
              <a:defRPr sz="3500">
                <a:latin typeface="Raleway Thin"/>
                <a:ea typeface="Raleway Thin"/>
                <a:cs typeface="Raleway Thin"/>
                <a:sym typeface="Raleway Thin"/>
              </a:defRPr>
            </a:lvl3pPr>
            <a:lvl4pPr lvl="3" algn="ctr" rtl="0">
              <a:spcBef>
                <a:spcPts val="0"/>
              </a:spcBef>
              <a:spcAft>
                <a:spcPts val="0"/>
              </a:spcAft>
              <a:buSzPts val="3500"/>
              <a:buFont typeface="Raleway Thin"/>
              <a:buNone/>
              <a:defRPr sz="3500">
                <a:latin typeface="Raleway Thin"/>
                <a:ea typeface="Raleway Thin"/>
                <a:cs typeface="Raleway Thin"/>
                <a:sym typeface="Raleway Thin"/>
              </a:defRPr>
            </a:lvl4pPr>
            <a:lvl5pPr lvl="4" algn="ctr" rtl="0">
              <a:spcBef>
                <a:spcPts val="0"/>
              </a:spcBef>
              <a:spcAft>
                <a:spcPts val="0"/>
              </a:spcAft>
              <a:buSzPts val="3500"/>
              <a:buFont typeface="Raleway Thin"/>
              <a:buNone/>
              <a:defRPr sz="3500">
                <a:latin typeface="Raleway Thin"/>
                <a:ea typeface="Raleway Thin"/>
                <a:cs typeface="Raleway Thin"/>
                <a:sym typeface="Raleway Thin"/>
              </a:defRPr>
            </a:lvl5pPr>
            <a:lvl6pPr lvl="5" algn="ctr" rtl="0">
              <a:spcBef>
                <a:spcPts val="0"/>
              </a:spcBef>
              <a:spcAft>
                <a:spcPts val="0"/>
              </a:spcAft>
              <a:buSzPts val="3500"/>
              <a:buFont typeface="Raleway Thin"/>
              <a:buNone/>
              <a:defRPr sz="3500">
                <a:latin typeface="Raleway Thin"/>
                <a:ea typeface="Raleway Thin"/>
                <a:cs typeface="Raleway Thin"/>
                <a:sym typeface="Raleway Thin"/>
              </a:defRPr>
            </a:lvl6pPr>
            <a:lvl7pPr lvl="6" algn="ctr" rtl="0">
              <a:spcBef>
                <a:spcPts val="0"/>
              </a:spcBef>
              <a:spcAft>
                <a:spcPts val="0"/>
              </a:spcAft>
              <a:buSzPts val="3500"/>
              <a:buFont typeface="Raleway Thin"/>
              <a:buNone/>
              <a:defRPr sz="3500">
                <a:latin typeface="Raleway Thin"/>
                <a:ea typeface="Raleway Thin"/>
                <a:cs typeface="Raleway Thin"/>
                <a:sym typeface="Raleway Thin"/>
              </a:defRPr>
            </a:lvl7pPr>
            <a:lvl8pPr lvl="7" algn="ctr" rtl="0">
              <a:spcBef>
                <a:spcPts val="0"/>
              </a:spcBef>
              <a:spcAft>
                <a:spcPts val="0"/>
              </a:spcAft>
              <a:buSzPts val="3500"/>
              <a:buFont typeface="Raleway Thin"/>
              <a:buNone/>
              <a:defRPr sz="3500">
                <a:latin typeface="Raleway Thin"/>
                <a:ea typeface="Raleway Thin"/>
                <a:cs typeface="Raleway Thin"/>
                <a:sym typeface="Raleway Thin"/>
              </a:defRPr>
            </a:lvl8pPr>
            <a:lvl9pPr lvl="8" algn="ctr" rtl="0">
              <a:spcBef>
                <a:spcPts val="0"/>
              </a:spcBef>
              <a:spcAft>
                <a:spcPts val="0"/>
              </a:spcAft>
              <a:buSzPts val="3500"/>
              <a:buFont typeface="Raleway Thin"/>
              <a:buNone/>
              <a:defRPr sz="3500">
                <a:latin typeface="Raleway Thin"/>
                <a:ea typeface="Raleway Thin"/>
                <a:cs typeface="Raleway Thin"/>
                <a:sym typeface="Raleway Thin"/>
              </a:defRPr>
            </a:lvl9pPr>
          </a:lstStyle>
          <a:p>
            <a:endParaRPr/>
          </a:p>
        </p:txBody>
      </p:sp>
      <p:sp>
        <p:nvSpPr>
          <p:cNvPr id="338" name="Google Shape;338;p26"/>
          <p:cNvSpPr txBox="1">
            <a:spLocks noGrp="1"/>
          </p:cNvSpPr>
          <p:nvPr>
            <p:ph type="ctrTitle" idx="6"/>
          </p:nvPr>
        </p:nvSpPr>
        <p:spPr>
          <a:xfrm>
            <a:off x="2131224" y="2009774"/>
            <a:ext cx="2251800" cy="502200"/>
          </a:xfrm>
          <a:prstGeom prst="rect">
            <a:avLst/>
          </a:prstGeom>
        </p:spPr>
        <p:txBody>
          <a:bodyPr spcFirstLastPara="1" wrap="square" lIns="91425" tIns="91425" rIns="91425" bIns="91425" anchor="b" anchorCtr="0">
            <a:noAutofit/>
          </a:bodyPr>
          <a:lstStyle>
            <a:lvl1pPr lvl="0" rtl="0">
              <a:spcBef>
                <a:spcPts val="0"/>
              </a:spcBef>
              <a:spcAft>
                <a:spcPts val="0"/>
              </a:spcAft>
              <a:buSzPts val="1600"/>
              <a:buNone/>
              <a:defRPr sz="1600"/>
            </a:lvl1pPr>
            <a:lvl2pPr lvl="1" rtl="0">
              <a:spcBef>
                <a:spcPts val="0"/>
              </a:spcBef>
              <a:spcAft>
                <a:spcPts val="0"/>
              </a:spcAft>
              <a:buSzPts val="1600"/>
              <a:buNone/>
              <a:defRPr sz="1600"/>
            </a:lvl2pPr>
            <a:lvl3pPr lvl="2" rtl="0">
              <a:spcBef>
                <a:spcPts val="0"/>
              </a:spcBef>
              <a:spcAft>
                <a:spcPts val="0"/>
              </a:spcAft>
              <a:buSzPts val="1600"/>
              <a:buNone/>
              <a:defRPr sz="1600"/>
            </a:lvl3pPr>
            <a:lvl4pPr lvl="3" rtl="0">
              <a:spcBef>
                <a:spcPts val="0"/>
              </a:spcBef>
              <a:spcAft>
                <a:spcPts val="0"/>
              </a:spcAft>
              <a:buSzPts val="1600"/>
              <a:buNone/>
              <a:defRPr sz="1600"/>
            </a:lvl4pPr>
            <a:lvl5pPr lvl="4" rtl="0">
              <a:spcBef>
                <a:spcPts val="0"/>
              </a:spcBef>
              <a:spcAft>
                <a:spcPts val="0"/>
              </a:spcAft>
              <a:buSzPts val="1600"/>
              <a:buNone/>
              <a:defRPr sz="1600"/>
            </a:lvl5pPr>
            <a:lvl6pPr lvl="5" rtl="0">
              <a:spcBef>
                <a:spcPts val="0"/>
              </a:spcBef>
              <a:spcAft>
                <a:spcPts val="0"/>
              </a:spcAft>
              <a:buSzPts val="1600"/>
              <a:buNone/>
              <a:defRPr sz="1600"/>
            </a:lvl6pPr>
            <a:lvl7pPr lvl="6" rtl="0">
              <a:spcBef>
                <a:spcPts val="0"/>
              </a:spcBef>
              <a:spcAft>
                <a:spcPts val="0"/>
              </a:spcAft>
              <a:buSzPts val="1600"/>
              <a:buNone/>
              <a:defRPr sz="1600"/>
            </a:lvl7pPr>
            <a:lvl8pPr lvl="7" rtl="0">
              <a:spcBef>
                <a:spcPts val="0"/>
              </a:spcBef>
              <a:spcAft>
                <a:spcPts val="0"/>
              </a:spcAft>
              <a:buSzPts val="1600"/>
              <a:buNone/>
              <a:defRPr sz="1600"/>
            </a:lvl8pPr>
            <a:lvl9pPr lvl="8" rtl="0">
              <a:spcBef>
                <a:spcPts val="0"/>
              </a:spcBef>
              <a:spcAft>
                <a:spcPts val="0"/>
              </a:spcAft>
              <a:buSzPts val="1600"/>
              <a:buNone/>
              <a:defRPr sz="1600"/>
            </a:lvl9pPr>
          </a:lstStyle>
          <a:p>
            <a:endParaRPr/>
          </a:p>
        </p:txBody>
      </p:sp>
      <p:sp>
        <p:nvSpPr>
          <p:cNvPr id="339" name="Google Shape;339;p26"/>
          <p:cNvSpPr txBox="1">
            <a:spLocks noGrp="1"/>
          </p:cNvSpPr>
          <p:nvPr>
            <p:ph type="subTitle" idx="1"/>
          </p:nvPr>
        </p:nvSpPr>
        <p:spPr>
          <a:xfrm>
            <a:off x="2131224" y="2349350"/>
            <a:ext cx="2251800" cy="57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5"/>
              </a:buClr>
              <a:buSzPts val="1100"/>
              <a:buNone/>
              <a:defRPr sz="1100">
                <a:solidFill>
                  <a:schemeClr val="accent5"/>
                </a:solidFill>
              </a:defRPr>
            </a:lvl1pPr>
            <a:lvl2pPr lvl="1" rtl="0">
              <a:lnSpc>
                <a:spcPct val="100000"/>
              </a:lnSpc>
              <a:spcBef>
                <a:spcPts val="0"/>
              </a:spcBef>
              <a:spcAft>
                <a:spcPts val="0"/>
              </a:spcAft>
              <a:buClr>
                <a:schemeClr val="accent5"/>
              </a:buClr>
              <a:buSzPts val="1100"/>
              <a:buNone/>
              <a:defRPr sz="1100">
                <a:solidFill>
                  <a:schemeClr val="accent5"/>
                </a:solidFill>
              </a:defRPr>
            </a:lvl2pPr>
            <a:lvl3pPr lvl="2" rtl="0">
              <a:lnSpc>
                <a:spcPct val="100000"/>
              </a:lnSpc>
              <a:spcBef>
                <a:spcPts val="0"/>
              </a:spcBef>
              <a:spcAft>
                <a:spcPts val="0"/>
              </a:spcAft>
              <a:buClr>
                <a:schemeClr val="accent5"/>
              </a:buClr>
              <a:buSzPts val="1100"/>
              <a:buNone/>
              <a:defRPr sz="1100">
                <a:solidFill>
                  <a:schemeClr val="accent5"/>
                </a:solidFill>
              </a:defRPr>
            </a:lvl3pPr>
            <a:lvl4pPr lvl="3" rtl="0">
              <a:lnSpc>
                <a:spcPct val="100000"/>
              </a:lnSpc>
              <a:spcBef>
                <a:spcPts val="0"/>
              </a:spcBef>
              <a:spcAft>
                <a:spcPts val="0"/>
              </a:spcAft>
              <a:buClr>
                <a:schemeClr val="accent5"/>
              </a:buClr>
              <a:buSzPts val="1100"/>
              <a:buNone/>
              <a:defRPr sz="1100">
                <a:solidFill>
                  <a:schemeClr val="accent5"/>
                </a:solidFill>
              </a:defRPr>
            </a:lvl4pPr>
            <a:lvl5pPr lvl="4" rtl="0">
              <a:lnSpc>
                <a:spcPct val="100000"/>
              </a:lnSpc>
              <a:spcBef>
                <a:spcPts val="0"/>
              </a:spcBef>
              <a:spcAft>
                <a:spcPts val="0"/>
              </a:spcAft>
              <a:buClr>
                <a:schemeClr val="accent5"/>
              </a:buClr>
              <a:buSzPts val="1100"/>
              <a:buNone/>
              <a:defRPr sz="1100">
                <a:solidFill>
                  <a:schemeClr val="accent5"/>
                </a:solidFill>
              </a:defRPr>
            </a:lvl5pPr>
            <a:lvl6pPr lvl="5" rtl="0">
              <a:lnSpc>
                <a:spcPct val="100000"/>
              </a:lnSpc>
              <a:spcBef>
                <a:spcPts val="0"/>
              </a:spcBef>
              <a:spcAft>
                <a:spcPts val="0"/>
              </a:spcAft>
              <a:buClr>
                <a:schemeClr val="accent5"/>
              </a:buClr>
              <a:buSzPts val="1100"/>
              <a:buNone/>
              <a:defRPr sz="1100">
                <a:solidFill>
                  <a:schemeClr val="accent5"/>
                </a:solidFill>
              </a:defRPr>
            </a:lvl6pPr>
            <a:lvl7pPr lvl="6" rtl="0">
              <a:lnSpc>
                <a:spcPct val="100000"/>
              </a:lnSpc>
              <a:spcBef>
                <a:spcPts val="0"/>
              </a:spcBef>
              <a:spcAft>
                <a:spcPts val="0"/>
              </a:spcAft>
              <a:buClr>
                <a:schemeClr val="accent5"/>
              </a:buClr>
              <a:buSzPts val="1100"/>
              <a:buNone/>
              <a:defRPr sz="1100">
                <a:solidFill>
                  <a:schemeClr val="accent5"/>
                </a:solidFill>
              </a:defRPr>
            </a:lvl7pPr>
            <a:lvl8pPr lvl="7" rtl="0">
              <a:lnSpc>
                <a:spcPct val="100000"/>
              </a:lnSpc>
              <a:spcBef>
                <a:spcPts val="0"/>
              </a:spcBef>
              <a:spcAft>
                <a:spcPts val="0"/>
              </a:spcAft>
              <a:buClr>
                <a:schemeClr val="accent5"/>
              </a:buClr>
              <a:buSzPts val="1100"/>
              <a:buNone/>
              <a:defRPr sz="1100">
                <a:solidFill>
                  <a:schemeClr val="accent5"/>
                </a:solidFill>
              </a:defRPr>
            </a:lvl8pPr>
            <a:lvl9pPr lvl="8" rtl="0">
              <a:lnSpc>
                <a:spcPct val="100000"/>
              </a:lnSpc>
              <a:spcBef>
                <a:spcPts val="0"/>
              </a:spcBef>
              <a:spcAft>
                <a:spcPts val="0"/>
              </a:spcAft>
              <a:buClr>
                <a:schemeClr val="accent5"/>
              </a:buClr>
              <a:buSzPts val="1100"/>
              <a:buNone/>
              <a:defRPr sz="1100">
                <a:solidFill>
                  <a:schemeClr val="accent5"/>
                </a:solidFill>
              </a:defRPr>
            </a:lvl9pPr>
          </a:lstStyle>
          <a:p>
            <a:endParaRPr/>
          </a:p>
        </p:txBody>
      </p:sp>
      <p:sp>
        <p:nvSpPr>
          <p:cNvPr id="340" name="Google Shape;340;p26"/>
          <p:cNvSpPr txBox="1">
            <a:spLocks noGrp="1"/>
          </p:cNvSpPr>
          <p:nvPr>
            <p:ph type="ctrTitle" idx="7"/>
          </p:nvPr>
        </p:nvSpPr>
        <p:spPr>
          <a:xfrm>
            <a:off x="2131224" y="3648074"/>
            <a:ext cx="2251800" cy="502200"/>
          </a:xfrm>
          <a:prstGeom prst="rect">
            <a:avLst/>
          </a:prstGeom>
        </p:spPr>
        <p:txBody>
          <a:bodyPr spcFirstLastPara="1" wrap="square" lIns="91425" tIns="91425" rIns="91425" bIns="91425" anchor="b" anchorCtr="0">
            <a:noAutofit/>
          </a:bodyPr>
          <a:lstStyle>
            <a:lvl1pPr lvl="0" rtl="0">
              <a:spcBef>
                <a:spcPts val="0"/>
              </a:spcBef>
              <a:spcAft>
                <a:spcPts val="0"/>
              </a:spcAft>
              <a:buSzPts val="1600"/>
              <a:buNone/>
              <a:defRPr sz="1600"/>
            </a:lvl1pPr>
            <a:lvl2pPr lvl="1" rtl="0">
              <a:spcBef>
                <a:spcPts val="0"/>
              </a:spcBef>
              <a:spcAft>
                <a:spcPts val="0"/>
              </a:spcAft>
              <a:buSzPts val="1600"/>
              <a:buNone/>
              <a:defRPr sz="1600"/>
            </a:lvl2pPr>
            <a:lvl3pPr lvl="2" rtl="0">
              <a:spcBef>
                <a:spcPts val="0"/>
              </a:spcBef>
              <a:spcAft>
                <a:spcPts val="0"/>
              </a:spcAft>
              <a:buSzPts val="1600"/>
              <a:buNone/>
              <a:defRPr sz="1600"/>
            </a:lvl3pPr>
            <a:lvl4pPr lvl="3" rtl="0">
              <a:spcBef>
                <a:spcPts val="0"/>
              </a:spcBef>
              <a:spcAft>
                <a:spcPts val="0"/>
              </a:spcAft>
              <a:buSzPts val="1600"/>
              <a:buNone/>
              <a:defRPr sz="1600"/>
            </a:lvl4pPr>
            <a:lvl5pPr lvl="4" rtl="0">
              <a:spcBef>
                <a:spcPts val="0"/>
              </a:spcBef>
              <a:spcAft>
                <a:spcPts val="0"/>
              </a:spcAft>
              <a:buSzPts val="1600"/>
              <a:buNone/>
              <a:defRPr sz="1600"/>
            </a:lvl5pPr>
            <a:lvl6pPr lvl="5" rtl="0">
              <a:spcBef>
                <a:spcPts val="0"/>
              </a:spcBef>
              <a:spcAft>
                <a:spcPts val="0"/>
              </a:spcAft>
              <a:buSzPts val="1600"/>
              <a:buNone/>
              <a:defRPr sz="1600"/>
            </a:lvl6pPr>
            <a:lvl7pPr lvl="6" rtl="0">
              <a:spcBef>
                <a:spcPts val="0"/>
              </a:spcBef>
              <a:spcAft>
                <a:spcPts val="0"/>
              </a:spcAft>
              <a:buSzPts val="1600"/>
              <a:buNone/>
              <a:defRPr sz="1600"/>
            </a:lvl7pPr>
            <a:lvl8pPr lvl="7" rtl="0">
              <a:spcBef>
                <a:spcPts val="0"/>
              </a:spcBef>
              <a:spcAft>
                <a:spcPts val="0"/>
              </a:spcAft>
              <a:buSzPts val="1600"/>
              <a:buNone/>
              <a:defRPr sz="1600"/>
            </a:lvl8pPr>
            <a:lvl9pPr lvl="8" rtl="0">
              <a:spcBef>
                <a:spcPts val="0"/>
              </a:spcBef>
              <a:spcAft>
                <a:spcPts val="0"/>
              </a:spcAft>
              <a:buSzPts val="1600"/>
              <a:buNone/>
              <a:defRPr sz="1600"/>
            </a:lvl9pPr>
          </a:lstStyle>
          <a:p>
            <a:endParaRPr/>
          </a:p>
        </p:txBody>
      </p:sp>
      <p:sp>
        <p:nvSpPr>
          <p:cNvPr id="341" name="Google Shape;341;p26"/>
          <p:cNvSpPr txBox="1">
            <a:spLocks noGrp="1"/>
          </p:cNvSpPr>
          <p:nvPr>
            <p:ph type="subTitle" idx="8"/>
          </p:nvPr>
        </p:nvSpPr>
        <p:spPr>
          <a:xfrm>
            <a:off x="2131224" y="3987650"/>
            <a:ext cx="2251800" cy="57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5"/>
              </a:buClr>
              <a:buSzPts val="1100"/>
              <a:buNone/>
              <a:defRPr sz="1100">
                <a:solidFill>
                  <a:schemeClr val="accent5"/>
                </a:solidFill>
              </a:defRPr>
            </a:lvl1pPr>
            <a:lvl2pPr lvl="1" rtl="0">
              <a:lnSpc>
                <a:spcPct val="100000"/>
              </a:lnSpc>
              <a:spcBef>
                <a:spcPts val="0"/>
              </a:spcBef>
              <a:spcAft>
                <a:spcPts val="0"/>
              </a:spcAft>
              <a:buClr>
                <a:schemeClr val="accent5"/>
              </a:buClr>
              <a:buSzPts val="1100"/>
              <a:buNone/>
              <a:defRPr sz="1100">
                <a:solidFill>
                  <a:schemeClr val="accent5"/>
                </a:solidFill>
              </a:defRPr>
            </a:lvl2pPr>
            <a:lvl3pPr lvl="2" rtl="0">
              <a:lnSpc>
                <a:spcPct val="100000"/>
              </a:lnSpc>
              <a:spcBef>
                <a:spcPts val="0"/>
              </a:spcBef>
              <a:spcAft>
                <a:spcPts val="0"/>
              </a:spcAft>
              <a:buClr>
                <a:schemeClr val="accent5"/>
              </a:buClr>
              <a:buSzPts val="1100"/>
              <a:buNone/>
              <a:defRPr sz="1100">
                <a:solidFill>
                  <a:schemeClr val="accent5"/>
                </a:solidFill>
              </a:defRPr>
            </a:lvl3pPr>
            <a:lvl4pPr lvl="3" rtl="0">
              <a:lnSpc>
                <a:spcPct val="100000"/>
              </a:lnSpc>
              <a:spcBef>
                <a:spcPts val="0"/>
              </a:spcBef>
              <a:spcAft>
                <a:spcPts val="0"/>
              </a:spcAft>
              <a:buClr>
                <a:schemeClr val="accent5"/>
              </a:buClr>
              <a:buSzPts val="1100"/>
              <a:buNone/>
              <a:defRPr sz="1100">
                <a:solidFill>
                  <a:schemeClr val="accent5"/>
                </a:solidFill>
              </a:defRPr>
            </a:lvl4pPr>
            <a:lvl5pPr lvl="4" rtl="0">
              <a:lnSpc>
                <a:spcPct val="100000"/>
              </a:lnSpc>
              <a:spcBef>
                <a:spcPts val="0"/>
              </a:spcBef>
              <a:spcAft>
                <a:spcPts val="0"/>
              </a:spcAft>
              <a:buClr>
                <a:schemeClr val="accent5"/>
              </a:buClr>
              <a:buSzPts val="1100"/>
              <a:buNone/>
              <a:defRPr sz="1100">
                <a:solidFill>
                  <a:schemeClr val="accent5"/>
                </a:solidFill>
              </a:defRPr>
            </a:lvl5pPr>
            <a:lvl6pPr lvl="5" rtl="0">
              <a:lnSpc>
                <a:spcPct val="100000"/>
              </a:lnSpc>
              <a:spcBef>
                <a:spcPts val="0"/>
              </a:spcBef>
              <a:spcAft>
                <a:spcPts val="0"/>
              </a:spcAft>
              <a:buClr>
                <a:schemeClr val="accent5"/>
              </a:buClr>
              <a:buSzPts val="1100"/>
              <a:buNone/>
              <a:defRPr sz="1100">
                <a:solidFill>
                  <a:schemeClr val="accent5"/>
                </a:solidFill>
              </a:defRPr>
            </a:lvl6pPr>
            <a:lvl7pPr lvl="6" rtl="0">
              <a:lnSpc>
                <a:spcPct val="100000"/>
              </a:lnSpc>
              <a:spcBef>
                <a:spcPts val="0"/>
              </a:spcBef>
              <a:spcAft>
                <a:spcPts val="0"/>
              </a:spcAft>
              <a:buClr>
                <a:schemeClr val="accent5"/>
              </a:buClr>
              <a:buSzPts val="1100"/>
              <a:buNone/>
              <a:defRPr sz="1100">
                <a:solidFill>
                  <a:schemeClr val="accent5"/>
                </a:solidFill>
              </a:defRPr>
            </a:lvl7pPr>
            <a:lvl8pPr lvl="7" rtl="0">
              <a:lnSpc>
                <a:spcPct val="100000"/>
              </a:lnSpc>
              <a:spcBef>
                <a:spcPts val="0"/>
              </a:spcBef>
              <a:spcAft>
                <a:spcPts val="0"/>
              </a:spcAft>
              <a:buClr>
                <a:schemeClr val="accent5"/>
              </a:buClr>
              <a:buSzPts val="1100"/>
              <a:buNone/>
              <a:defRPr sz="1100">
                <a:solidFill>
                  <a:schemeClr val="accent5"/>
                </a:solidFill>
              </a:defRPr>
            </a:lvl8pPr>
            <a:lvl9pPr lvl="8" rtl="0">
              <a:lnSpc>
                <a:spcPct val="100000"/>
              </a:lnSpc>
              <a:spcBef>
                <a:spcPts val="0"/>
              </a:spcBef>
              <a:spcAft>
                <a:spcPts val="0"/>
              </a:spcAft>
              <a:buClr>
                <a:schemeClr val="accent5"/>
              </a:buClr>
              <a:buSzPts val="1100"/>
              <a:buNone/>
              <a:defRPr sz="1100">
                <a:solidFill>
                  <a:schemeClr val="accent5"/>
                </a:solidFill>
              </a:defRPr>
            </a:lvl9pPr>
          </a:lstStyle>
          <a:p>
            <a:endParaRPr/>
          </a:p>
        </p:txBody>
      </p:sp>
      <p:sp>
        <p:nvSpPr>
          <p:cNvPr id="342" name="Google Shape;342;p26"/>
          <p:cNvSpPr txBox="1">
            <a:spLocks noGrp="1"/>
          </p:cNvSpPr>
          <p:nvPr>
            <p:ph type="ctrTitle" idx="9"/>
          </p:nvPr>
        </p:nvSpPr>
        <p:spPr>
          <a:xfrm>
            <a:off x="4882474" y="2009774"/>
            <a:ext cx="2251800" cy="502200"/>
          </a:xfrm>
          <a:prstGeom prst="rect">
            <a:avLst/>
          </a:prstGeom>
        </p:spPr>
        <p:txBody>
          <a:bodyPr spcFirstLastPara="1" wrap="square" lIns="91425" tIns="91425" rIns="91425" bIns="91425" anchor="b" anchorCtr="0">
            <a:noAutofit/>
          </a:bodyPr>
          <a:lstStyle>
            <a:lvl1pPr lvl="0" rtl="0">
              <a:spcBef>
                <a:spcPts val="0"/>
              </a:spcBef>
              <a:spcAft>
                <a:spcPts val="0"/>
              </a:spcAft>
              <a:buSzPts val="1600"/>
              <a:buNone/>
              <a:defRPr sz="1600"/>
            </a:lvl1pPr>
            <a:lvl2pPr lvl="1" rtl="0">
              <a:spcBef>
                <a:spcPts val="0"/>
              </a:spcBef>
              <a:spcAft>
                <a:spcPts val="0"/>
              </a:spcAft>
              <a:buSzPts val="1600"/>
              <a:buNone/>
              <a:defRPr sz="1600"/>
            </a:lvl2pPr>
            <a:lvl3pPr lvl="2" rtl="0">
              <a:spcBef>
                <a:spcPts val="0"/>
              </a:spcBef>
              <a:spcAft>
                <a:spcPts val="0"/>
              </a:spcAft>
              <a:buSzPts val="1600"/>
              <a:buNone/>
              <a:defRPr sz="1600"/>
            </a:lvl3pPr>
            <a:lvl4pPr lvl="3" rtl="0">
              <a:spcBef>
                <a:spcPts val="0"/>
              </a:spcBef>
              <a:spcAft>
                <a:spcPts val="0"/>
              </a:spcAft>
              <a:buSzPts val="1600"/>
              <a:buNone/>
              <a:defRPr sz="1600"/>
            </a:lvl4pPr>
            <a:lvl5pPr lvl="4" rtl="0">
              <a:spcBef>
                <a:spcPts val="0"/>
              </a:spcBef>
              <a:spcAft>
                <a:spcPts val="0"/>
              </a:spcAft>
              <a:buSzPts val="1600"/>
              <a:buNone/>
              <a:defRPr sz="1600"/>
            </a:lvl5pPr>
            <a:lvl6pPr lvl="5" rtl="0">
              <a:spcBef>
                <a:spcPts val="0"/>
              </a:spcBef>
              <a:spcAft>
                <a:spcPts val="0"/>
              </a:spcAft>
              <a:buSzPts val="1600"/>
              <a:buNone/>
              <a:defRPr sz="1600"/>
            </a:lvl6pPr>
            <a:lvl7pPr lvl="6" rtl="0">
              <a:spcBef>
                <a:spcPts val="0"/>
              </a:spcBef>
              <a:spcAft>
                <a:spcPts val="0"/>
              </a:spcAft>
              <a:buSzPts val="1600"/>
              <a:buNone/>
              <a:defRPr sz="1600"/>
            </a:lvl7pPr>
            <a:lvl8pPr lvl="7" rtl="0">
              <a:spcBef>
                <a:spcPts val="0"/>
              </a:spcBef>
              <a:spcAft>
                <a:spcPts val="0"/>
              </a:spcAft>
              <a:buSzPts val="1600"/>
              <a:buNone/>
              <a:defRPr sz="1600"/>
            </a:lvl8pPr>
            <a:lvl9pPr lvl="8" rtl="0">
              <a:spcBef>
                <a:spcPts val="0"/>
              </a:spcBef>
              <a:spcAft>
                <a:spcPts val="0"/>
              </a:spcAft>
              <a:buSzPts val="1600"/>
              <a:buNone/>
              <a:defRPr sz="1600"/>
            </a:lvl9pPr>
          </a:lstStyle>
          <a:p>
            <a:endParaRPr/>
          </a:p>
        </p:txBody>
      </p:sp>
      <p:sp>
        <p:nvSpPr>
          <p:cNvPr id="343" name="Google Shape;343;p26"/>
          <p:cNvSpPr txBox="1">
            <a:spLocks noGrp="1"/>
          </p:cNvSpPr>
          <p:nvPr>
            <p:ph type="subTitle" idx="13"/>
          </p:nvPr>
        </p:nvSpPr>
        <p:spPr>
          <a:xfrm>
            <a:off x="4882474" y="2349350"/>
            <a:ext cx="2251800" cy="57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5"/>
              </a:buClr>
              <a:buSzPts val="1100"/>
              <a:buNone/>
              <a:defRPr sz="1100">
                <a:solidFill>
                  <a:schemeClr val="accent5"/>
                </a:solidFill>
              </a:defRPr>
            </a:lvl1pPr>
            <a:lvl2pPr lvl="1" rtl="0">
              <a:lnSpc>
                <a:spcPct val="100000"/>
              </a:lnSpc>
              <a:spcBef>
                <a:spcPts val="0"/>
              </a:spcBef>
              <a:spcAft>
                <a:spcPts val="0"/>
              </a:spcAft>
              <a:buClr>
                <a:schemeClr val="accent5"/>
              </a:buClr>
              <a:buSzPts val="1100"/>
              <a:buNone/>
              <a:defRPr sz="1100">
                <a:solidFill>
                  <a:schemeClr val="accent5"/>
                </a:solidFill>
              </a:defRPr>
            </a:lvl2pPr>
            <a:lvl3pPr lvl="2" rtl="0">
              <a:lnSpc>
                <a:spcPct val="100000"/>
              </a:lnSpc>
              <a:spcBef>
                <a:spcPts val="0"/>
              </a:spcBef>
              <a:spcAft>
                <a:spcPts val="0"/>
              </a:spcAft>
              <a:buClr>
                <a:schemeClr val="accent5"/>
              </a:buClr>
              <a:buSzPts val="1100"/>
              <a:buNone/>
              <a:defRPr sz="1100">
                <a:solidFill>
                  <a:schemeClr val="accent5"/>
                </a:solidFill>
              </a:defRPr>
            </a:lvl3pPr>
            <a:lvl4pPr lvl="3" rtl="0">
              <a:lnSpc>
                <a:spcPct val="100000"/>
              </a:lnSpc>
              <a:spcBef>
                <a:spcPts val="0"/>
              </a:spcBef>
              <a:spcAft>
                <a:spcPts val="0"/>
              </a:spcAft>
              <a:buClr>
                <a:schemeClr val="accent5"/>
              </a:buClr>
              <a:buSzPts val="1100"/>
              <a:buNone/>
              <a:defRPr sz="1100">
                <a:solidFill>
                  <a:schemeClr val="accent5"/>
                </a:solidFill>
              </a:defRPr>
            </a:lvl4pPr>
            <a:lvl5pPr lvl="4" rtl="0">
              <a:lnSpc>
                <a:spcPct val="100000"/>
              </a:lnSpc>
              <a:spcBef>
                <a:spcPts val="0"/>
              </a:spcBef>
              <a:spcAft>
                <a:spcPts val="0"/>
              </a:spcAft>
              <a:buClr>
                <a:schemeClr val="accent5"/>
              </a:buClr>
              <a:buSzPts val="1100"/>
              <a:buNone/>
              <a:defRPr sz="1100">
                <a:solidFill>
                  <a:schemeClr val="accent5"/>
                </a:solidFill>
              </a:defRPr>
            </a:lvl5pPr>
            <a:lvl6pPr lvl="5" rtl="0">
              <a:lnSpc>
                <a:spcPct val="100000"/>
              </a:lnSpc>
              <a:spcBef>
                <a:spcPts val="0"/>
              </a:spcBef>
              <a:spcAft>
                <a:spcPts val="0"/>
              </a:spcAft>
              <a:buClr>
                <a:schemeClr val="accent5"/>
              </a:buClr>
              <a:buSzPts val="1100"/>
              <a:buNone/>
              <a:defRPr sz="1100">
                <a:solidFill>
                  <a:schemeClr val="accent5"/>
                </a:solidFill>
              </a:defRPr>
            </a:lvl6pPr>
            <a:lvl7pPr lvl="6" rtl="0">
              <a:lnSpc>
                <a:spcPct val="100000"/>
              </a:lnSpc>
              <a:spcBef>
                <a:spcPts val="0"/>
              </a:spcBef>
              <a:spcAft>
                <a:spcPts val="0"/>
              </a:spcAft>
              <a:buClr>
                <a:schemeClr val="accent5"/>
              </a:buClr>
              <a:buSzPts val="1100"/>
              <a:buNone/>
              <a:defRPr sz="1100">
                <a:solidFill>
                  <a:schemeClr val="accent5"/>
                </a:solidFill>
              </a:defRPr>
            </a:lvl7pPr>
            <a:lvl8pPr lvl="7" rtl="0">
              <a:lnSpc>
                <a:spcPct val="100000"/>
              </a:lnSpc>
              <a:spcBef>
                <a:spcPts val="0"/>
              </a:spcBef>
              <a:spcAft>
                <a:spcPts val="0"/>
              </a:spcAft>
              <a:buClr>
                <a:schemeClr val="accent5"/>
              </a:buClr>
              <a:buSzPts val="1100"/>
              <a:buNone/>
              <a:defRPr sz="1100">
                <a:solidFill>
                  <a:schemeClr val="accent5"/>
                </a:solidFill>
              </a:defRPr>
            </a:lvl8pPr>
            <a:lvl9pPr lvl="8" rtl="0">
              <a:lnSpc>
                <a:spcPct val="100000"/>
              </a:lnSpc>
              <a:spcBef>
                <a:spcPts val="0"/>
              </a:spcBef>
              <a:spcAft>
                <a:spcPts val="0"/>
              </a:spcAft>
              <a:buClr>
                <a:schemeClr val="accent5"/>
              </a:buClr>
              <a:buSzPts val="1100"/>
              <a:buNone/>
              <a:defRPr sz="1100">
                <a:solidFill>
                  <a:schemeClr val="accent5"/>
                </a:solidFill>
              </a:defRPr>
            </a:lvl9pPr>
          </a:lstStyle>
          <a:p>
            <a:endParaRPr/>
          </a:p>
        </p:txBody>
      </p:sp>
      <p:sp>
        <p:nvSpPr>
          <p:cNvPr id="344" name="Google Shape;344;p26"/>
          <p:cNvSpPr txBox="1">
            <a:spLocks noGrp="1"/>
          </p:cNvSpPr>
          <p:nvPr>
            <p:ph type="ctrTitle" idx="14"/>
          </p:nvPr>
        </p:nvSpPr>
        <p:spPr>
          <a:xfrm>
            <a:off x="4882474" y="3648074"/>
            <a:ext cx="2251800" cy="502200"/>
          </a:xfrm>
          <a:prstGeom prst="rect">
            <a:avLst/>
          </a:prstGeom>
        </p:spPr>
        <p:txBody>
          <a:bodyPr spcFirstLastPara="1" wrap="square" lIns="91425" tIns="91425" rIns="91425" bIns="91425" anchor="b" anchorCtr="0">
            <a:noAutofit/>
          </a:bodyPr>
          <a:lstStyle>
            <a:lvl1pPr lvl="0" rtl="0">
              <a:spcBef>
                <a:spcPts val="0"/>
              </a:spcBef>
              <a:spcAft>
                <a:spcPts val="0"/>
              </a:spcAft>
              <a:buSzPts val="1600"/>
              <a:buNone/>
              <a:defRPr sz="1600"/>
            </a:lvl1pPr>
            <a:lvl2pPr lvl="1" rtl="0">
              <a:spcBef>
                <a:spcPts val="0"/>
              </a:spcBef>
              <a:spcAft>
                <a:spcPts val="0"/>
              </a:spcAft>
              <a:buSzPts val="1600"/>
              <a:buNone/>
              <a:defRPr sz="1600"/>
            </a:lvl2pPr>
            <a:lvl3pPr lvl="2" rtl="0">
              <a:spcBef>
                <a:spcPts val="0"/>
              </a:spcBef>
              <a:spcAft>
                <a:spcPts val="0"/>
              </a:spcAft>
              <a:buSzPts val="1600"/>
              <a:buNone/>
              <a:defRPr sz="1600"/>
            </a:lvl3pPr>
            <a:lvl4pPr lvl="3" rtl="0">
              <a:spcBef>
                <a:spcPts val="0"/>
              </a:spcBef>
              <a:spcAft>
                <a:spcPts val="0"/>
              </a:spcAft>
              <a:buSzPts val="1600"/>
              <a:buNone/>
              <a:defRPr sz="1600"/>
            </a:lvl4pPr>
            <a:lvl5pPr lvl="4" rtl="0">
              <a:spcBef>
                <a:spcPts val="0"/>
              </a:spcBef>
              <a:spcAft>
                <a:spcPts val="0"/>
              </a:spcAft>
              <a:buSzPts val="1600"/>
              <a:buNone/>
              <a:defRPr sz="1600"/>
            </a:lvl5pPr>
            <a:lvl6pPr lvl="5" rtl="0">
              <a:spcBef>
                <a:spcPts val="0"/>
              </a:spcBef>
              <a:spcAft>
                <a:spcPts val="0"/>
              </a:spcAft>
              <a:buSzPts val="1600"/>
              <a:buNone/>
              <a:defRPr sz="1600"/>
            </a:lvl6pPr>
            <a:lvl7pPr lvl="6" rtl="0">
              <a:spcBef>
                <a:spcPts val="0"/>
              </a:spcBef>
              <a:spcAft>
                <a:spcPts val="0"/>
              </a:spcAft>
              <a:buSzPts val="1600"/>
              <a:buNone/>
              <a:defRPr sz="1600"/>
            </a:lvl7pPr>
            <a:lvl8pPr lvl="7" rtl="0">
              <a:spcBef>
                <a:spcPts val="0"/>
              </a:spcBef>
              <a:spcAft>
                <a:spcPts val="0"/>
              </a:spcAft>
              <a:buSzPts val="1600"/>
              <a:buNone/>
              <a:defRPr sz="1600"/>
            </a:lvl8pPr>
            <a:lvl9pPr lvl="8" rtl="0">
              <a:spcBef>
                <a:spcPts val="0"/>
              </a:spcBef>
              <a:spcAft>
                <a:spcPts val="0"/>
              </a:spcAft>
              <a:buSzPts val="1600"/>
              <a:buNone/>
              <a:defRPr sz="1600"/>
            </a:lvl9pPr>
          </a:lstStyle>
          <a:p>
            <a:endParaRPr/>
          </a:p>
        </p:txBody>
      </p:sp>
      <p:sp>
        <p:nvSpPr>
          <p:cNvPr id="345" name="Google Shape;345;p26"/>
          <p:cNvSpPr txBox="1">
            <a:spLocks noGrp="1"/>
          </p:cNvSpPr>
          <p:nvPr>
            <p:ph type="subTitle" idx="15"/>
          </p:nvPr>
        </p:nvSpPr>
        <p:spPr>
          <a:xfrm>
            <a:off x="4882474" y="3987650"/>
            <a:ext cx="2251800" cy="57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5"/>
              </a:buClr>
              <a:buSzPts val="1100"/>
              <a:buNone/>
              <a:defRPr sz="1100">
                <a:solidFill>
                  <a:schemeClr val="accent5"/>
                </a:solidFill>
              </a:defRPr>
            </a:lvl1pPr>
            <a:lvl2pPr lvl="1" rtl="0">
              <a:lnSpc>
                <a:spcPct val="100000"/>
              </a:lnSpc>
              <a:spcBef>
                <a:spcPts val="0"/>
              </a:spcBef>
              <a:spcAft>
                <a:spcPts val="0"/>
              </a:spcAft>
              <a:buClr>
                <a:schemeClr val="accent5"/>
              </a:buClr>
              <a:buSzPts val="1100"/>
              <a:buNone/>
              <a:defRPr sz="1100">
                <a:solidFill>
                  <a:schemeClr val="accent5"/>
                </a:solidFill>
              </a:defRPr>
            </a:lvl2pPr>
            <a:lvl3pPr lvl="2" rtl="0">
              <a:lnSpc>
                <a:spcPct val="100000"/>
              </a:lnSpc>
              <a:spcBef>
                <a:spcPts val="0"/>
              </a:spcBef>
              <a:spcAft>
                <a:spcPts val="0"/>
              </a:spcAft>
              <a:buClr>
                <a:schemeClr val="accent5"/>
              </a:buClr>
              <a:buSzPts val="1100"/>
              <a:buNone/>
              <a:defRPr sz="1100">
                <a:solidFill>
                  <a:schemeClr val="accent5"/>
                </a:solidFill>
              </a:defRPr>
            </a:lvl3pPr>
            <a:lvl4pPr lvl="3" rtl="0">
              <a:lnSpc>
                <a:spcPct val="100000"/>
              </a:lnSpc>
              <a:spcBef>
                <a:spcPts val="0"/>
              </a:spcBef>
              <a:spcAft>
                <a:spcPts val="0"/>
              </a:spcAft>
              <a:buClr>
                <a:schemeClr val="accent5"/>
              </a:buClr>
              <a:buSzPts val="1100"/>
              <a:buNone/>
              <a:defRPr sz="1100">
                <a:solidFill>
                  <a:schemeClr val="accent5"/>
                </a:solidFill>
              </a:defRPr>
            </a:lvl4pPr>
            <a:lvl5pPr lvl="4" rtl="0">
              <a:lnSpc>
                <a:spcPct val="100000"/>
              </a:lnSpc>
              <a:spcBef>
                <a:spcPts val="0"/>
              </a:spcBef>
              <a:spcAft>
                <a:spcPts val="0"/>
              </a:spcAft>
              <a:buClr>
                <a:schemeClr val="accent5"/>
              </a:buClr>
              <a:buSzPts val="1100"/>
              <a:buNone/>
              <a:defRPr sz="1100">
                <a:solidFill>
                  <a:schemeClr val="accent5"/>
                </a:solidFill>
              </a:defRPr>
            </a:lvl5pPr>
            <a:lvl6pPr lvl="5" rtl="0">
              <a:lnSpc>
                <a:spcPct val="100000"/>
              </a:lnSpc>
              <a:spcBef>
                <a:spcPts val="0"/>
              </a:spcBef>
              <a:spcAft>
                <a:spcPts val="0"/>
              </a:spcAft>
              <a:buClr>
                <a:schemeClr val="accent5"/>
              </a:buClr>
              <a:buSzPts val="1100"/>
              <a:buNone/>
              <a:defRPr sz="1100">
                <a:solidFill>
                  <a:schemeClr val="accent5"/>
                </a:solidFill>
              </a:defRPr>
            </a:lvl6pPr>
            <a:lvl7pPr lvl="6" rtl="0">
              <a:lnSpc>
                <a:spcPct val="100000"/>
              </a:lnSpc>
              <a:spcBef>
                <a:spcPts val="0"/>
              </a:spcBef>
              <a:spcAft>
                <a:spcPts val="0"/>
              </a:spcAft>
              <a:buClr>
                <a:schemeClr val="accent5"/>
              </a:buClr>
              <a:buSzPts val="1100"/>
              <a:buNone/>
              <a:defRPr sz="1100">
                <a:solidFill>
                  <a:schemeClr val="accent5"/>
                </a:solidFill>
              </a:defRPr>
            </a:lvl7pPr>
            <a:lvl8pPr lvl="7" rtl="0">
              <a:lnSpc>
                <a:spcPct val="100000"/>
              </a:lnSpc>
              <a:spcBef>
                <a:spcPts val="0"/>
              </a:spcBef>
              <a:spcAft>
                <a:spcPts val="0"/>
              </a:spcAft>
              <a:buClr>
                <a:schemeClr val="accent5"/>
              </a:buClr>
              <a:buSzPts val="1100"/>
              <a:buNone/>
              <a:defRPr sz="1100">
                <a:solidFill>
                  <a:schemeClr val="accent5"/>
                </a:solidFill>
              </a:defRPr>
            </a:lvl8pPr>
            <a:lvl9pPr lvl="8" rtl="0">
              <a:lnSpc>
                <a:spcPct val="100000"/>
              </a:lnSpc>
              <a:spcBef>
                <a:spcPts val="0"/>
              </a:spcBef>
              <a:spcAft>
                <a:spcPts val="0"/>
              </a:spcAft>
              <a:buClr>
                <a:schemeClr val="accent5"/>
              </a:buClr>
              <a:buSzPts val="1100"/>
              <a:buNone/>
              <a:defRPr sz="1100">
                <a:solidFill>
                  <a:schemeClr val="accent5"/>
                </a:solidFill>
              </a:defRPr>
            </a:lvl9pPr>
          </a:lstStyle>
          <a:p>
            <a:endParaRPr/>
          </a:p>
        </p:txBody>
      </p:sp>
      <p:grpSp>
        <p:nvGrpSpPr>
          <p:cNvPr id="346" name="Google Shape;346;p26"/>
          <p:cNvGrpSpPr/>
          <p:nvPr/>
        </p:nvGrpSpPr>
        <p:grpSpPr>
          <a:xfrm>
            <a:off x="8355436" y="1478060"/>
            <a:ext cx="312682" cy="2193963"/>
            <a:chOff x="8954936" y="1478060"/>
            <a:chExt cx="312682" cy="2193963"/>
          </a:xfrm>
        </p:grpSpPr>
        <p:sp>
          <p:nvSpPr>
            <p:cNvPr id="347" name="Google Shape;347;p26"/>
            <p:cNvSpPr/>
            <p:nvPr/>
          </p:nvSpPr>
          <p:spPr>
            <a:xfrm flipH="1">
              <a:off x="8954936" y="1478060"/>
              <a:ext cx="312682" cy="43557"/>
            </a:xfrm>
            <a:custGeom>
              <a:avLst/>
              <a:gdLst/>
              <a:ahLst/>
              <a:cxnLst/>
              <a:rect l="l" t="t" r="r" b="b"/>
              <a:pathLst>
                <a:path w="6992" h="974" fill="none" extrusionOk="0">
                  <a:moveTo>
                    <a:pt x="1" y="913"/>
                  </a:moveTo>
                  <a:cubicBezTo>
                    <a:pt x="639" y="973"/>
                    <a:pt x="6992" y="1"/>
                    <a:pt x="6992" y="1"/>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26"/>
            <p:cNvSpPr/>
            <p:nvPr/>
          </p:nvSpPr>
          <p:spPr>
            <a:xfrm flipH="1">
              <a:off x="8954936" y="1551490"/>
              <a:ext cx="312682" cy="43513"/>
            </a:xfrm>
            <a:custGeom>
              <a:avLst/>
              <a:gdLst/>
              <a:ahLst/>
              <a:cxnLst/>
              <a:rect l="l" t="t" r="r" b="b"/>
              <a:pathLst>
                <a:path w="6992" h="973" fill="none" extrusionOk="0">
                  <a:moveTo>
                    <a:pt x="1" y="912"/>
                  </a:moveTo>
                  <a:cubicBezTo>
                    <a:pt x="639" y="973"/>
                    <a:pt x="6992" y="0"/>
                    <a:pt x="6992" y="0"/>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26"/>
            <p:cNvSpPr/>
            <p:nvPr/>
          </p:nvSpPr>
          <p:spPr>
            <a:xfrm flipH="1">
              <a:off x="8954936" y="1626218"/>
              <a:ext cx="312682" cy="43557"/>
            </a:xfrm>
            <a:custGeom>
              <a:avLst/>
              <a:gdLst/>
              <a:ahLst/>
              <a:cxnLst/>
              <a:rect l="l" t="t" r="r" b="b"/>
              <a:pathLst>
                <a:path w="6992" h="974" fill="none" extrusionOk="0">
                  <a:moveTo>
                    <a:pt x="1" y="913"/>
                  </a:moveTo>
                  <a:cubicBezTo>
                    <a:pt x="639" y="974"/>
                    <a:pt x="6992" y="1"/>
                    <a:pt x="6992" y="1"/>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26"/>
            <p:cNvSpPr/>
            <p:nvPr/>
          </p:nvSpPr>
          <p:spPr>
            <a:xfrm flipH="1">
              <a:off x="8954936" y="1700989"/>
              <a:ext cx="312682" cy="43557"/>
            </a:xfrm>
            <a:custGeom>
              <a:avLst/>
              <a:gdLst/>
              <a:ahLst/>
              <a:cxnLst/>
              <a:rect l="l" t="t" r="r" b="b"/>
              <a:pathLst>
                <a:path w="6992" h="974" fill="none" extrusionOk="0">
                  <a:moveTo>
                    <a:pt x="1" y="913"/>
                  </a:moveTo>
                  <a:cubicBezTo>
                    <a:pt x="639" y="973"/>
                    <a:pt x="6992" y="1"/>
                    <a:pt x="6992" y="1"/>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26"/>
            <p:cNvSpPr/>
            <p:nvPr/>
          </p:nvSpPr>
          <p:spPr>
            <a:xfrm flipH="1">
              <a:off x="8954936" y="1774420"/>
              <a:ext cx="312682" cy="43513"/>
            </a:xfrm>
            <a:custGeom>
              <a:avLst/>
              <a:gdLst/>
              <a:ahLst/>
              <a:cxnLst/>
              <a:rect l="l" t="t" r="r" b="b"/>
              <a:pathLst>
                <a:path w="6992" h="973" fill="none" extrusionOk="0">
                  <a:moveTo>
                    <a:pt x="1" y="912"/>
                  </a:moveTo>
                  <a:cubicBezTo>
                    <a:pt x="639" y="973"/>
                    <a:pt x="6992" y="0"/>
                    <a:pt x="6992" y="0"/>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26"/>
            <p:cNvSpPr/>
            <p:nvPr/>
          </p:nvSpPr>
          <p:spPr>
            <a:xfrm flipH="1">
              <a:off x="8954936" y="1849147"/>
              <a:ext cx="312682" cy="43557"/>
            </a:xfrm>
            <a:custGeom>
              <a:avLst/>
              <a:gdLst/>
              <a:ahLst/>
              <a:cxnLst/>
              <a:rect l="l" t="t" r="r" b="b"/>
              <a:pathLst>
                <a:path w="6992" h="974" fill="none" extrusionOk="0">
                  <a:moveTo>
                    <a:pt x="1" y="913"/>
                  </a:moveTo>
                  <a:cubicBezTo>
                    <a:pt x="639" y="973"/>
                    <a:pt x="6992" y="1"/>
                    <a:pt x="6992" y="1"/>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26"/>
            <p:cNvSpPr/>
            <p:nvPr/>
          </p:nvSpPr>
          <p:spPr>
            <a:xfrm flipH="1">
              <a:off x="8954936" y="1923919"/>
              <a:ext cx="312682" cy="43557"/>
            </a:xfrm>
            <a:custGeom>
              <a:avLst/>
              <a:gdLst/>
              <a:ahLst/>
              <a:cxnLst/>
              <a:rect l="l" t="t" r="r" b="b"/>
              <a:pathLst>
                <a:path w="6992" h="974" fill="none" extrusionOk="0">
                  <a:moveTo>
                    <a:pt x="1" y="912"/>
                  </a:moveTo>
                  <a:cubicBezTo>
                    <a:pt x="639" y="973"/>
                    <a:pt x="6992" y="1"/>
                    <a:pt x="6992" y="1"/>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26"/>
            <p:cNvSpPr/>
            <p:nvPr/>
          </p:nvSpPr>
          <p:spPr>
            <a:xfrm flipH="1">
              <a:off x="8954936" y="1995963"/>
              <a:ext cx="312682" cy="44899"/>
            </a:xfrm>
            <a:custGeom>
              <a:avLst/>
              <a:gdLst/>
              <a:ahLst/>
              <a:cxnLst/>
              <a:rect l="l" t="t" r="r" b="b"/>
              <a:pathLst>
                <a:path w="6992" h="1004" fill="none" extrusionOk="0">
                  <a:moveTo>
                    <a:pt x="1" y="912"/>
                  </a:moveTo>
                  <a:cubicBezTo>
                    <a:pt x="639" y="1004"/>
                    <a:pt x="6992" y="1"/>
                    <a:pt x="6992" y="1"/>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26"/>
            <p:cNvSpPr/>
            <p:nvPr/>
          </p:nvSpPr>
          <p:spPr>
            <a:xfrm flipH="1">
              <a:off x="8954936" y="2070734"/>
              <a:ext cx="312682" cy="44899"/>
            </a:xfrm>
            <a:custGeom>
              <a:avLst/>
              <a:gdLst/>
              <a:ahLst/>
              <a:cxnLst/>
              <a:rect l="l" t="t" r="r" b="b"/>
              <a:pathLst>
                <a:path w="6992" h="1004" fill="none" extrusionOk="0">
                  <a:moveTo>
                    <a:pt x="1" y="912"/>
                  </a:moveTo>
                  <a:cubicBezTo>
                    <a:pt x="639" y="1003"/>
                    <a:pt x="6992" y="0"/>
                    <a:pt x="6992" y="0"/>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26"/>
            <p:cNvSpPr/>
            <p:nvPr/>
          </p:nvSpPr>
          <p:spPr>
            <a:xfrm flipH="1">
              <a:off x="8954936" y="2144120"/>
              <a:ext cx="312682" cy="43557"/>
            </a:xfrm>
            <a:custGeom>
              <a:avLst/>
              <a:gdLst/>
              <a:ahLst/>
              <a:cxnLst/>
              <a:rect l="l" t="t" r="r" b="b"/>
              <a:pathLst>
                <a:path w="6992" h="974" fill="none" extrusionOk="0">
                  <a:moveTo>
                    <a:pt x="1" y="912"/>
                  </a:moveTo>
                  <a:cubicBezTo>
                    <a:pt x="639" y="973"/>
                    <a:pt x="6992" y="1"/>
                    <a:pt x="6992" y="1"/>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26"/>
            <p:cNvSpPr/>
            <p:nvPr/>
          </p:nvSpPr>
          <p:spPr>
            <a:xfrm flipH="1">
              <a:off x="8954936" y="2218892"/>
              <a:ext cx="312682" cy="44899"/>
            </a:xfrm>
            <a:custGeom>
              <a:avLst/>
              <a:gdLst/>
              <a:ahLst/>
              <a:cxnLst/>
              <a:rect l="l" t="t" r="r" b="b"/>
              <a:pathLst>
                <a:path w="6992" h="1004" fill="none" extrusionOk="0">
                  <a:moveTo>
                    <a:pt x="1" y="912"/>
                  </a:moveTo>
                  <a:cubicBezTo>
                    <a:pt x="639" y="1003"/>
                    <a:pt x="6992" y="0"/>
                    <a:pt x="6992" y="0"/>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26"/>
            <p:cNvSpPr/>
            <p:nvPr/>
          </p:nvSpPr>
          <p:spPr>
            <a:xfrm flipH="1">
              <a:off x="8954936" y="2293664"/>
              <a:ext cx="312682" cy="43513"/>
            </a:xfrm>
            <a:custGeom>
              <a:avLst/>
              <a:gdLst/>
              <a:ahLst/>
              <a:cxnLst/>
              <a:rect l="l" t="t" r="r" b="b"/>
              <a:pathLst>
                <a:path w="6992" h="973" fill="none" extrusionOk="0">
                  <a:moveTo>
                    <a:pt x="1" y="912"/>
                  </a:moveTo>
                  <a:cubicBezTo>
                    <a:pt x="639" y="973"/>
                    <a:pt x="6992" y="0"/>
                    <a:pt x="6992" y="0"/>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26"/>
            <p:cNvSpPr/>
            <p:nvPr/>
          </p:nvSpPr>
          <p:spPr>
            <a:xfrm flipH="1">
              <a:off x="8954936" y="2367049"/>
              <a:ext cx="312682" cy="43557"/>
            </a:xfrm>
            <a:custGeom>
              <a:avLst/>
              <a:gdLst/>
              <a:ahLst/>
              <a:cxnLst/>
              <a:rect l="l" t="t" r="r" b="b"/>
              <a:pathLst>
                <a:path w="6992" h="974" fill="none" extrusionOk="0">
                  <a:moveTo>
                    <a:pt x="1" y="912"/>
                  </a:moveTo>
                  <a:cubicBezTo>
                    <a:pt x="639" y="973"/>
                    <a:pt x="6992" y="0"/>
                    <a:pt x="6992" y="0"/>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26"/>
            <p:cNvSpPr/>
            <p:nvPr/>
          </p:nvSpPr>
          <p:spPr>
            <a:xfrm flipH="1">
              <a:off x="8954936" y="2441821"/>
              <a:ext cx="312682" cy="43513"/>
            </a:xfrm>
            <a:custGeom>
              <a:avLst/>
              <a:gdLst/>
              <a:ahLst/>
              <a:cxnLst/>
              <a:rect l="l" t="t" r="r" b="b"/>
              <a:pathLst>
                <a:path w="6992" h="973" fill="none" extrusionOk="0">
                  <a:moveTo>
                    <a:pt x="1" y="912"/>
                  </a:moveTo>
                  <a:cubicBezTo>
                    <a:pt x="639" y="973"/>
                    <a:pt x="6992" y="0"/>
                    <a:pt x="6992" y="0"/>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26"/>
            <p:cNvSpPr/>
            <p:nvPr/>
          </p:nvSpPr>
          <p:spPr>
            <a:xfrm flipH="1">
              <a:off x="8954936" y="2515206"/>
              <a:ext cx="312682" cy="43557"/>
            </a:xfrm>
            <a:custGeom>
              <a:avLst/>
              <a:gdLst/>
              <a:ahLst/>
              <a:cxnLst/>
              <a:rect l="l" t="t" r="r" b="b"/>
              <a:pathLst>
                <a:path w="6992" h="974" fill="none" extrusionOk="0">
                  <a:moveTo>
                    <a:pt x="1" y="912"/>
                  </a:moveTo>
                  <a:cubicBezTo>
                    <a:pt x="639" y="973"/>
                    <a:pt x="6992" y="1"/>
                    <a:pt x="6992" y="1"/>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26"/>
            <p:cNvSpPr/>
            <p:nvPr/>
          </p:nvSpPr>
          <p:spPr>
            <a:xfrm flipH="1">
              <a:off x="8954936" y="2589978"/>
              <a:ext cx="312682" cy="43557"/>
            </a:xfrm>
            <a:custGeom>
              <a:avLst/>
              <a:gdLst/>
              <a:ahLst/>
              <a:cxnLst/>
              <a:rect l="l" t="t" r="r" b="b"/>
              <a:pathLst>
                <a:path w="6992" h="974" fill="none" extrusionOk="0">
                  <a:moveTo>
                    <a:pt x="1" y="912"/>
                  </a:moveTo>
                  <a:cubicBezTo>
                    <a:pt x="639" y="973"/>
                    <a:pt x="6992" y="0"/>
                    <a:pt x="6992" y="0"/>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26"/>
            <p:cNvSpPr/>
            <p:nvPr/>
          </p:nvSpPr>
          <p:spPr>
            <a:xfrm flipH="1">
              <a:off x="8954936" y="2664750"/>
              <a:ext cx="312682" cy="43513"/>
            </a:xfrm>
            <a:custGeom>
              <a:avLst/>
              <a:gdLst/>
              <a:ahLst/>
              <a:cxnLst/>
              <a:rect l="l" t="t" r="r" b="b"/>
              <a:pathLst>
                <a:path w="6992" h="973" fill="none" extrusionOk="0">
                  <a:moveTo>
                    <a:pt x="1" y="912"/>
                  </a:moveTo>
                  <a:cubicBezTo>
                    <a:pt x="639" y="973"/>
                    <a:pt x="6992" y="0"/>
                    <a:pt x="6992" y="0"/>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26"/>
            <p:cNvSpPr/>
            <p:nvPr/>
          </p:nvSpPr>
          <p:spPr>
            <a:xfrm flipH="1">
              <a:off x="8954936" y="2736794"/>
              <a:ext cx="312682" cy="44899"/>
            </a:xfrm>
            <a:custGeom>
              <a:avLst/>
              <a:gdLst/>
              <a:ahLst/>
              <a:cxnLst/>
              <a:rect l="l" t="t" r="r" b="b"/>
              <a:pathLst>
                <a:path w="6992" h="1004" fill="none" extrusionOk="0">
                  <a:moveTo>
                    <a:pt x="1" y="912"/>
                  </a:moveTo>
                  <a:cubicBezTo>
                    <a:pt x="639" y="1003"/>
                    <a:pt x="6992" y="0"/>
                    <a:pt x="6992" y="0"/>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26"/>
            <p:cNvSpPr/>
            <p:nvPr/>
          </p:nvSpPr>
          <p:spPr>
            <a:xfrm flipH="1">
              <a:off x="8954936" y="2811521"/>
              <a:ext cx="312682" cy="44899"/>
            </a:xfrm>
            <a:custGeom>
              <a:avLst/>
              <a:gdLst/>
              <a:ahLst/>
              <a:cxnLst/>
              <a:rect l="l" t="t" r="r" b="b"/>
              <a:pathLst>
                <a:path w="6992" h="1004" fill="none" extrusionOk="0">
                  <a:moveTo>
                    <a:pt x="1" y="913"/>
                  </a:moveTo>
                  <a:cubicBezTo>
                    <a:pt x="639" y="1004"/>
                    <a:pt x="6992" y="1"/>
                    <a:pt x="6992" y="1"/>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26"/>
            <p:cNvSpPr/>
            <p:nvPr/>
          </p:nvSpPr>
          <p:spPr>
            <a:xfrm flipH="1">
              <a:off x="8954936" y="2886293"/>
              <a:ext cx="312682" cy="44899"/>
            </a:xfrm>
            <a:custGeom>
              <a:avLst/>
              <a:gdLst/>
              <a:ahLst/>
              <a:cxnLst/>
              <a:rect l="l" t="t" r="r" b="b"/>
              <a:pathLst>
                <a:path w="6992" h="1004" fill="none" extrusionOk="0">
                  <a:moveTo>
                    <a:pt x="1" y="912"/>
                  </a:moveTo>
                  <a:cubicBezTo>
                    <a:pt x="639" y="1004"/>
                    <a:pt x="6992" y="1"/>
                    <a:pt x="6992" y="1"/>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26"/>
            <p:cNvSpPr/>
            <p:nvPr/>
          </p:nvSpPr>
          <p:spPr>
            <a:xfrm flipH="1">
              <a:off x="8954936" y="2959679"/>
              <a:ext cx="312682" cy="43557"/>
            </a:xfrm>
            <a:custGeom>
              <a:avLst/>
              <a:gdLst/>
              <a:ahLst/>
              <a:cxnLst/>
              <a:rect l="l" t="t" r="r" b="b"/>
              <a:pathLst>
                <a:path w="6992" h="974" fill="none" extrusionOk="0">
                  <a:moveTo>
                    <a:pt x="1" y="913"/>
                  </a:moveTo>
                  <a:cubicBezTo>
                    <a:pt x="639" y="974"/>
                    <a:pt x="6992" y="1"/>
                    <a:pt x="6992" y="1"/>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26"/>
            <p:cNvSpPr/>
            <p:nvPr/>
          </p:nvSpPr>
          <p:spPr>
            <a:xfrm flipH="1">
              <a:off x="8954936" y="3034450"/>
              <a:ext cx="312682" cy="44899"/>
            </a:xfrm>
            <a:custGeom>
              <a:avLst/>
              <a:gdLst/>
              <a:ahLst/>
              <a:cxnLst/>
              <a:rect l="l" t="t" r="r" b="b"/>
              <a:pathLst>
                <a:path w="6992" h="1004" fill="none" extrusionOk="0">
                  <a:moveTo>
                    <a:pt x="1" y="913"/>
                  </a:moveTo>
                  <a:cubicBezTo>
                    <a:pt x="639" y="1004"/>
                    <a:pt x="6992" y="1"/>
                    <a:pt x="6992" y="1"/>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26"/>
            <p:cNvSpPr/>
            <p:nvPr/>
          </p:nvSpPr>
          <p:spPr>
            <a:xfrm flipH="1">
              <a:off x="8954936" y="3107881"/>
              <a:ext cx="312682" cy="43513"/>
            </a:xfrm>
            <a:custGeom>
              <a:avLst/>
              <a:gdLst/>
              <a:ahLst/>
              <a:cxnLst/>
              <a:rect l="l" t="t" r="r" b="b"/>
              <a:pathLst>
                <a:path w="6992" h="973" fill="none" extrusionOk="0">
                  <a:moveTo>
                    <a:pt x="1" y="912"/>
                  </a:moveTo>
                  <a:cubicBezTo>
                    <a:pt x="639" y="973"/>
                    <a:pt x="6992" y="0"/>
                    <a:pt x="6992" y="0"/>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26"/>
            <p:cNvSpPr/>
            <p:nvPr/>
          </p:nvSpPr>
          <p:spPr>
            <a:xfrm flipH="1">
              <a:off x="8954936" y="3182608"/>
              <a:ext cx="312682" cy="43557"/>
            </a:xfrm>
            <a:custGeom>
              <a:avLst/>
              <a:gdLst/>
              <a:ahLst/>
              <a:cxnLst/>
              <a:rect l="l" t="t" r="r" b="b"/>
              <a:pathLst>
                <a:path w="6992" h="974" fill="none" extrusionOk="0">
                  <a:moveTo>
                    <a:pt x="1" y="913"/>
                  </a:moveTo>
                  <a:cubicBezTo>
                    <a:pt x="639" y="974"/>
                    <a:pt x="6992" y="1"/>
                    <a:pt x="6992" y="1"/>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26"/>
            <p:cNvSpPr/>
            <p:nvPr/>
          </p:nvSpPr>
          <p:spPr>
            <a:xfrm flipH="1">
              <a:off x="8954936" y="3257380"/>
              <a:ext cx="312682" cy="43557"/>
            </a:xfrm>
            <a:custGeom>
              <a:avLst/>
              <a:gdLst/>
              <a:ahLst/>
              <a:cxnLst/>
              <a:rect l="l" t="t" r="r" b="b"/>
              <a:pathLst>
                <a:path w="6992" h="974" fill="none" extrusionOk="0">
                  <a:moveTo>
                    <a:pt x="1" y="912"/>
                  </a:moveTo>
                  <a:cubicBezTo>
                    <a:pt x="639" y="973"/>
                    <a:pt x="6992" y="1"/>
                    <a:pt x="6992" y="1"/>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26"/>
            <p:cNvSpPr/>
            <p:nvPr/>
          </p:nvSpPr>
          <p:spPr>
            <a:xfrm flipH="1">
              <a:off x="8954936" y="3330765"/>
              <a:ext cx="312682" cy="43557"/>
            </a:xfrm>
            <a:custGeom>
              <a:avLst/>
              <a:gdLst/>
              <a:ahLst/>
              <a:cxnLst/>
              <a:rect l="l" t="t" r="r" b="b"/>
              <a:pathLst>
                <a:path w="6992" h="974" fill="none" extrusionOk="0">
                  <a:moveTo>
                    <a:pt x="1" y="913"/>
                  </a:moveTo>
                  <a:cubicBezTo>
                    <a:pt x="639" y="974"/>
                    <a:pt x="6992" y="1"/>
                    <a:pt x="6992" y="1"/>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26"/>
            <p:cNvSpPr/>
            <p:nvPr/>
          </p:nvSpPr>
          <p:spPr>
            <a:xfrm flipH="1">
              <a:off x="8954936" y="3405537"/>
              <a:ext cx="312682" cy="43557"/>
            </a:xfrm>
            <a:custGeom>
              <a:avLst/>
              <a:gdLst/>
              <a:ahLst/>
              <a:cxnLst/>
              <a:rect l="l" t="t" r="r" b="b"/>
              <a:pathLst>
                <a:path w="6992" h="974" fill="none" extrusionOk="0">
                  <a:moveTo>
                    <a:pt x="1" y="913"/>
                  </a:moveTo>
                  <a:cubicBezTo>
                    <a:pt x="639" y="973"/>
                    <a:pt x="6992" y="1"/>
                    <a:pt x="6992" y="1"/>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26"/>
            <p:cNvSpPr/>
            <p:nvPr/>
          </p:nvSpPr>
          <p:spPr>
            <a:xfrm flipH="1">
              <a:off x="8954936" y="3477581"/>
              <a:ext cx="312682" cy="44899"/>
            </a:xfrm>
            <a:custGeom>
              <a:avLst/>
              <a:gdLst/>
              <a:ahLst/>
              <a:cxnLst/>
              <a:rect l="l" t="t" r="r" b="b"/>
              <a:pathLst>
                <a:path w="6992" h="1004" fill="none" extrusionOk="0">
                  <a:moveTo>
                    <a:pt x="1" y="913"/>
                  </a:moveTo>
                  <a:cubicBezTo>
                    <a:pt x="639" y="1004"/>
                    <a:pt x="6992" y="1"/>
                    <a:pt x="6992" y="1"/>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26"/>
            <p:cNvSpPr/>
            <p:nvPr/>
          </p:nvSpPr>
          <p:spPr>
            <a:xfrm flipH="1">
              <a:off x="8954936" y="3552353"/>
              <a:ext cx="312682" cy="44899"/>
            </a:xfrm>
            <a:custGeom>
              <a:avLst/>
              <a:gdLst/>
              <a:ahLst/>
              <a:cxnLst/>
              <a:rect l="l" t="t" r="r" b="b"/>
              <a:pathLst>
                <a:path w="6992" h="1004" fill="none" extrusionOk="0">
                  <a:moveTo>
                    <a:pt x="1" y="912"/>
                  </a:moveTo>
                  <a:cubicBezTo>
                    <a:pt x="639" y="1003"/>
                    <a:pt x="6992" y="0"/>
                    <a:pt x="6992" y="0"/>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26"/>
            <p:cNvSpPr/>
            <p:nvPr/>
          </p:nvSpPr>
          <p:spPr>
            <a:xfrm flipH="1">
              <a:off x="8954936" y="3627125"/>
              <a:ext cx="312682" cy="44899"/>
            </a:xfrm>
            <a:custGeom>
              <a:avLst/>
              <a:gdLst/>
              <a:ahLst/>
              <a:cxnLst/>
              <a:rect l="l" t="t" r="r" b="b"/>
              <a:pathLst>
                <a:path w="6992" h="1004" fill="none" extrusionOk="0">
                  <a:moveTo>
                    <a:pt x="1" y="912"/>
                  </a:moveTo>
                  <a:cubicBezTo>
                    <a:pt x="639" y="1003"/>
                    <a:pt x="6992" y="0"/>
                    <a:pt x="6992" y="0"/>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7" name="Google Shape;377;p26"/>
          <p:cNvGrpSpPr/>
          <p:nvPr/>
        </p:nvGrpSpPr>
        <p:grpSpPr>
          <a:xfrm>
            <a:off x="504811" y="1478060"/>
            <a:ext cx="312682" cy="2193963"/>
            <a:chOff x="8954936" y="1478060"/>
            <a:chExt cx="312682" cy="2193963"/>
          </a:xfrm>
        </p:grpSpPr>
        <p:sp>
          <p:nvSpPr>
            <p:cNvPr id="378" name="Google Shape;378;p26"/>
            <p:cNvSpPr/>
            <p:nvPr/>
          </p:nvSpPr>
          <p:spPr>
            <a:xfrm flipH="1">
              <a:off x="8954936" y="1478060"/>
              <a:ext cx="312682" cy="43557"/>
            </a:xfrm>
            <a:custGeom>
              <a:avLst/>
              <a:gdLst/>
              <a:ahLst/>
              <a:cxnLst/>
              <a:rect l="l" t="t" r="r" b="b"/>
              <a:pathLst>
                <a:path w="6992" h="974" fill="none" extrusionOk="0">
                  <a:moveTo>
                    <a:pt x="1" y="913"/>
                  </a:moveTo>
                  <a:cubicBezTo>
                    <a:pt x="639" y="973"/>
                    <a:pt x="6992" y="1"/>
                    <a:pt x="6992" y="1"/>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26"/>
            <p:cNvSpPr/>
            <p:nvPr/>
          </p:nvSpPr>
          <p:spPr>
            <a:xfrm flipH="1">
              <a:off x="8954936" y="1551490"/>
              <a:ext cx="312682" cy="43513"/>
            </a:xfrm>
            <a:custGeom>
              <a:avLst/>
              <a:gdLst/>
              <a:ahLst/>
              <a:cxnLst/>
              <a:rect l="l" t="t" r="r" b="b"/>
              <a:pathLst>
                <a:path w="6992" h="973" fill="none" extrusionOk="0">
                  <a:moveTo>
                    <a:pt x="1" y="912"/>
                  </a:moveTo>
                  <a:cubicBezTo>
                    <a:pt x="639" y="973"/>
                    <a:pt x="6992" y="0"/>
                    <a:pt x="6992" y="0"/>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26"/>
            <p:cNvSpPr/>
            <p:nvPr/>
          </p:nvSpPr>
          <p:spPr>
            <a:xfrm flipH="1">
              <a:off x="8954936" y="1626218"/>
              <a:ext cx="312682" cy="43557"/>
            </a:xfrm>
            <a:custGeom>
              <a:avLst/>
              <a:gdLst/>
              <a:ahLst/>
              <a:cxnLst/>
              <a:rect l="l" t="t" r="r" b="b"/>
              <a:pathLst>
                <a:path w="6992" h="974" fill="none" extrusionOk="0">
                  <a:moveTo>
                    <a:pt x="1" y="913"/>
                  </a:moveTo>
                  <a:cubicBezTo>
                    <a:pt x="639" y="974"/>
                    <a:pt x="6992" y="1"/>
                    <a:pt x="6992" y="1"/>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26"/>
            <p:cNvSpPr/>
            <p:nvPr/>
          </p:nvSpPr>
          <p:spPr>
            <a:xfrm flipH="1">
              <a:off x="8954936" y="1700989"/>
              <a:ext cx="312682" cy="43557"/>
            </a:xfrm>
            <a:custGeom>
              <a:avLst/>
              <a:gdLst/>
              <a:ahLst/>
              <a:cxnLst/>
              <a:rect l="l" t="t" r="r" b="b"/>
              <a:pathLst>
                <a:path w="6992" h="974" fill="none" extrusionOk="0">
                  <a:moveTo>
                    <a:pt x="1" y="913"/>
                  </a:moveTo>
                  <a:cubicBezTo>
                    <a:pt x="639" y="973"/>
                    <a:pt x="6992" y="1"/>
                    <a:pt x="6992" y="1"/>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26"/>
            <p:cNvSpPr/>
            <p:nvPr/>
          </p:nvSpPr>
          <p:spPr>
            <a:xfrm flipH="1">
              <a:off x="8954936" y="1774420"/>
              <a:ext cx="312682" cy="43513"/>
            </a:xfrm>
            <a:custGeom>
              <a:avLst/>
              <a:gdLst/>
              <a:ahLst/>
              <a:cxnLst/>
              <a:rect l="l" t="t" r="r" b="b"/>
              <a:pathLst>
                <a:path w="6992" h="973" fill="none" extrusionOk="0">
                  <a:moveTo>
                    <a:pt x="1" y="912"/>
                  </a:moveTo>
                  <a:cubicBezTo>
                    <a:pt x="639" y="973"/>
                    <a:pt x="6992" y="0"/>
                    <a:pt x="6992" y="0"/>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26"/>
            <p:cNvSpPr/>
            <p:nvPr/>
          </p:nvSpPr>
          <p:spPr>
            <a:xfrm flipH="1">
              <a:off x="8954936" y="1849147"/>
              <a:ext cx="312682" cy="43557"/>
            </a:xfrm>
            <a:custGeom>
              <a:avLst/>
              <a:gdLst/>
              <a:ahLst/>
              <a:cxnLst/>
              <a:rect l="l" t="t" r="r" b="b"/>
              <a:pathLst>
                <a:path w="6992" h="974" fill="none" extrusionOk="0">
                  <a:moveTo>
                    <a:pt x="1" y="913"/>
                  </a:moveTo>
                  <a:cubicBezTo>
                    <a:pt x="639" y="973"/>
                    <a:pt x="6992" y="1"/>
                    <a:pt x="6992" y="1"/>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26"/>
            <p:cNvSpPr/>
            <p:nvPr/>
          </p:nvSpPr>
          <p:spPr>
            <a:xfrm flipH="1">
              <a:off x="8954936" y="1923919"/>
              <a:ext cx="312682" cy="43557"/>
            </a:xfrm>
            <a:custGeom>
              <a:avLst/>
              <a:gdLst/>
              <a:ahLst/>
              <a:cxnLst/>
              <a:rect l="l" t="t" r="r" b="b"/>
              <a:pathLst>
                <a:path w="6992" h="974" fill="none" extrusionOk="0">
                  <a:moveTo>
                    <a:pt x="1" y="912"/>
                  </a:moveTo>
                  <a:cubicBezTo>
                    <a:pt x="639" y="973"/>
                    <a:pt x="6992" y="1"/>
                    <a:pt x="6992" y="1"/>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26"/>
            <p:cNvSpPr/>
            <p:nvPr/>
          </p:nvSpPr>
          <p:spPr>
            <a:xfrm flipH="1">
              <a:off x="8954936" y="1995963"/>
              <a:ext cx="312682" cy="44899"/>
            </a:xfrm>
            <a:custGeom>
              <a:avLst/>
              <a:gdLst/>
              <a:ahLst/>
              <a:cxnLst/>
              <a:rect l="l" t="t" r="r" b="b"/>
              <a:pathLst>
                <a:path w="6992" h="1004" fill="none" extrusionOk="0">
                  <a:moveTo>
                    <a:pt x="1" y="912"/>
                  </a:moveTo>
                  <a:cubicBezTo>
                    <a:pt x="639" y="1004"/>
                    <a:pt x="6992" y="1"/>
                    <a:pt x="6992" y="1"/>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26"/>
            <p:cNvSpPr/>
            <p:nvPr/>
          </p:nvSpPr>
          <p:spPr>
            <a:xfrm flipH="1">
              <a:off x="8954936" y="2070734"/>
              <a:ext cx="312682" cy="44899"/>
            </a:xfrm>
            <a:custGeom>
              <a:avLst/>
              <a:gdLst/>
              <a:ahLst/>
              <a:cxnLst/>
              <a:rect l="l" t="t" r="r" b="b"/>
              <a:pathLst>
                <a:path w="6992" h="1004" fill="none" extrusionOk="0">
                  <a:moveTo>
                    <a:pt x="1" y="912"/>
                  </a:moveTo>
                  <a:cubicBezTo>
                    <a:pt x="639" y="1003"/>
                    <a:pt x="6992" y="0"/>
                    <a:pt x="6992" y="0"/>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26"/>
            <p:cNvSpPr/>
            <p:nvPr/>
          </p:nvSpPr>
          <p:spPr>
            <a:xfrm flipH="1">
              <a:off x="8954936" y="2144120"/>
              <a:ext cx="312682" cy="43557"/>
            </a:xfrm>
            <a:custGeom>
              <a:avLst/>
              <a:gdLst/>
              <a:ahLst/>
              <a:cxnLst/>
              <a:rect l="l" t="t" r="r" b="b"/>
              <a:pathLst>
                <a:path w="6992" h="974" fill="none" extrusionOk="0">
                  <a:moveTo>
                    <a:pt x="1" y="912"/>
                  </a:moveTo>
                  <a:cubicBezTo>
                    <a:pt x="639" y="973"/>
                    <a:pt x="6992" y="1"/>
                    <a:pt x="6992" y="1"/>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26"/>
            <p:cNvSpPr/>
            <p:nvPr/>
          </p:nvSpPr>
          <p:spPr>
            <a:xfrm flipH="1">
              <a:off x="8954936" y="2218892"/>
              <a:ext cx="312682" cy="44899"/>
            </a:xfrm>
            <a:custGeom>
              <a:avLst/>
              <a:gdLst/>
              <a:ahLst/>
              <a:cxnLst/>
              <a:rect l="l" t="t" r="r" b="b"/>
              <a:pathLst>
                <a:path w="6992" h="1004" fill="none" extrusionOk="0">
                  <a:moveTo>
                    <a:pt x="1" y="912"/>
                  </a:moveTo>
                  <a:cubicBezTo>
                    <a:pt x="639" y="1003"/>
                    <a:pt x="6992" y="0"/>
                    <a:pt x="6992" y="0"/>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26"/>
            <p:cNvSpPr/>
            <p:nvPr/>
          </p:nvSpPr>
          <p:spPr>
            <a:xfrm flipH="1">
              <a:off x="8954936" y="2293664"/>
              <a:ext cx="312682" cy="43513"/>
            </a:xfrm>
            <a:custGeom>
              <a:avLst/>
              <a:gdLst/>
              <a:ahLst/>
              <a:cxnLst/>
              <a:rect l="l" t="t" r="r" b="b"/>
              <a:pathLst>
                <a:path w="6992" h="973" fill="none" extrusionOk="0">
                  <a:moveTo>
                    <a:pt x="1" y="912"/>
                  </a:moveTo>
                  <a:cubicBezTo>
                    <a:pt x="639" y="973"/>
                    <a:pt x="6992" y="0"/>
                    <a:pt x="6992" y="0"/>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26"/>
            <p:cNvSpPr/>
            <p:nvPr/>
          </p:nvSpPr>
          <p:spPr>
            <a:xfrm flipH="1">
              <a:off x="8954936" y="2367049"/>
              <a:ext cx="312682" cy="43557"/>
            </a:xfrm>
            <a:custGeom>
              <a:avLst/>
              <a:gdLst/>
              <a:ahLst/>
              <a:cxnLst/>
              <a:rect l="l" t="t" r="r" b="b"/>
              <a:pathLst>
                <a:path w="6992" h="974" fill="none" extrusionOk="0">
                  <a:moveTo>
                    <a:pt x="1" y="912"/>
                  </a:moveTo>
                  <a:cubicBezTo>
                    <a:pt x="639" y="973"/>
                    <a:pt x="6992" y="0"/>
                    <a:pt x="6992" y="0"/>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26"/>
            <p:cNvSpPr/>
            <p:nvPr/>
          </p:nvSpPr>
          <p:spPr>
            <a:xfrm flipH="1">
              <a:off x="8954936" y="2441821"/>
              <a:ext cx="312682" cy="43513"/>
            </a:xfrm>
            <a:custGeom>
              <a:avLst/>
              <a:gdLst/>
              <a:ahLst/>
              <a:cxnLst/>
              <a:rect l="l" t="t" r="r" b="b"/>
              <a:pathLst>
                <a:path w="6992" h="973" fill="none" extrusionOk="0">
                  <a:moveTo>
                    <a:pt x="1" y="912"/>
                  </a:moveTo>
                  <a:cubicBezTo>
                    <a:pt x="639" y="973"/>
                    <a:pt x="6992" y="0"/>
                    <a:pt x="6992" y="0"/>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26"/>
            <p:cNvSpPr/>
            <p:nvPr/>
          </p:nvSpPr>
          <p:spPr>
            <a:xfrm flipH="1">
              <a:off x="8954936" y="2515206"/>
              <a:ext cx="312682" cy="43557"/>
            </a:xfrm>
            <a:custGeom>
              <a:avLst/>
              <a:gdLst/>
              <a:ahLst/>
              <a:cxnLst/>
              <a:rect l="l" t="t" r="r" b="b"/>
              <a:pathLst>
                <a:path w="6992" h="974" fill="none" extrusionOk="0">
                  <a:moveTo>
                    <a:pt x="1" y="912"/>
                  </a:moveTo>
                  <a:cubicBezTo>
                    <a:pt x="639" y="973"/>
                    <a:pt x="6992" y="1"/>
                    <a:pt x="6992" y="1"/>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26"/>
            <p:cNvSpPr/>
            <p:nvPr/>
          </p:nvSpPr>
          <p:spPr>
            <a:xfrm flipH="1">
              <a:off x="8954936" y="2589978"/>
              <a:ext cx="312682" cy="43557"/>
            </a:xfrm>
            <a:custGeom>
              <a:avLst/>
              <a:gdLst/>
              <a:ahLst/>
              <a:cxnLst/>
              <a:rect l="l" t="t" r="r" b="b"/>
              <a:pathLst>
                <a:path w="6992" h="974" fill="none" extrusionOk="0">
                  <a:moveTo>
                    <a:pt x="1" y="912"/>
                  </a:moveTo>
                  <a:cubicBezTo>
                    <a:pt x="639" y="973"/>
                    <a:pt x="6992" y="0"/>
                    <a:pt x="6992" y="0"/>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26"/>
            <p:cNvSpPr/>
            <p:nvPr/>
          </p:nvSpPr>
          <p:spPr>
            <a:xfrm flipH="1">
              <a:off x="8954936" y="2664750"/>
              <a:ext cx="312682" cy="43513"/>
            </a:xfrm>
            <a:custGeom>
              <a:avLst/>
              <a:gdLst/>
              <a:ahLst/>
              <a:cxnLst/>
              <a:rect l="l" t="t" r="r" b="b"/>
              <a:pathLst>
                <a:path w="6992" h="973" fill="none" extrusionOk="0">
                  <a:moveTo>
                    <a:pt x="1" y="912"/>
                  </a:moveTo>
                  <a:cubicBezTo>
                    <a:pt x="639" y="973"/>
                    <a:pt x="6992" y="0"/>
                    <a:pt x="6992" y="0"/>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26"/>
            <p:cNvSpPr/>
            <p:nvPr/>
          </p:nvSpPr>
          <p:spPr>
            <a:xfrm flipH="1">
              <a:off x="8954936" y="2736794"/>
              <a:ext cx="312682" cy="44899"/>
            </a:xfrm>
            <a:custGeom>
              <a:avLst/>
              <a:gdLst/>
              <a:ahLst/>
              <a:cxnLst/>
              <a:rect l="l" t="t" r="r" b="b"/>
              <a:pathLst>
                <a:path w="6992" h="1004" fill="none" extrusionOk="0">
                  <a:moveTo>
                    <a:pt x="1" y="912"/>
                  </a:moveTo>
                  <a:cubicBezTo>
                    <a:pt x="639" y="1003"/>
                    <a:pt x="6992" y="0"/>
                    <a:pt x="6992" y="0"/>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26"/>
            <p:cNvSpPr/>
            <p:nvPr/>
          </p:nvSpPr>
          <p:spPr>
            <a:xfrm flipH="1">
              <a:off x="8954936" y="2811521"/>
              <a:ext cx="312682" cy="44899"/>
            </a:xfrm>
            <a:custGeom>
              <a:avLst/>
              <a:gdLst/>
              <a:ahLst/>
              <a:cxnLst/>
              <a:rect l="l" t="t" r="r" b="b"/>
              <a:pathLst>
                <a:path w="6992" h="1004" fill="none" extrusionOk="0">
                  <a:moveTo>
                    <a:pt x="1" y="913"/>
                  </a:moveTo>
                  <a:cubicBezTo>
                    <a:pt x="639" y="1004"/>
                    <a:pt x="6992" y="1"/>
                    <a:pt x="6992" y="1"/>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26"/>
            <p:cNvSpPr/>
            <p:nvPr/>
          </p:nvSpPr>
          <p:spPr>
            <a:xfrm flipH="1">
              <a:off x="8954936" y="2886293"/>
              <a:ext cx="312682" cy="44899"/>
            </a:xfrm>
            <a:custGeom>
              <a:avLst/>
              <a:gdLst/>
              <a:ahLst/>
              <a:cxnLst/>
              <a:rect l="l" t="t" r="r" b="b"/>
              <a:pathLst>
                <a:path w="6992" h="1004" fill="none" extrusionOk="0">
                  <a:moveTo>
                    <a:pt x="1" y="912"/>
                  </a:moveTo>
                  <a:cubicBezTo>
                    <a:pt x="639" y="1004"/>
                    <a:pt x="6992" y="1"/>
                    <a:pt x="6992" y="1"/>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26"/>
            <p:cNvSpPr/>
            <p:nvPr/>
          </p:nvSpPr>
          <p:spPr>
            <a:xfrm flipH="1">
              <a:off x="8954936" y="2959679"/>
              <a:ext cx="312682" cy="43557"/>
            </a:xfrm>
            <a:custGeom>
              <a:avLst/>
              <a:gdLst/>
              <a:ahLst/>
              <a:cxnLst/>
              <a:rect l="l" t="t" r="r" b="b"/>
              <a:pathLst>
                <a:path w="6992" h="974" fill="none" extrusionOk="0">
                  <a:moveTo>
                    <a:pt x="1" y="913"/>
                  </a:moveTo>
                  <a:cubicBezTo>
                    <a:pt x="639" y="974"/>
                    <a:pt x="6992" y="1"/>
                    <a:pt x="6992" y="1"/>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26"/>
            <p:cNvSpPr/>
            <p:nvPr/>
          </p:nvSpPr>
          <p:spPr>
            <a:xfrm flipH="1">
              <a:off x="8954936" y="3034450"/>
              <a:ext cx="312682" cy="44899"/>
            </a:xfrm>
            <a:custGeom>
              <a:avLst/>
              <a:gdLst/>
              <a:ahLst/>
              <a:cxnLst/>
              <a:rect l="l" t="t" r="r" b="b"/>
              <a:pathLst>
                <a:path w="6992" h="1004" fill="none" extrusionOk="0">
                  <a:moveTo>
                    <a:pt x="1" y="913"/>
                  </a:moveTo>
                  <a:cubicBezTo>
                    <a:pt x="639" y="1004"/>
                    <a:pt x="6992" y="1"/>
                    <a:pt x="6992" y="1"/>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26"/>
            <p:cNvSpPr/>
            <p:nvPr/>
          </p:nvSpPr>
          <p:spPr>
            <a:xfrm flipH="1">
              <a:off x="8954936" y="3107881"/>
              <a:ext cx="312682" cy="43513"/>
            </a:xfrm>
            <a:custGeom>
              <a:avLst/>
              <a:gdLst/>
              <a:ahLst/>
              <a:cxnLst/>
              <a:rect l="l" t="t" r="r" b="b"/>
              <a:pathLst>
                <a:path w="6992" h="973" fill="none" extrusionOk="0">
                  <a:moveTo>
                    <a:pt x="1" y="912"/>
                  </a:moveTo>
                  <a:cubicBezTo>
                    <a:pt x="639" y="973"/>
                    <a:pt x="6992" y="0"/>
                    <a:pt x="6992" y="0"/>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26"/>
            <p:cNvSpPr/>
            <p:nvPr/>
          </p:nvSpPr>
          <p:spPr>
            <a:xfrm flipH="1">
              <a:off x="8954936" y="3182608"/>
              <a:ext cx="312682" cy="43557"/>
            </a:xfrm>
            <a:custGeom>
              <a:avLst/>
              <a:gdLst/>
              <a:ahLst/>
              <a:cxnLst/>
              <a:rect l="l" t="t" r="r" b="b"/>
              <a:pathLst>
                <a:path w="6992" h="974" fill="none" extrusionOk="0">
                  <a:moveTo>
                    <a:pt x="1" y="913"/>
                  </a:moveTo>
                  <a:cubicBezTo>
                    <a:pt x="639" y="974"/>
                    <a:pt x="6992" y="1"/>
                    <a:pt x="6992" y="1"/>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26"/>
            <p:cNvSpPr/>
            <p:nvPr/>
          </p:nvSpPr>
          <p:spPr>
            <a:xfrm flipH="1">
              <a:off x="8954936" y="3257380"/>
              <a:ext cx="312682" cy="43557"/>
            </a:xfrm>
            <a:custGeom>
              <a:avLst/>
              <a:gdLst/>
              <a:ahLst/>
              <a:cxnLst/>
              <a:rect l="l" t="t" r="r" b="b"/>
              <a:pathLst>
                <a:path w="6992" h="974" fill="none" extrusionOk="0">
                  <a:moveTo>
                    <a:pt x="1" y="912"/>
                  </a:moveTo>
                  <a:cubicBezTo>
                    <a:pt x="639" y="973"/>
                    <a:pt x="6992" y="1"/>
                    <a:pt x="6992" y="1"/>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26"/>
            <p:cNvSpPr/>
            <p:nvPr/>
          </p:nvSpPr>
          <p:spPr>
            <a:xfrm flipH="1">
              <a:off x="8954936" y="3330765"/>
              <a:ext cx="312682" cy="43557"/>
            </a:xfrm>
            <a:custGeom>
              <a:avLst/>
              <a:gdLst/>
              <a:ahLst/>
              <a:cxnLst/>
              <a:rect l="l" t="t" r="r" b="b"/>
              <a:pathLst>
                <a:path w="6992" h="974" fill="none" extrusionOk="0">
                  <a:moveTo>
                    <a:pt x="1" y="913"/>
                  </a:moveTo>
                  <a:cubicBezTo>
                    <a:pt x="639" y="974"/>
                    <a:pt x="6992" y="1"/>
                    <a:pt x="6992" y="1"/>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26"/>
            <p:cNvSpPr/>
            <p:nvPr/>
          </p:nvSpPr>
          <p:spPr>
            <a:xfrm flipH="1">
              <a:off x="8954936" y="3405537"/>
              <a:ext cx="312682" cy="43557"/>
            </a:xfrm>
            <a:custGeom>
              <a:avLst/>
              <a:gdLst/>
              <a:ahLst/>
              <a:cxnLst/>
              <a:rect l="l" t="t" r="r" b="b"/>
              <a:pathLst>
                <a:path w="6992" h="974" fill="none" extrusionOk="0">
                  <a:moveTo>
                    <a:pt x="1" y="913"/>
                  </a:moveTo>
                  <a:cubicBezTo>
                    <a:pt x="639" y="973"/>
                    <a:pt x="6992" y="1"/>
                    <a:pt x="6992" y="1"/>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26"/>
            <p:cNvSpPr/>
            <p:nvPr/>
          </p:nvSpPr>
          <p:spPr>
            <a:xfrm flipH="1">
              <a:off x="8954936" y="3477581"/>
              <a:ext cx="312682" cy="44899"/>
            </a:xfrm>
            <a:custGeom>
              <a:avLst/>
              <a:gdLst/>
              <a:ahLst/>
              <a:cxnLst/>
              <a:rect l="l" t="t" r="r" b="b"/>
              <a:pathLst>
                <a:path w="6992" h="1004" fill="none" extrusionOk="0">
                  <a:moveTo>
                    <a:pt x="1" y="913"/>
                  </a:moveTo>
                  <a:cubicBezTo>
                    <a:pt x="639" y="1004"/>
                    <a:pt x="6992" y="1"/>
                    <a:pt x="6992" y="1"/>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26"/>
            <p:cNvSpPr/>
            <p:nvPr/>
          </p:nvSpPr>
          <p:spPr>
            <a:xfrm flipH="1">
              <a:off x="8954936" y="3552353"/>
              <a:ext cx="312682" cy="44899"/>
            </a:xfrm>
            <a:custGeom>
              <a:avLst/>
              <a:gdLst/>
              <a:ahLst/>
              <a:cxnLst/>
              <a:rect l="l" t="t" r="r" b="b"/>
              <a:pathLst>
                <a:path w="6992" h="1004" fill="none" extrusionOk="0">
                  <a:moveTo>
                    <a:pt x="1" y="912"/>
                  </a:moveTo>
                  <a:cubicBezTo>
                    <a:pt x="639" y="1003"/>
                    <a:pt x="6992" y="0"/>
                    <a:pt x="6992" y="0"/>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26"/>
            <p:cNvSpPr/>
            <p:nvPr/>
          </p:nvSpPr>
          <p:spPr>
            <a:xfrm flipH="1">
              <a:off x="8954936" y="3627125"/>
              <a:ext cx="312682" cy="44899"/>
            </a:xfrm>
            <a:custGeom>
              <a:avLst/>
              <a:gdLst/>
              <a:ahLst/>
              <a:cxnLst/>
              <a:rect l="l" t="t" r="r" b="b"/>
              <a:pathLst>
                <a:path w="6992" h="1004" fill="none" extrusionOk="0">
                  <a:moveTo>
                    <a:pt x="1" y="912"/>
                  </a:moveTo>
                  <a:cubicBezTo>
                    <a:pt x="639" y="1003"/>
                    <a:pt x="6992" y="0"/>
                    <a:pt x="6992" y="0"/>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three columns">
  <p:cSld name="CUSTOM_2">
    <p:spTree>
      <p:nvGrpSpPr>
        <p:cNvPr id="1" name="Shape 408"/>
        <p:cNvGrpSpPr/>
        <p:nvPr/>
      </p:nvGrpSpPr>
      <p:grpSpPr>
        <a:xfrm>
          <a:off x="0" y="0"/>
          <a:ext cx="0" cy="0"/>
          <a:chOff x="0" y="0"/>
          <a:chExt cx="0" cy="0"/>
        </a:xfrm>
      </p:grpSpPr>
      <p:sp>
        <p:nvSpPr>
          <p:cNvPr id="409" name="Google Shape;409;p27"/>
          <p:cNvSpPr txBox="1">
            <a:spLocks noGrp="1"/>
          </p:cNvSpPr>
          <p:nvPr>
            <p:ph type="title"/>
          </p:nvPr>
        </p:nvSpPr>
        <p:spPr>
          <a:xfrm>
            <a:off x="720000" y="477600"/>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sz="3500"/>
            </a:lvl1pPr>
            <a:lvl2pPr lvl="1" rtl="0">
              <a:spcBef>
                <a:spcPts val="0"/>
              </a:spcBef>
              <a:spcAft>
                <a:spcPts val="0"/>
              </a:spcAft>
              <a:buSzPts val="3500"/>
              <a:buFont typeface="Raleway Thin"/>
              <a:buNone/>
              <a:defRPr sz="3500">
                <a:latin typeface="Raleway Thin"/>
                <a:ea typeface="Raleway Thin"/>
                <a:cs typeface="Raleway Thin"/>
                <a:sym typeface="Raleway Thin"/>
              </a:defRPr>
            </a:lvl2pPr>
            <a:lvl3pPr lvl="2" rtl="0">
              <a:spcBef>
                <a:spcPts val="0"/>
              </a:spcBef>
              <a:spcAft>
                <a:spcPts val="0"/>
              </a:spcAft>
              <a:buSzPts val="3500"/>
              <a:buFont typeface="Raleway Thin"/>
              <a:buNone/>
              <a:defRPr sz="3500">
                <a:latin typeface="Raleway Thin"/>
                <a:ea typeface="Raleway Thin"/>
                <a:cs typeface="Raleway Thin"/>
                <a:sym typeface="Raleway Thin"/>
              </a:defRPr>
            </a:lvl3pPr>
            <a:lvl4pPr lvl="3" rtl="0">
              <a:spcBef>
                <a:spcPts val="0"/>
              </a:spcBef>
              <a:spcAft>
                <a:spcPts val="0"/>
              </a:spcAft>
              <a:buSzPts val="3500"/>
              <a:buFont typeface="Raleway Thin"/>
              <a:buNone/>
              <a:defRPr sz="3500">
                <a:latin typeface="Raleway Thin"/>
                <a:ea typeface="Raleway Thin"/>
                <a:cs typeface="Raleway Thin"/>
                <a:sym typeface="Raleway Thin"/>
              </a:defRPr>
            </a:lvl4pPr>
            <a:lvl5pPr lvl="4" rtl="0">
              <a:spcBef>
                <a:spcPts val="0"/>
              </a:spcBef>
              <a:spcAft>
                <a:spcPts val="0"/>
              </a:spcAft>
              <a:buSzPts val="3500"/>
              <a:buFont typeface="Raleway Thin"/>
              <a:buNone/>
              <a:defRPr sz="3500">
                <a:latin typeface="Raleway Thin"/>
                <a:ea typeface="Raleway Thin"/>
                <a:cs typeface="Raleway Thin"/>
                <a:sym typeface="Raleway Thin"/>
              </a:defRPr>
            </a:lvl5pPr>
            <a:lvl6pPr lvl="5" rtl="0">
              <a:spcBef>
                <a:spcPts val="0"/>
              </a:spcBef>
              <a:spcAft>
                <a:spcPts val="0"/>
              </a:spcAft>
              <a:buSzPts val="3500"/>
              <a:buFont typeface="Raleway Thin"/>
              <a:buNone/>
              <a:defRPr sz="3500">
                <a:latin typeface="Raleway Thin"/>
                <a:ea typeface="Raleway Thin"/>
                <a:cs typeface="Raleway Thin"/>
                <a:sym typeface="Raleway Thin"/>
              </a:defRPr>
            </a:lvl6pPr>
            <a:lvl7pPr lvl="6" rtl="0">
              <a:spcBef>
                <a:spcPts val="0"/>
              </a:spcBef>
              <a:spcAft>
                <a:spcPts val="0"/>
              </a:spcAft>
              <a:buSzPts val="3500"/>
              <a:buFont typeface="Raleway Thin"/>
              <a:buNone/>
              <a:defRPr sz="3500">
                <a:latin typeface="Raleway Thin"/>
                <a:ea typeface="Raleway Thin"/>
                <a:cs typeface="Raleway Thin"/>
                <a:sym typeface="Raleway Thin"/>
              </a:defRPr>
            </a:lvl7pPr>
            <a:lvl8pPr lvl="7" rtl="0">
              <a:spcBef>
                <a:spcPts val="0"/>
              </a:spcBef>
              <a:spcAft>
                <a:spcPts val="0"/>
              </a:spcAft>
              <a:buSzPts val="3500"/>
              <a:buFont typeface="Raleway Thin"/>
              <a:buNone/>
              <a:defRPr sz="3500">
                <a:latin typeface="Raleway Thin"/>
                <a:ea typeface="Raleway Thin"/>
                <a:cs typeface="Raleway Thin"/>
                <a:sym typeface="Raleway Thin"/>
              </a:defRPr>
            </a:lvl8pPr>
            <a:lvl9pPr lvl="8" rtl="0">
              <a:spcBef>
                <a:spcPts val="0"/>
              </a:spcBef>
              <a:spcAft>
                <a:spcPts val="0"/>
              </a:spcAft>
              <a:buSzPts val="3500"/>
              <a:buFont typeface="Raleway Thin"/>
              <a:buNone/>
              <a:defRPr sz="3500">
                <a:latin typeface="Raleway Thin"/>
                <a:ea typeface="Raleway Thin"/>
                <a:cs typeface="Raleway Thin"/>
                <a:sym typeface="Raleway Thin"/>
              </a:defRPr>
            </a:lvl9pPr>
          </a:lstStyle>
          <a:p>
            <a:endParaRPr/>
          </a:p>
        </p:txBody>
      </p:sp>
      <p:sp>
        <p:nvSpPr>
          <p:cNvPr id="410" name="Google Shape;410;p27"/>
          <p:cNvSpPr txBox="1">
            <a:spLocks noGrp="1"/>
          </p:cNvSpPr>
          <p:nvPr>
            <p:ph type="ctrTitle" idx="2"/>
          </p:nvPr>
        </p:nvSpPr>
        <p:spPr>
          <a:xfrm>
            <a:off x="719999" y="2861574"/>
            <a:ext cx="2251800" cy="502200"/>
          </a:xfrm>
          <a:prstGeom prst="rect">
            <a:avLst/>
          </a:prstGeom>
        </p:spPr>
        <p:txBody>
          <a:bodyPr spcFirstLastPara="1" wrap="square" lIns="91425" tIns="91425" rIns="91425" bIns="91425" anchor="b" anchorCtr="0">
            <a:noAutofit/>
          </a:bodyPr>
          <a:lstStyle>
            <a:lvl1pPr lvl="0" rtl="0">
              <a:spcBef>
                <a:spcPts val="0"/>
              </a:spcBef>
              <a:spcAft>
                <a:spcPts val="0"/>
              </a:spcAft>
              <a:buSzPts val="1600"/>
              <a:buNone/>
              <a:defRPr sz="1600"/>
            </a:lvl1pPr>
            <a:lvl2pPr lvl="1" rtl="0">
              <a:spcBef>
                <a:spcPts val="0"/>
              </a:spcBef>
              <a:spcAft>
                <a:spcPts val="0"/>
              </a:spcAft>
              <a:buSzPts val="1600"/>
              <a:buNone/>
              <a:defRPr sz="1600"/>
            </a:lvl2pPr>
            <a:lvl3pPr lvl="2" rtl="0">
              <a:spcBef>
                <a:spcPts val="0"/>
              </a:spcBef>
              <a:spcAft>
                <a:spcPts val="0"/>
              </a:spcAft>
              <a:buSzPts val="1600"/>
              <a:buNone/>
              <a:defRPr sz="1600"/>
            </a:lvl3pPr>
            <a:lvl4pPr lvl="3" rtl="0">
              <a:spcBef>
                <a:spcPts val="0"/>
              </a:spcBef>
              <a:spcAft>
                <a:spcPts val="0"/>
              </a:spcAft>
              <a:buSzPts val="1600"/>
              <a:buNone/>
              <a:defRPr sz="1600"/>
            </a:lvl4pPr>
            <a:lvl5pPr lvl="4" rtl="0">
              <a:spcBef>
                <a:spcPts val="0"/>
              </a:spcBef>
              <a:spcAft>
                <a:spcPts val="0"/>
              </a:spcAft>
              <a:buSzPts val="1600"/>
              <a:buNone/>
              <a:defRPr sz="1600"/>
            </a:lvl5pPr>
            <a:lvl6pPr lvl="5" rtl="0">
              <a:spcBef>
                <a:spcPts val="0"/>
              </a:spcBef>
              <a:spcAft>
                <a:spcPts val="0"/>
              </a:spcAft>
              <a:buSzPts val="1600"/>
              <a:buNone/>
              <a:defRPr sz="1600"/>
            </a:lvl6pPr>
            <a:lvl7pPr lvl="6" rtl="0">
              <a:spcBef>
                <a:spcPts val="0"/>
              </a:spcBef>
              <a:spcAft>
                <a:spcPts val="0"/>
              </a:spcAft>
              <a:buSzPts val="1600"/>
              <a:buNone/>
              <a:defRPr sz="1600"/>
            </a:lvl7pPr>
            <a:lvl8pPr lvl="7" rtl="0">
              <a:spcBef>
                <a:spcPts val="0"/>
              </a:spcBef>
              <a:spcAft>
                <a:spcPts val="0"/>
              </a:spcAft>
              <a:buSzPts val="1600"/>
              <a:buNone/>
              <a:defRPr sz="1600"/>
            </a:lvl8pPr>
            <a:lvl9pPr lvl="8" rtl="0">
              <a:spcBef>
                <a:spcPts val="0"/>
              </a:spcBef>
              <a:spcAft>
                <a:spcPts val="0"/>
              </a:spcAft>
              <a:buSzPts val="1600"/>
              <a:buNone/>
              <a:defRPr sz="1600"/>
            </a:lvl9pPr>
          </a:lstStyle>
          <a:p>
            <a:endParaRPr/>
          </a:p>
        </p:txBody>
      </p:sp>
      <p:sp>
        <p:nvSpPr>
          <p:cNvPr id="411" name="Google Shape;411;p27"/>
          <p:cNvSpPr txBox="1">
            <a:spLocks noGrp="1"/>
          </p:cNvSpPr>
          <p:nvPr>
            <p:ph type="subTitle" idx="1"/>
          </p:nvPr>
        </p:nvSpPr>
        <p:spPr>
          <a:xfrm>
            <a:off x="720000" y="3201150"/>
            <a:ext cx="2251800" cy="757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5"/>
              </a:buClr>
              <a:buSzPts val="1400"/>
              <a:buNone/>
              <a:defRPr sz="1400">
                <a:solidFill>
                  <a:schemeClr val="accent5"/>
                </a:solidFill>
              </a:defRPr>
            </a:lvl1pPr>
            <a:lvl2pPr lvl="1" rtl="0">
              <a:lnSpc>
                <a:spcPct val="100000"/>
              </a:lnSpc>
              <a:spcBef>
                <a:spcPts val="0"/>
              </a:spcBef>
              <a:spcAft>
                <a:spcPts val="0"/>
              </a:spcAft>
              <a:buClr>
                <a:schemeClr val="accent5"/>
              </a:buClr>
              <a:buSzPts val="1400"/>
              <a:buNone/>
              <a:defRPr>
                <a:solidFill>
                  <a:schemeClr val="accent5"/>
                </a:solidFill>
              </a:defRPr>
            </a:lvl2pPr>
            <a:lvl3pPr lvl="2" rtl="0">
              <a:lnSpc>
                <a:spcPct val="100000"/>
              </a:lnSpc>
              <a:spcBef>
                <a:spcPts val="0"/>
              </a:spcBef>
              <a:spcAft>
                <a:spcPts val="0"/>
              </a:spcAft>
              <a:buClr>
                <a:schemeClr val="accent5"/>
              </a:buClr>
              <a:buSzPts val="1400"/>
              <a:buNone/>
              <a:defRPr>
                <a:solidFill>
                  <a:schemeClr val="accent5"/>
                </a:solidFill>
              </a:defRPr>
            </a:lvl3pPr>
            <a:lvl4pPr lvl="3" rtl="0">
              <a:lnSpc>
                <a:spcPct val="100000"/>
              </a:lnSpc>
              <a:spcBef>
                <a:spcPts val="0"/>
              </a:spcBef>
              <a:spcAft>
                <a:spcPts val="0"/>
              </a:spcAft>
              <a:buClr>
                <a:schemeClr val="accent5"/>
              </a:buClr>
              <a:buSzPts val="1400"/>
              <a:buNone/>
              <a:defRPr>
                <a:solidFill>
                  <a:schemeClr val="accent5"/>
                </a:solidFill>
              </a:defRPr>
            </a:lvl4pPr>
            <a:lvl5pPr lvl="4" rtl="0">
              <a:lnSpc>
                <a:spcPct val="100000"/>
              </a:lnSpc>
              <a:spcBef>
                <a:spcPts val="0"/>
              </a:spcBef>
              <a:spcAft>
                <a:spcPts val="0"/>
              </a:spcAft>
              <a:buClr>
                <a:schemeClr val="accent5"/>
              </a:buClr>
              <a:buSzPts val="1400"/>
              <a:buNone/>
              <a:defRPr>
                <a:solidFill>
                  <a:schemeClr val="accent5"/>
                </a:solidFill>
              </a:defRPr>
            </a:lvl5pPr>
            <a:lvl6pPr lvl="5" rtl="0">
              <a:lnSpc>
                <a:spcPct val="100000"/>
              </a:lnSpc>
              <a:spcBef>
                <a:spcPts val="0"/>
              </a:spcBef>
              <a:spcAft>
                <a:spcPts val="0"/>
              </a:spcAft>
              <a:buClr>
                <a:schemeClr val="accent5"/>
              </a:buClr>
              <a:buSzPts val="1400"/>
              <a:buNone/>
              <a:defRPr>
                <a:solidFill>
                  <a:schemeClr val="accent5"/>
                </a:solidFill>
              </a:defRPr>
            </a:lvl6pPr>
            <a:lvl7pPr lvl="6" rtl="0">
              <a:lnSpc>
                <a:spcPct val="100000"/>
              </a:lnSpc>
              <a:spcBef>
                <a:spcPts val="0"/>
              </a:spcBef>
              <a:spcAft>
                <a:spcPts val="0"/>
              </a:spcAft>
              <a:buClr>
                <a:schemeClr val="accent5"/>
              </a:buClr>
              <a:buSzPts val="1400"/>
              <a:buNone/>
              <a:defRPr>
                <a:solidFill>
                  <a:schemeClr val="accent5"/>
                </a:solidFill>
              </a:defRPr>
            </a:lvl7pPr>
            <a:lvl8pPr lvl="7" rtl="0">
              <a:lnSpc>
                <a:spcPct val="100000"/>
              </a:lnSpc>
              <a:spcBef>
                <a:spcPts val="0"/>
              </a:spcBef>
              <a:spcAft>
                <a:spcPts val="0"/>
              </a:spcAft>
              <a:buClr>
                <a:schemeClr val="accent5"/>
              </a:buClr>
              <a:buSzPts val="1400"/>
              <a:buNone/>
              <a:defRPr>
                <a:solidFill>
                  <a:schemeClr val="accent5"/>
                </a:solidFill>
              </a:defRPr>
            </a:lvl8pPr>
            <a:lvl9pPr lvl="8" rtl="0">
              <a:lnSpc>
                <a:spcPct val="100000"/>
              </a:lnSpc>
              <a:spcBef>
                <a:spcPts val="0"/>
              </a:spcBef>
              <a:spcAft>
                <a:spcPts val="0"/>
              </a:spcAft>
              <a:buClr>
                <a:schemeClr val="accent5"/>
              </a:buClr>
              <a:buSzPts val="1400"/>
              <a:buNone/>
              <a:defRPr>
                <a:solidFill>
                  <a:schemeClr val="accent5"/>
                </a:solidFill>
              </a:defRPr>
            </a:lvl9pPr>
          </a:lstStyle>
          <a:p>
            <a:endParaRPr/>
          </a:p>
        </p:txBody>
      </p:sp>
      <p:sp>
        <p:nvSpPr>
          <p:cNvPr id="412" name="Google Shape;412;p27"/>
          <p:cNvSpPr txBox="1">
            <a:spLocks noGrp="1"/>
          </p:cNvSpPr>
          <p:nvPr>
            <p:ph type="ctrTitle" idx="3"/>
          </p:nvPr>
        </p:nvSpPr>
        <p:spPr>
          <a:xfrm>
            <a:off x="3446099" y="2861574"/>
            <a:ext cx="2251800" cy="502200"/>
          </a:xfrm>
          <a:prstGeom prst="rect">
            <a:avLst/>
          </a:prstGeom>
        </p:spPr>
        <p:txBody>
          <a:bodyPr spcFirstLastPara="1" wrap="square" lIns="91425" tIns="91425" rIns="91425" bIns="91425" anchor="b" anchorCtr="0">
            <a:noAutofit/>
          </a:bodyPr>
          <a:lstStyle>
            <a:lvl1pPr lvl="0" rtl="0">
              <a:spcBef>
                <a:spcPts val="0"/>
              </a:spcBef>
              <a:spcAft>
                <a:spcPts val="0"/>
              </a:spcAft>
              <a:buSzPts val="1600"/>
              <a:buNone/>
              <a:defRPr sz="1600"/>
            </a:lvl1pPr>
            <a:lvl2pPr lvl="1" rtl="0">
              <a:spcBef>
                <a:spcPts val="0"/>
              </a:spcBef>
              <a:spcAft>
                <a:spcPts val="0"/>
              </a:spcAft>
              <a:buSzPts val="1600"/>
              <a:buNone/>
              <a:defRPr sz="1600"/>
            </a:lvl2pPr>
            <a:lvl3pPr lvl="2" rtl="0">
              <a:spcBef>
                <a:spcPts val="0"/>
              </a:spcBef>
              <a:spcAft>
                <a:spcPts val="0"/>
              </a:spcAft>
              <a:buSzPts val="1600"/>
              <a:buNone/>
              <a:defRPr sz="1600"/>
            </a:lvl3pPr>
            <a:lvl4pPr lvl="3" rtl="0">
              <a:spcBef>
                <a:spcPts val="0"/>
              </a:spcBef>
              <a:spcAft>
                <a:spcPts val="0"/>
              </a:spcAft>
              <a:buSzPts val="1600"/>
              <a:buNone/>
              <a:defRPr sz="1600"/>
            </a:lvl4pPr>
            <a:lvl5pPr lvl="4" rtl="0">
              <a:spcBef>
                <a:spcPts val="0"/>
              </a:spcBef>
              <a:spcAft>
                <a:spcPts val="0"/>
              </a:spcAft>
              <a:buSzPts val="1600"/>
              <a:buNone/>
              <a:defRPr sz="1600"/>
            </a:lvl5pPr>
            <a:lvl6pPr lvl="5" rtl="0">
              <a:spcBef>
                <a:spcPts val="0"/>
              </a:spcBef>
              <a:spcAft>
                <a:spcPts val="0"/>
              </a:spcAft>
              <a:buSzPts val="1600"/>
              <a:buNone/>
              <a:defRPr sz="1600"/>
            </a:lvl6pPr>
            <a:lvl7pPr lvl="6" rtl="0">
              <a:spcBef>
                <a:spcPts val="0"/>
              </a:spcBef>
              <a:spcAft>
                <a:spcPts val="0"/>
              </a:spcAft>
              <a:buSzPts val="1600"/>
              <a:buNone/>
              <a:defRPr sz="1600"/>
            </a:lvl7pPr>
            <a:lvl8pPr lvl="7" rtl="0">
              <a:spcBef>
                <a:spcPts val="0"/>
              </a:spcBef>
              <a:spcAft>
                <a:spcPts val="0"/>
              </a:spcAft>
              <a:buSzPts val="1600"/>
              <a:buNone/>
              <a:defRPr sz="1600"/>
            </a:lvl8pPr>
            <a:lvl9pPr lvl="8" rtl="0">
              <a:spcBef>
                <a:spcPts val="0"/>
              </a:spcBef>
              <a:spcAft>
                <a:spcPts val="0"/>
              </a:spcAft>
              <a:buSzPts val="1600"/>
              <a:buNone/>
              <a:defRPr sz="1600"/>
            </a:lvl9pPr>
          </a:lstStyle>
          <a:p>
            <a:endParaRPr/>
          </a:p>
        </p:txBody>
      </p:sp>
      <p:sp>
        <p:nvSpPr>
          <p:cNvPr id="413" name="Google Shape;413;p27"/>
          <p:cNvSpPr txBox="1">
            <a:spLocks noGrp="1"/>
          </p:cNvSpPr>
          <p:nvPr>
            <p:ph type="subTitle" idx="4"/>
          </p:nvPr>
        </p:nvSpPr>
        <p:spPr>
          <a:xfrm>
            <a:off x="3446100" y="3201150"/>
            <a:ext cx="2251800" cy="757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5"/>
              </a:buClr>
              <a:buSzPts val="1400"/>
              <a:buNone/>
              <a:defRPr sz="1400">
                <a:solidFill>
                  <a:schemeClr val="accent5"/>
                </a:solidFill>
              </a:defRPr>
            </a:lvl1pPr>
            <a:lvl2pPr lvl="1" rtl="0">
              <a:lnSpc>
                <a:spcPct val="100000"/>
              </a:lnSpc>
              <a:spcBef>
                <a:spcPts val="0"/>
              </a:spcBef>
              <a:spcAft>
                <a:spcPts val="0"/>
              </a:spcAft>
              <a:buClr>
                <a:schemeClr val="accent5"/>
              </a:buClr>
              <a:buSzPts val="1400"/>
              <a:buNone/>
              <a:defRPr>
                <a:solidFill>
                  <a:schemeClr val="accent5"/>
                </a:solidFill>
              </a:defRPr>
            </a:lvl2pPr>
            <a:lvl3pPr lvl="2" rtl="0">
              <a:lnSpc>
                <a:spcPct val="100000"/>
              </a:lnSpc>
              <a:spcBef>
                <a:spcPts val="0"/>
              </a:spcBef>
              <a:spcAft>
                <a:spcPts val="0"/>
              </a:spcAft>
              <a:buClr>
                <a:schemeClr val="accent5"/>
              </a:buClr>
              <a:buSzPts val="1400"/>
              <a:buNone/>
              <a:defRPr>
                <a:solidFill>
                  <a:schemeClr val="accent5"/>
                </a:solidFill>
              </a:defRPr>
            </a:lvl3pPr>
            <a:lvl4pPr lvl="3" rtl="0">
              <a:lnSpc>
                <a:spcPct val="100000"/>
              </a:lnSpc>
              <a:spcBef>
                <a:spcPts val="0"/>
              </a:spcBef>
              <a:spcAft>
                <a:spcPts val="0"/>
              </a:spcAft>
              <a:buClr>
                <a:schemeClr val="accent5"/>
              </a:buClr>
              <a:buSzPts val="1400"/>
              <a:buNone/>
              <a:defRPr>
                <a:solidFill>
                  <a:schemeClr val="accent5"/>
                </a:solidFill>
              </a:defRPr>
            </a:lvl4pPr>
            <a:lvl5pPr lvl="4" rtl="0">
              <a:lnSpc>
                <a:spcPct val="100000"/>
              </a:lnSpc>
              <a:spcBef>
                <a:spcPts val="0"/>
              </a:spcBef>
              <a:spcAft>
                <a:spcPts val="0"/>
              </a:spcAft>
              <a:buClr>
                <a:schemeClr val="accent5"/>
              </a:buClr>
              <a:buSzPts val="1400"/>
              <a:buNone/>
              <a:defRPr>
                <a:solidFill>
                  <a:schemeClr val="accent5"/>
                </a:solidFill>
              </a:defRPr>
            </a:lvl5pPr>
            <a:lvl6pPr lvl="5" rtl="0">
              <a:lnSpc>
                <a:spcPct val="100000"/>
              </a:lnSpc>
              <a:spcBef>
                <a:spcPts val="0"/>
              </a:spcBef>
              <a:spcAft>
                <a:spcPts val="0"/>
              </a:spcAft>
              <a:buClr>
                <a:schemeClr val="accent5"/>
              </a:buClr>
              <a:buSzPts val="1400"/>
              <a:buNone/>
              <a:defRPr>
                <a:solidFill>
                  <a:schemeClr val="accent5"/>
                </a:solidFill>
              </a:defRPr>
            </a:lvl6pPr>
            <a:lvl7pPr lvl="6" rtl="0">
              <a:lnSpc>
                <a:spcPct val="100000"/>
              </a:lnSpc>
              <a:spcBef>
                <a:spcPts val="0"/>
              </a:spcBef>
              <a:spcAft>
                <a:spcPts val="0"/>
              </a:spcAft>
              <a:buClr>
                <a:schemeClr val="accent5"/>
              </a:buClr>
              <a:buSzPts val="1400"/>
              <a:buNone/>
              <a:defRPr>
                <a:solidFill>
                  <a:schemeClr val="accent5"/>
                </a:solidFill>
              </a:defRPr>
            </a:lvl7pPr>
            <a:lvl8pPr lvl="7" rtl="0">
              <a:lnSpc>
                <a:spcPct val="100000"/>
              </a:lnSpc>
              <a:spcBef>
                <a:spcPts val="0"/>
              </a:spcBef>
              <a:spcAft>
                <a:spcPts val="0"/>
              </a:spcAft>
              <a:buClr>
                <a:schemeClr val="accent5"/>
              </a:buClr>
              <a:buSzPts val="1400"/>
              <a:buNone/>
              <a:defRPr>
                <a:solidFill>
                  <a:schemeClr val="accent5"/>
                </a:solidFill>
              </a:defRPr>
            </a:lvl8pPr>
            <a:lvl9pPr lvl="8" rtl="0">
              <a:lnSpc>
                <a:spcPct val="100000"/>
              </a:lnSpc>
              <a:spcBef>
                <a:spcPts val="0"/>
              </a:spcBef>
              <a:spcAft>
                <a:spcPts val="0"/>
              </a:spcAft>
              <a:buClr>
                <a:schemeClr val="accent5"/>
              </a:buClr>
              <a:buSzPts val="1400"/>
              <a:buNone/>
              <a:defRPr>
                <a:solidFill>
                  <a:schemeClr val="accent5"/>
                </a:solidFill>
              </a:defRPr>
            </a:lvl9pPr>
          </a:lstStyle>
          <a:p>
            <a:endParaRPr/>
          </a:p>
        </p:txBody>
      </p:sp>
      <p:sp>
        <p:nvSpPr>
          <p:cNvPr id="414" name="Google Shape;414;p27"/>
          <p:cNvSpPr txBox="1">
            <a:spLocks noGrp="1"/>
          </p:cNvSpPr>
          <p:nvPr>
            <p:ph type="ctrTitle" idx="5"/>
          </p:nvPr>
        </p:nvSpPr>
        <p:spPr>
          <a:xfrm>
            <a:off x="6172199" y="2861574"/>
            <a:ext cx="2251800" cy="502200"/>
          </a:xfrm>
          <a:prstGeom prst="rect">
            <a:avLst/>
          </a:prstGeom>
        </p:spPr>
        <p:txBody>
          <a:bodyPr spcFirstLastPara="1" wrap="square" lIns="91425" tIns="91425" rIns="91425" bIns="91425" anchor="b" anchorCtr="0">
            <a:noAutofit/>
          </a:bodyPr>
          <a:lstStyle>
            <a:lvl1pPr lvl="0" rtl="0">
              <a:spcBef>
                <a:spcPts val="0"/>
              </a:spcBef>
              <a:spcAft>
                <a:spcPts val="0"/>
              </a:spcAft>
              <a:buSzPts val="1600"/>
              <a:buNone/>
              <a:defRPr sz="1600"/>
            </a:lvl1pPr>
            <a:lvl2pPr lvl="1" rtl="0">
              <a:spcBef>
                <a:spcPts val="0"/>
              </a:spcBef>
              <a:spcAft>
                <a:spcPts val="0"/>
              </a:spcAft>
              <a:buSzPts val="1600"/>
              <a:buNone/>
              <a:defRPr sz="1600"/>
            </a:lvl2pPr>
            <a:lvl3pPr lvl="2" rtl="0">
              <a:spcBef>
                <a:spcPts val="0"/>
              </a:spcBef>
              <a:spcAft>
                <a:spcPts val="0"/>
              </a:spcAft>
              <a:buSzPts val="1600"/>
              <a:buNone/>
              <a:defRPr sz="1600"/>
            </a:lvl3pPr>
            <a:lvl4pPr lvl="3" rtl="0">
              <a:spcBef>
                <a:spcPts val="0"/>
              </a:spcBef>
              <a:spcAft>
                <a:spcPts val="0"/>
              </a:spcAft>
              <a:buSzPts val="1600"/>
              <a:buNone/>
              <a:defRPr sz="1600"/>
            </a:lvl4pPr>
            <a:lvl5pPr lvl="4" rtl="0">
              <a:spcBef>
                <a:spcPts val="0"/>
              </a:spcBef>
              <a:spcAft>
                <a:spcPts val="0"/>
              </a:spcAft>
              <a:buSzPts val="1600"/>
              <a:buNone/>
              <a:defRPr sz="1600"/>
            </a:lvl5pPr>
            <a:lvl6pPr lvl="5" rtl="0">
              <a:spcBef>
                <a:spcPts val="0"/>
              </a:spcBef>
              <a:spcAft>
                <a:spcPts val="0"/>
              </a:spcAft>
              <a:buSzPts val="1600"/>
              <a:buNone/>
              <a:defRPr sz="1600"/>
            </a:lvl6pPr>
            <a:lvl7pPr lvl="6" rtl="0">
              <a:spcBef>
                <a:spcPts val="0"/>
              </a:spcBef>
              <a:spcAft>
                <a:spcPts val="0"/>
              </a:spcAft>
              <a:buSzPts val="1600"/>
              <a:buNone/>
              <a:defRPr sz="1600"/>
            </a:lvl7pPr>
            <a:lvl8pPr lvl="7" rtl="0">
              <a:spcBef>
                <a:spcPts val="0"/>
              </a:spcBef>
              <a:spcAft>
                <a:spcPts val="0"/>
              </a:spcAft>
              <a:buSzPts val="1600"/>
              <a:buNone/>
              <a:defRPr sz="1600"/>
            </a:lvl8pPr>
            <a:lvl9pPr lvl="8" rtl="0">
              <a:spcBef>
                <a:spcPts val="0"/>
              </a:spcBef>
              <a:spcAft>
                <a:spcPts val="0"/>
              </a:spcAft>
              <a:buSzPts val="1600"/>
              <a:buNone/>
              <a:defRPr sz="1600"/>
            </a:lvl9pPr>
          </a:lstStyle>
          <a:p>
            <a:endParaRPr/>
          </a:p>
        </p:txBody>
      </p:sp>
      <p:sp>
        <p:nvSpPr>
          <p:cNvPr id="415" name="Google Shape;415;p27"/>
          <p:cNvSpPr txBox="1">
            <a:spLocks noGrp="1"/>
          </p:cNvSpPr>
          <p:nvPr>
            <p:ph type="subTitle" idx="6"/>
          </p:nvPr>
        </p:nvSpPr>
        <p:spPr>
          <a:xfrm>
            <a:off x="6172200" y="3201150"/>
            <a:ext cx="2251800" cy="757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5"/>
              </a:buClr>
              <a:buSzPts val="1400"/>
              <a:buNone/>
              <a:defRPr sz="1400">
                <a:solidFill>
                  <a:schemeClr val="accent5"/>
                </a:solidFill>
              </a:defRPr>
            </a:lvl1pPr>
            <a:lvl2pPr lvl="1" rtl="0">
              <a:lnSpc>
                <a:spcPct val="100000"/>
              </a:lnSpc>
              <a:spcBef>
                <a:spcPts val="0"/>
              </a:spcBef>
              <a:spcAft>
                <a:spcPts val="0"/>
              </a:spcAft>
              <a:buClr>
                <a:schemeClr val="accent5"/>
              </a:buClr>
              <a:buSzPts val="1400"/>
              <a:buNone/>
              <a:defRPr>
                <a:solidFill>
                  <a:schemeClr val="accent5"/>
                </a:solidFill>
              </a:defRPr>
            </a:lvl2pPr>
            <a:lvl3pPr lvl="2" rtl="0">
              <a:lnSpc>
                <a:spcPct val="100000"/>
              </a:lnSpc>
              <a:spcBef>
                <a:spcPts val="0"/>
              </a:spcBef>
              <a:spcAft>
                <a:spcPts val="0"/>
              </a:spcAft>
              <a:buClr>
                <a:schemeClr val="accent5"/>
              </a:buClr>
              <a:buSzPts val="1400"/>
              <a:buNone/>
              <a:defRPr>
                <a:solidFill>
                  <a:schemeClr val="accent5"/>
                </a:solidFill>
              </a:defRPr>
            </a:lvl3pPr>
            <a:lvl4pPr lvl="3" rtl="0">
              <a:lnSpc>
                <a:spcPct val="100000"/>
              </a:lnSpc>
              <a:spcBef>
                <a:spcPts val="0"/>
              </a:spcBef>
              <a:spcAft>
                <a:spcPts val="0"/>
              </a:spcAft>
              <a:buClr>
                <a:schemeClr val="accent5"/>
              </a:buClr>
              <a:buSzPts val="1400"/>
              <a:buNone/>
              <a:defRPr>
                <a:solidFill>
                  <a:schemeClr val="accent5"/>
                </a:solidFill>
              </a:defRPr>
            </a:lvl4pPr>
            <a:lvl5pPr lvl="4" rtl="0">
              <a:lnSpc>
                <a:spcPct val="100000"/>
              </a:lnSpc>
              <a:spcBef>
                <a:spcPts val="0"/>
              </a:spcBef>
              <a:spcAft>
                <a:spcPts val="0"/>
              </a:spcAft>
              <a:buClr>
                <a:schemeClr val="accent5"/>
              </a:buClr>
              <a:buSzPts val="1400"/>
              <a:buNone/>
              <a:defRPr>
                <a:solidFill>
                  <a:schemeClr val="accent5"/>
                </a:solidFill>
              </a:defRPr>
            </a:lvl5pPr>
            <a:lvl6pPr lvl="5" rtl="0">
              <a:lnSpc>
                <a:spcPct val="100000"/>
              </a:lnSpc>
              <a:spcBef>
                <a:spcPts val="0"/>
              </a:spcBef>
              <a:spcAft>
                <a:spcPts val="0"/>
              </a:spcAft>
              <a:buClr>
                <a:schemeClr val="accent5"/>
              </a:buClr>
              <a:buSzPts val="1400"/>
              <a:buNone/>
              <a:defRPr>
                <a:solidFill>
                  <a:schemeClr val="accent5"/>
                </a:solidFill>
              </a:defRPr>
            </a:lvl6pPr>
            <a:lvl7pPr lvl="6" rtl="0">
              <a:lnSpc>
                <a:spcPct val="100000"/>
              </a:lnSpc>
              <a:spcBef>
                <a:spcPts val="0"/>
              </a:spcBef>
              <a:spcAft>
                <a:spcPts val="0"/>
              </a:spcAft>
              <a:buClr>
                <a:schemeClr val="accent5"/>
              </a:buClr>
              <a:buSzPts val="1400"/>
              <a:buNone/>
              <a:defRPr>
                <a:solidFill>
                  <a:schemeClr val="accent5"/>
                </a:solidFill>
              </a:defRPr>
            </a:lvl7pPr>
            <a:lvl8pPr lvl="7" rtl="0">
              <a:lnSpc>
                <a:spcPct val="100000"/>
              </a:lnSpc>
              <a:spcBef>
                <a:spcPts val="0"/>
              </a:spcBef>
              <a:spcAft>
                <a:spcPts val="0"/>
              </a:spcAft>
              <a:buClr>
                <a:schemeClr val="accent5"/>
              </a:buClr>
              <a:buSzPts val="1400"/>
              <a:buNone/>
              <a:defRPr>
                <a:solidFill>
                  <a:schemeClr val="accent5"/>
                </a:solidFill>
              </a:defRPr>
            </a:lvl8pPr>
            <a:lvl9pPr lvl="8" rtl="0">
              <a:lnSpc>
                <a:spcPct val="100000"/>
              </a:lnSpc>
              <a:spcBef>
                <a:spcPts val="0"/>
              </a:spcBef>
              <a:spcAft>
                <a:spcPts val="0"/>
              </a:spcAft>
              <a:buClr>
                <a:schemeClr val="accent5"/>
              </a:buClr>
              <a:buSzPts val="1400"/>
              <a:buNone/>
              <a:defRPr>
                <a:solidFill>
                  <a:schemeClr val="accent5"/>
                </a:solidFill>
              </a:defRPr>
            </a:lvl9pPr>
          </a:lstStyle>
          <a:p>
            <a:endParaRPr/>
          </a:p>
        </p:txBody>
      </p:sp>
      <p:grpSp>
        <p:nvGrpSpPr>
          <p:cNvPr id="416" name="Google Shape;416;p27"/>
          <p:cNvGrpSpPr/>
          <p:nvPr/>
        </p:nvGrpSpPr>
        <p:grpSpPr>
          <a:xfrm flipH="1">
            <a:off x="6350182" y="661664"/>
            <a:ext cx="3823739" cy="312682"/>
            <a:chOff x="9422000" y="4481475"/>
            <a:chExt cx="2137600" cy="174800"/>
          </a:xfrm>
        </p:grpSpPr>
        <p:sp>
          <p:nvSpPr>
            <p:cNvPr id="417" name="Google Shape;417;p27"/>
            <p:cNvSpPr/>
            <p:nvPr/>
          </p:nvSpPr>
          <p:spPr>
            <a:xfrm rot="5400000">
              <a:off x="11460025" y="4556700"/>
              <a:ext cx="174800" cy="24350"/>
            </a:xfrm>
            <a:custGeom>
              <a:avLst/>
              <a:gdLst/>
              <a:ahLst/>
              <a:cxnLst/>
              <a:rect l="l" t="t" r="r" b="b"/>
              <a:pathLst>
                <a:path w="6992" h="974" fill="none" extrusionOk="0">
                  <a:moveTo>
                    <a:pt x="1" y="913"/>
                  </a:moveTo>
                  <a:cubicBezTo>
                    <a:pt x="639" y="973"/>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27"/>
            <p:cNvSpPr/>
            <p:nvPr/>
          </p:nvSpPr>
          <p:spPr>
            <a:xfrm rot="5400000">
              <a:off x="11418988" y="4556713"/>
              <a:ext cx="174800" cy="24325"/>
            </a:xfrm>
            <a:custGeom>
              <a:avLst/>
              <a:gdLst/>
              <a:ahLst/>
              <a:cxnLst/>
              <a:rect l="l" t="t" r="r" b="b"/>
              <a:pathLst>
                <a:path w="6992" h="973" fill="none" extrusionOk="0">
                  <a:moveTo>
                    <a:pt x="1" y="912"/>
                  </a:moveTo>
                  <a:cubicBezTo>
                    <a:pt x="639" y="97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27"/>
            <p:cNvSpPr/>
            <p:nvPr/>
          </p:nvSpPr>
          <p:spPr>
            <a:xfrm rot="5400000">
              <a:off x="11377200" y="4556700"/>
              <a:ext cx="174800" cy="24350"/>
            </a:xfrm>
            <a:custGeom>
              <a:avLst/>
              <a:gdLst/>
              <a:ahLst/>
              <a:cxnLst/>
              <a:rect l="l" t="t" r="r" b="b"/>
              <a:pathLst>
                <a:path w="6992" h="974" fill="none" extrusionOk="0">
                  <a:moveTo>
                    <a:pt x="1" y="913"/>
                  </a:moveTo>
                  <a:cubicBezTo>
                    <a:pt x="639" y="97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27"/>
            <p:cNvSpPr/>
            <p:nvPr/>
          </p:nvSpPr>
          <p:spPr>
            <a:xfrm rot="5400000">
              <a:off x="11335400" y="4556700"/>
              <a:ext cx="174800" cy="24350"/>
            </a:xfrm>
            <a:custGeom>
              <a:avLst/>
              <a:gdLst/>
              <a:ahLst/>
              <a:cxnLst/>
              <a:rect l="l" t="t" r="r" b="b"/>
              <a:pathLst>
                <a:path w="6992" h="974" fill="none" extrusionOk="0">
                  <a:moveTo>
                    <a:pt x="1" y="913"/>
                  </a:moveTo>
                  <a:cubicBezTo>
                    <a:pt x="639" y="973"/>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27"/>
            <p:cNvSpPr/>
            <p:nvPr/>
          </p:nvSpPr>
          <p:spPr>
            <a:xfrm rot="5400000">
              <a:off x="11294363" y="4556713"/>
              <a:ext cx="174800" cy="24325"/>
            </a:xfrm>
            <a:custGeom>
              <a:avLst/>
              <a:gdLst/>
              <a:ahLst/>
              <a:cxnLst/>
              <a:rect l="l" t="t" r="r" b="b"/>
              <a:pathLst>
                <a:path w="6992" h="973" fill="none" extrusionOk="0">
                  <a:moveTo>
                    <a:pt x="1" y="912"/>
                  </a:moveTo>
                  <a:cubicBezTo>
                    <a:pt x="639" y="97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27"/>
            <p:cNvSpPr/>
            <p:nvPr/>
          </p:nvSpPr>
          <p:spPr>
            <a:xfrm rot="5400000">
              <a:off x="11252575" y="4556700"/>
              <a:ext cx="174800" cy="24350"/>
            </a:xfrm>
            <a:custGeom>
              <a:avLst/>
              <a:gdLst/>
              <a:ahLst/>
              <a:cxnLst/>
              <a:rect l="l" t="t" r="r" b="b"/>
              <a:pathLst>
                <a:path w="6992" h="974" fill="none" extrusionOk="0">
                  <a:moveTo>
                    <a:pt x="1" y="913"/>
                  </a:moveTo>
                  <a:cubicBezTo>
                    <a:pt x="639" y="973"/>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27"/>
            <p:cNvSpPr/>
            <p:nvPr/>
          </p:nvSpPr>
          <p:spPr>
            <a:xfrm rot="5400000">
              <a:off x="11210775" y="4556700"/>
              <a:ext cx="174800" cy="24350"/>
            </a:xfrm>
            <a:custGeom>
              <a:avLst/>
              <a:gdLst/>
              <a:ahLst/>
              <a:cxnLst/>
              <a:rect l="l" t="t" r="r" b="b"/>
              <a:pathLst>
                <a:path w="6992" h="974" fill="none" extrusionOk="0">
                  <a:moveTo>
                    <a:pt x="1" y="912"/>
                  </a:moveTo>
                  <a:cubicBezTo>
                    <a:pt x="639" y="973"/>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27"/>
            <p:cNvSpPr/>
            <p:nvPr/>
          </p:nvSpPr>
          <p:spPr>
            <a:xfrm rot="5400000">
              <a:off x="11170125" y="4556325"/>
              <a:ext cx="174800" cy="25100"/>
            </a:xfrm>
            <a:custGeom>
              <a:avLst/>
              <a:gdLst/>
              <a:ahLst/>
              <a:cxnLst/>
              <a:rect l="l" t="t" r="r" b="b"/>
              <a:pathLst>
                <a:path w="6992" h="1004" fill="none" extrusionOk="0">
                  <a:moveTo>
                    <a:pt x="1" y="912"/>
                  </a:moveTo>
                  <a:cubicBezTo>
                    <a:pt x="639" y="100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27"/>
            <p:cNvSpPr/>
            <p:nvPr/>
          </p:nvSpPr>
          <p:spPr>
            <a:xfrm rot="5400000">
              <a:off x="11128325" y="4556325"/>
              <a:ext cx="174800" cy="25100"/>
            </a:xfrm>
            <a:custGeom>
              <a:avLst/>
              <a:gdLst/>
              <a:ahLst/>
              <a:cxnLst/>
              <a:rect l="l" t="t" r="r" b="b"/>
              <a:pathLst>
                <a:path w="6992" h="1004" fill="none" extrusionOk="0">
                  <a:moveTo>
                    <a:pt x="1" y="912"/>
                  </a:moveTo>
                  <a:cubicBezTo>
                    <a:pt x="639" y="100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27"/>
            <p:cNvSpPr/>
            <p:nvPr/>
          </p:nvSpPr>
          <p:spPr>
            <a:xfrm rot="5400000">
              <a:off x="11087675" y="4556700"/>
              <a:ext cx="174800" cy="24350"/>
            </a:xfrm>
            <a:custGeom>
              <a:avLst/>
              <a:gdLst/>
              <a:ahLst/>
              <a:cxnLst/>
              <a:rect l="l" t="t" r="r" b="b"/>
              <a:pathLst>
                <a:path w="6992" h="974" fill="none" extrusionOk="0">
                  <a:moveTo>
                    <a:pt x="1" y="912"/>
                  </a:moveTo>
                  <a:cubicBezTo>
                    <a:pt x="639" y="973"/>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27"/>
            <p:cNvSpPr/>
            <p:nvPr/>
          </p:nvSpPr>
          <p:spPr>
            <a:xfrm rot="5400000">
              <a:off x="11045500" y="4556325"/>
              <a:ext cx="174800" cy="25100"/>
            </a:xfrm>
            <a:custGeom>
              <a:avLst/>
              <a:gdLst/>
              <a:ahLst/>
              <a:cxnLst/>
              <a:rect l="l" t="t" r="r" b="b"/>
              <a:pathLst>
                <a:path w="6992" h="1004" fill="none" extrusionOk="0">
                  <a:moveTo>
                    <a:pt x="1" y="912"/>
                  </a:moveTo>
                  <a:cubicBezTo>
                    <a:pt x="639" y="100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27"/>
            <p:cNvSpPr/>
            <p:nvPr/>
          </p:nvSpPr>
          <p:spPr>
            <a:xfrm rot="5400000">
              <a:off x="11004088" y="4556713"/>
              <a:ext cx="174800" cy="24325"/>
            </a:xfrm>
            <a:custGeom>
              <a:avLst/>
              <a:gdLst/>
              <a:ahLst/>
              <a:cxnLst/>
              <a:rect l="l" t="t" r="r" b="b"/>
              <a:pathLst>
                <a:path w="6992" h="973" fill="none" extrusionOk="0">
                  <a:moveTo>
                    <a:pt x="1" y="912"/>
                  </a:moveTo>
                  <a:cubicBezTo>
                    <a:pt x="639" y="97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27"/>
            <p:cNvSpPr/>
            <p:nvPr/>
          </p:nvSpPr>
          <p:spPr>
            <a:xfrm rot="5400000">
              <a:off x="10963050" y="4556700"/>
              <a:ext cx="174800" cy="24350"/>
            </a:xfrm>
            <a:custGeom>
              <a:avLst/>
              <a:gdLst/>
              <a:ahLst/>
              <a:cxnLst/>
              <a:rect l="l" t="t" r="r" b="b"/>
              <a:pathLst>
                <a:path w="6992" h="974" fill="none" extrusionOk="0">
                  <a:moveTo>
                    <a:pt x="1" y="912"/>
                  </a:moveTo>
                  <a:cubicBezTo>
                    <a:pt x="639" y="97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27"/>
            <p:cNvSpPr/>
            <p:nvPr/>
          </p:nvSpPr>
          <p:spPr>
            <a:xfrm rot="5400000">
              <a:off x="10921263" y="4556713"/>
              <a:ext cx="174800" cy="24325"/>
            </a:xfrm>
            <a:custGeom>
              <a:avLst/>
              <a:gdLst/>
              <a:ahLst/>
              <a:cxnLst/>
              <a:rect l="l" t="t" r="r" b="b"/>
              <a:pathLst>
                <a:path w="6992" h="973" fill="none" extrusionOk="0">
                  <a:moveTo>
                    <a:pt x="1" y="912"/>
                  </a:moveTo>
                  <a:cubicBezTo>
                    <a:pt x="639" y="97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27"/>
            <p:cNvSpPr/>
            <p:nvPr/>
          </p:nvSpPr>
          <p:spPr>
            <a:xfrm rot="5400000">
              <a:off x="10880225" y="4556700"/>
              <a:ext cx="174800" cy="24350"/>
            </a:xfrm>
            <a:custGeom>
              <a:avLst/>
              <a:gdLst/>
              <a:ahLst/>
              <a:cxnLst/>
              <a:rect l="l" t="t" r="r" b="b"/>
              <a:pathLst>
                <a:path w="6992" h="974" fill="none" extrusionOk="0">
                  <a:moveTo>
                    <a:pt x="1" y="912"/>
                  </a:moveTo>
                  <a:cubicBezTo>
                    <a:pt x="639" y="973"/>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27"/>
            <p:cNvSpPr/>
            <p:nvPr/>
          </p:nvSpPr>
          <p:spPr>
            <a:xfrm rot="5400000">
              <a:off x="10838425" y="4556700"/>
              <a:ext cx="174800" cy="24350"/>
            </a:xfrm>
            <a:custGeom>
              <a:avLst/>
              <a:gdLst/>
              <a:ahLst/>
              <a:cxnLst/>
              <a:rect l="l" t="t" r="r" b="b"/>
              <a:pathLst>
                <a:path w="6992" h="974" fill="none" extrusionOk="0">
                  <a:moveTo>
                    <a:pt x="1" y="912"/>
                  </a:moveTo>
                  <a:cubicBezTo>
                    <a:pt x="639" y="97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27"/>
            <p:cNvSpPr/>
            <p:nvPr/>
          </p:nvSpPr>
          <p:spPr>
            <a:xfrm rot="5400000">
              <a:off x="10796638" y="4556713"/>
              <a:ext cx="174800" cy="24325"/>
            </a:xfrm>
            <a:custGeom>
              <a:avLst/>
              <a:gdLst/>
              <a:ahLst/>
              <a:cxnLst/>
              <a:rect l="l" t="t" r="r" b="b"/>
              <a:pathLst>
                <a:path w="6992" h="973" fill="none" extrusionOk="0">
                  <a:moveTo>
                    <a:pt x="1" y="912"/>
                  </a:moveTo>
                  <a:cubicBezTo>
                    <a:pt x="639" y="97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27"/>
            <p:cNvSpPr/>
            <p:nvPr/>
          </p:nvSpPr>
          <p:spPr>
            <a:xfrm rot="5400000">
              <a:off x="10755975" y="4556325"/>
              <a:ext cx="174800" cy="25100"/>
            </a:xfrm>
            <a:custGeom>
              <a:avLst/>
              <a:gdLst/>
              <a:ahLst/>
              <a:cxnLst/>
              <a:rect l="l" t="t" r="r" b="b"/>
              <a:pathLst>
                <a:path w="6992" h="1004" fill="none" extrusionOk="0">
                  <a:moveTo>
                    <a:pt x="1" y="912"/>
                  </a:moveTo>
                  <a:cubicBezTo>
                    <a:pt x="639" y="100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27"/>
            <p:cNvSpPr/>
            <p:nvPr/>
          </p:nvSpPr>
          <p:spPr>
            <a:xfrm rot="5400000">
              <a:off x="10714200" y="4556325"/>
              <a:ext cx="174800" cy="25100"/>
            </a:xfrm>
            <a:custGeom>
              <a:avLst/>
              <a:gdLst/>
              <a:ahLst/>
              <a:cxnLst/>
              <a:rect l="l" t="t" r="r" b="b"/>
              <a:pathLst>
                <a:path w="6992" h="1004" fill="none" extrusionOk="0">
                  <a:moveTo>
                    <a:pt x="1" y="913"/>
                  </a:moveTo>
                  <a:cubicBezTo>
                    <a:pt x="639" y="100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27"/>
            <p:cNvSpPr/>
            <p:nvPr/>
          </p:nvSpPr>
          <p:spPr>
            <a:xfrm rot="5400000">
              <a:off x="10672400" y="4556325"/>
              <a:ext cx="174800" cy="25100"/>
            </a:xfrm>
            <a:custGeom>
              <a:avLst/>
              <a:gdLst/>
              <a:ahLst/>
              <a:cxnLst/>
              <a:rect l="l" t="t" r="r" b="b"/>
              <a:pathLst>
                <a:path w="6992" h="1004" fill="none" extrusionOk="0">
                  <a:moveTo>
                    <a:pt x="1" y="912"/>
                  </a:moveTo>
                  <a:cubicBezTo>
                    <a:pt x="639" y="100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27"/>
            <p:cNvSpPr/>
            <p:nvPr/>
          </p:nvSpPr>
          <p:spPr>
            <a:xfrm rot="5400000">
              <a:off x="10631750" y="4556700"/>
              <a:ext cx="174800" cy="24350"/>
            </a:xfrm>
            <a:custGeom>
              <a:avLst/>
              <a:gdLst/>
              <a:ahLst/>
              <a:cxnLst/>
              <a:rect l="l" t="t" r="r" b="b"/>
              <a:pathLst>
                <a:path w="6992" h="974" fill="none" extrusionOk="0">
                  <a:moveTo>
                    <a:pt x="1" y="913"/>
                  </a:moveTo>
                  <a:cubicBezTo>
                    <a:pt x="639" y="97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27"/>
            <p:cNvSpPr/>
            <p:nvPr/>
          </p:nvSpPr>
          <p:spPr>
            <a:xfrm rot="5400000">
              <a:off x="10589575" y="4556325"/>
              <a:ext cx="174800" cy="25100"/>
            </a:xfrm>
            <a:custGeom>
              <a:avLst/>
              <a:gdLst/>
              <a:ahLst/>
              <a:cxnLst/>
              <a:rect l="l" t="t" r="r" b="b"/>
              <a:pathLst>
                <a:path w="6992" h="1004" fill="none" extrusionOk="0">
                  <a:moveTo>
                    <a:pt x="1" y="913"/>
                  </a:moveTo>
                  <a:cubicBezTo>
                    <a:pt x="639" y="100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27"/>
            <p:cNvSpPr/>
            <p:nvPr/>
          </p:nvSpPr>
          <p:spPr>
            <a:xfrm rot="5400000">
              <a:off x="10548913" y="4556713"/>
              <a:ext cx="174800" cy="24325"/>
            </a:xfrm>
            <a:custGeom>
              <a:avLst/>
              <a:gdLst/>
              <a:ahLst/>
              <a:cxnLst/>
              <a:rect l="l" t="t" r="r" b="b"/>
              <a:pathLst>
                <a:path w="6992" h="973" fill="none" extrusionOk="0">
                  <a:moveTo>
                    <a:pt x="1" y="912"/>
                  </a:moveTo>
                  <a:cubicBezTo>
                    <a:pt x="639" y="97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27"/>
            <p:cNvSpPr/>
            <p:nvPr/>
          </p:nvSpPr>
          <p:spPr>
            <a:xfrm rot="5400000">
              <a:off x="10507125" y="4556700"/>
              <a:ext cx="174800" cy="24350"/>
            </a:xfrm>
            <a:custGeom>
              <a:avLst/>
              <a:gdLst/>
              <a:ahLst/>
              <a:cxnLst/>
              <a:rect l="l" t="t" r="r" b="b"/>
              <a:pathLst>
                <a:path w="6992" h="974" fill="none" extrusionOk="0">
                  <a:moveTo>
                    <a:pt x="1" y="913"/>
                  </a:moveTo>
                  <a:cubicBezTo>
                    <a:pt x="639" y="97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27"/>
            <p:cNvSpPr/>
            <p:nvPr/>
          </p:nvSpPr>
          <p:spPr>
            <a:xfrm rot="5400000">
              <a:off x="10465325" y="4556700"/>
              <a:ext cx="174800" cy="24350"/>
            </a:xfrm>
            <a:custGeom>
              <a:avLst/>
              <a:gdLst/>
              <a:ahLst/>
              <a:cxnLst/>
              <a:rect l="l" t="t" r="r" b="b"/>
              <a:pathLst>
                <a:path w="6992" h="974" fill="none" extrusionOk="0">
                  <a:moveTo>
                    <a:pt x="1" y="912"/>
                  </a:moveTo>
                  <a:cubicBezTo>
                    <a:pt x="639" y="973"/>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27"/>
            <p:cNvSpPr/>
            <p:nvPr/>
          </p:nvSpPr>
          <p:spPr>
            <a:xfrm rot="5400000">
              <a:off x="10424300" y="4556700"/>
              <a:ext cx="174800" cy="24350"/>
            </a:xfrm>
            <a:custGeom>
              <a:avLst/>
              <a:gdLst/>
              <a:ahLst/>
              <a:cxnLst/>
              <a:rect l="l" t="t" r="r" b="b"/>
              <a:pathLst>
                <a:path w="6992" h="974" fill="none" extrusionOk="0">
                  <a:moveTo>
                    <a:pt x="1" y="913"/>
                  </a:moveTo>
                  <a:cubicBezTo>
                    <a:pt x="639" y="97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27"/>
            <p:cNvSpPr/>
            <p:nvPr/>
          </p:nvSpPr>
          <p:spPr>
            <a:xfrm rot="5400000">
              <a:off x="10382500" y="4556700"/>
              <a:ext cx="174800" cy="24350"/>
            </a:xfrm>
            <a:custGeom>
              <a:avLst/>
              <a:gdLst/>
              <a:ahLst/>
              <a:cxnLst/>
              <a:rect l="l" t="t" r="r" b="b"/>
              <a:pathLst>
                <a:path w="6992" h="974" fill="none" extrusionOk="0">
                  <a:moveTo>
                    <a:pt x="1" y="913"/>
                  </a:moveTo>
                  <a:cubicBezTo>
                    <a:pt x="639" y="973"/>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27"/>
            <p:cNvSpPr/>
            <p:nvPr/>
          </p:nvSpPr>
          <p:spPr>
            <a:xfrm rot="5400000">
              <a:off x="10341850" y="4556325"/>
              <a:ext cx="174800" cy="25100"/>
            </a:xfrm>
            <a:custGeom>
              <a:avLst/>
              <a:gdLst/>
              <a:ahLst/>
              <a:cxnLst/>
              <a:rect l="l" t="t" r="r" b="b"/>
              <a:pathLst>
                <a:path w="6992" h="1004" fill="none" extrusionOk="0">
                  <a:moveTo>
                    <a:pt x="1" y="913"/>
                  </a:moveTo>
                  <a:cubicBezTo>
                    <a:pt x="639" y="100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27"/>
            <p:cNvSpPr/>
            <p:nvPr/>
          </p:nvSpPr>
          <p:spPr>
            <a:xfrm rot="5400000">
              <a:off x="10300050" y="4556325"/>
              <a:ext cx="174800" cy="25100"/>
            </a:xfrm>
            <a:custGeom>
              <a:avLst/>
              <a:gdLst/>
              <a:ahLst/>
              <a:cxnLst/>
              <a:rect l="l" t="t" r="r" b="b"/>
              <a:pathLst>
                <a:path w="6992" h="1004" fill="none" extrusionOk="0">
                  <a:moveTo>
                    <a:pt x="1" y="912"/>
                  </a:moveTo>
                  <a:cubicBezTo>
                    <a:pt x="639" y="100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27"/>
            <p:cNvSpPr/>
            <p:nvPr/>
          </p:nvSpPr>
          <p:spPr>
            <a:xfrm rot="5400000">
              <a:off x="10258250" y="4556325"/>
              <a:ext cx="174800" cy="25100"/>
            </a:xfrm>
            <a:custGeom>
              <a:avLst/>
              <a:gdLst/>
              <a:ahLst/>
              <a:cxnLst/>
              <a:rect l="l" t="t" r="r" b="b"/>
              <a:pathLst>
                <a:path w="6992" h="1004" fill="none" extrusionOk="0">
                  <a:moveTo>
                    <a:pt x="1" y="912"/>
                  </a:moveTo>
                  <a:cubicBezTo>
                    <a:pt x="639" y="100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27"/>
            <p:cNvSpPr/>
            <p:nvPr/>
          </p:nvSpPr>
          <p:spPr>
            <a:xfrm rot="5400000">
              <a:off x="10217225" y="4556325"/>
              <a:ext cx="174800" cy="25100"/>
            </a:xfrm>
            <a:custGeom>
              <a:avLst/>
              <a:gdLst/>
              <a:ahLst/>
              <a:cxnLst/>
              <a:rect l="l" t="t" r="r" b="b"/>
              <a:pathLst>
                <a:path w="6992" h="1004" fill="none" extrusionOk="0">
                  <a:moveTo>
                    <a:pt x="1" y="912"/>
                  </a:moveTo>
                  <a:cubicBezTo>
                    <a:pt x="639" y="100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27"/>
            <p:cNvSpPr/>
            <p:nvPr/>
          </p:nvSpPr>
          <p:spPr>
            <a:xfrm rot="5400000">
              <a:off x="10175425" y="4556325"/>
              <a:ext cx="174800" cy="25100"/>
            </a:xfrm>
            <a:custGeom>
              <a:avLst/>
              <a:gdLst/>
              <a:ahLst/>
              <a:cxnLst/>
              <a:rect l="l" t="t" r="r" b="b"/>
              <a:pathLst>
                <a:path w="6992" h="1004" fill="none" extrusionOk="0">
                  <a:moveTo>
                    <a:pt x="1" y="912"/>
                  </a:moveTo>
                  <a:cubicBezTo>
                    <a:pt x="639" y="100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27"/>
            <p:cNvSpPr/>
            <p:nvPr/>
          </p:nvSpPr>
          <p:spPr>
            <a:xfrm rot="5400000">
              <a:off x="10133625" y="4556325"/>
              <a:ext cx="174800" cy="25100"/>
            </a:xfrm>
            <a:custGeom>
              <a:avLst/>
              <a:gdLst/>
              <a:ahLst/>
              <a:cxnLst/>
              <a:rect l="l" t="t" r="r" b="b"/>
              <a:pathLst>
                <a:path w="6992" h="1004" fill="none" extrusionOk="0">
                  <a:moveTo>
                    <a:pt x="1" y="912"/>
                  </a:moveTo>
                  <a:cubicBezTo>
                    <a:pt x="639" y="100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27"/>
            <p:cNvSpPr/>
            <p:nvPr/>
          </p:nvSpPr>
          <p:spPr>
            <a:xfrm rot="5400000">
              <a:off x="10092975" y="4556700"/>
              <a:ext cx="174800" cy="24350"/>
            </a:xfrm>
            <a:custGeom>
              <a:avLst/>
              <a:gdLst/>
              <a:ahLst/>
              <a:cxnLst/>
              <a:rect l="l" t="t" r="r" b="b"/>
              <a:pathLst>
                <a:path w="6992" h="974" fill="none" extrusionOk="0">
                  <a:moveTo>
                    <a:pt x="1" y="912"/>
                  </a:moveTo>
                  <a:cubicBezTo>
                    <a:pt x="639" y="97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27"/>
            <p:cNvSpPr/>
            <p:nvPr/>
          </p:nvSpPr>
          <p:spPr>
            <a:xfrm rot="5400000">
              <a:off x="10051188" y="4556713"/>
              <a:ext cx="174800" cy="24325"/>
            </a:xfrm>
            <a:custGeom>
              <a:avLst/>
              <a:gdLst/>
              <a:ahLst/>
              <a:cxnLst/>
              <a:rect l="l" t="t" r="r" b="b"/>
              <a:pathLst>
                <a:path w="6992" h="973" fill="none" extrusionOk="0">
                  <a:moveTo>
                    <a:pt x="1" y="912"/>
                  </a:moveTo>
                  <a:cubicBezTo>
                    <a:pt x="639" y="97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27"/>
            <p:cNvSpPr/>
            <p:nvPr/>
          </p:nvSpPr>
          <p:spPr>
            <a:xfrm rot="5400000">
              <a:off x="10010150" y="4556700"/>
              <a:ext cx="174800" cy="24350"/>
            </a:xfrm>
            <a:custGeom>
              <a:avLst/>
              <a:gdLst/>
              <a:ahLst/>
              <a:cxnLst/>
              <a:rect l="l" t="t" r="r" b="b"/>
              <a:pathLst>
                <a:path w="6992" h="974" fill="none" extrusionOk="0">
                  <a:moveTo>
                    <a:pt x="1" y="912"/>
                  </a:moveTo>
                  <a:cubicBezTo>
                    <a:pt x="639" y="973"/>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27"/>
            <p:cNvSpPr/>
            <p:nvPr/>
          </p:nvSpPr>
          <p:spPr>
            <a:xfrm rot="5400000">
              <a:off x="9968363" y="4556713"/>
              <a:ext cx="174800" cy="24325"/>
            </a:xfrm>
            <a:custGeom>
              <a:avLst/>
              <a:gdLst/>
              <a:ahLst/>
              <a:cxnLst/>
              <a:rect l="l" t="t" r="r" b="b"/>
              <a:pathLst>
                <a:path w="6992" h="973" fill="none" extrusionOk="0">
                  <a:moveTo>
                    <a:pt x="1" y="912"/>
                  </a:moveTo>
                  <a:cubicBezTo>
                    <a:pt x="639" y="97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27"/>
            <p:cNvSpPr/>
            <p:nvPr/>
          </p:nvSpPr>
          <p:spPr>
            <a:xfrm rot="5400000">
              <a:off x="9926563" y="4556713"/>
              <a:ext cx="174800" cy="24325"/>
            </a:xfrm>
            <a:custGeom>
              <a:avLst/>
              <a:gdLst/>
              <a:ahLst/>
              <a:cxnLst/>
              <a:rect l="l" t="t" r="r" b="b"/>
              <a:pathLst>
                <a:path w="6992" h="973" fill="none" extrusionOk="0">
                  <a:moveTo>
                    <a:pt x="1" y="912"/>
                  </a:moveTo>
                  <a:cubicBezTo>
                    <a:pt x="639" y="97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27"/>
            <p:cNvSpPr/>
            <p:nvPr/>
          </p:nvSpPr>
          <p:spPr>
            <a:xfrm rot="5400000">
              <a:off x="9885900" y="4556325"/>
              <a:ext cx="174800" cy="25100"/>
            </a:xfrm>
            <a:custGeom>
              <a:avLst/>
              <a:gdLst/>
              <a:ahLst/>
              <a:cxnLst/>
              <a:rect l="l" t="t" r="r" b="b"/>
              <a:pathLst>
                <a:path w="6992" h="1004" fill="none" extrusionOk="0">
                  <a:moveTo>
                    <a:pt x="1" y="912"/>
                  </a:moveTo>
                  <a:cubicBezTo>
                    <a:pt x="639" y="100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27"/>
            <p:cNvSpPr/>
            <p:nvPr/>
          </p:nvSpPr>
          <p:spPr>
            <a:xfrm rot="5400000">
              <a:off x="9844125" y="4556325"/>
              <a:ext cx="174800" cy="25100"/>
            </a:xfrm>
            <a:custGeom>
              <a:avLst/>
              <a:gdLst/>
              <a:ahLst/>
              <a:cxnLst/>
              <a:rect l="l" t="t" r="r" b="b"/>
              <a:pathLst>
                <a:path w="6992" h="1004" fill="none" extrusionOk="0">
                  <a:moveTo>
                    <a:pt x="1" y="913"/>
                  </a:moveTo>
                  <a:cubicBezTo>
                    <a:pt x="639" y="100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27"/>
            <p:cNvSpPr/>
            <p:nvPr/>
          </p:nvSpPr>
          <p:spPr>
            <a:xfrm rot="5400000">
              <a:off x="9803075" y="4556325"/>
              <a:ext cx="174800" cy="25100"/>
            </a:xfrm>
            <a:custGeom>
              <a:avLst/>
              <a:gdLst/>
              <a:ahLst/>
              <a:cxnLst/>
              <a:rect l="l" t="t" r="r" b="b"/>
              <a:pathLst>
                <a:path w="6992" h="1004" fill="none" extrusionOk="0">
                  <a:moveTo>
                    <a:pt x="1" y="912"/>
                  </a:moveTo>
                  <a:cubicBezTo>
                    <a:pt x="639" y="100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27"/>
            <p:cNvSpPr/>
            <p:nvPr/>
          </p:nvSpPr>
          <p:spPr>
            <a:xfrm rot="5400000">
              <a:off x="9761300" y="4556325"/>
              <a:ext cx="174800" cy="25100"/>
            </a:xfrm>
            <a:custGeom>
              <a:avLst/>
              <a:gdLst/>
              <a:ahLst/>
              <a:cxnLst/>
              <a:rect l="l" t="t" r="r" b="b"/>
              <a:pathLst>
                <a:path w="6992" h="1004" fill="none" extrusionOk="0">
                  <a:moveTo>
                    <a:pt x="1" y="913"/>
                  </a:moveTo>
                  <a:cubicBezTo>
                    <a:pt x="639" y="100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27"/>
            <p:cNvSpPr/>
            <p:nvPr/>
          </p:nvSpPr>
          <p:spPr>
            <a:xfrm rot="5400000">
              <a:off x="9719500" y="4556325"/>
              <a:ext cx="174800" cy="25100"/>
            </a:xfrm>
            <a:custGeom>
              <a:avLst/>
              <a:gdLst/>
              <a:ahLst/>
              <a:cxnLst/>
              <a:rect l="l" t="t" r="r" b="b"/>
              <a:pathLst>
                <a:path w="6992" h="1004" fill="none" extrusionOk="0">
                  <a:moveTo>
                    <a:pt x="1" y="913"/>
                  </a:moveTo>
                  <a:cubicBezTo>
                    <a:pt x="639" y="100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27"/>
            <p:cNvSpPr/>
            <p:nvPr/>
          </p:nvSpPr>
          <p:spPr>
            <a:xfrm rot="5400000">
              <a:off x="9678838" y="4556713"/>
              <a:ext cx="174800" cy="24325"/>
            </a:xfrm>
            <a:custGeom>
              <a:avLst/>
              <a:gdLst/>
              <a:ahLst/>
              <a:cxnLst/>
              <a:rect l="l" t="t" r="r" b="b"/>
              <a:pathLst>
                <a:path w="6992" h="973" fill="none" extrusionOk="0">
                  <a:moveTo>
                    <a:pt x="1" y="912"/>
                  </a:moveTo>
                  <a:cubicBezTo>
                    <a:pt x="639" y="97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27"/>
            <p:cNvSpPr/>
            <p:nvPr/>
          </p:nvSpPr>
          <p:spPr>
            <a:xfrm rot="5400000">
              <a:off x="9637050" y="4556700"/>
              <a:ext cx="174800" cy="24350"/>
            </a:xfrm>
            <a:custGeom>
              <a:avLst/>
              <a:gdLst/>
              <a:ahLst/>
              <a:cxnLst/>
              <a:rect l="l" t="t" r="r" b="b"/>
              <a:pathLst>
                <a:path w="6992" h="974" fill="none" extrusionOk="0">
                  <a:moveTo>
                    <a:pt x="1" y="913"/>
                  </a:moveTo>
                  <a:cubicBezTo>
                    <a:pt x="639" y="973"/>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27"/>
            <p:cNvSpPr/>
            <p:nvPr/>
          </p:nvSpPr>
          <p:spPr>
            <a:xfrm rot="5400000">
              <a:off x="9595250" y="4556700"/>
              <a:ext cx="174800" cy="24350"/>
            </a:xfrm>
            <a:custGeom>
              <a:avLst/>
              <a:gdLst/>
              <a:ahLst/>
              <a:cxnLst/>
              <a:rect l="l" t="t" r="r" b="b"/>
              <a:pathLst>
                <a:path w="6992" h="974" fill="none" extrusionOk="0">
                  <a:moveTo>
                    <a:pt x="1" y="912"/>
                  </a:moveTo>
                  <a:cubicBezTo>
                    <a:pt x="639" y="973"/>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27"/>
            <p:cNvSpPr/>
            <p:nvPr/>
          </p:nvSpPr>
          <p:spPr>
            <a:xfrm rot="5400000">
              <a:off x="9554225" y="4556700"/>
              <a:ext cx="174800" cy="24350"/>
            </a:xfrm>
            <a:custGeom>
              <a:avLst/>
              <a:gdLst/>
              <a:ahLst/>
              <a:cxnLst/>
              <a:rect l="l" t="t" r="r" b="b"/>
              <a:pathLst>
                <a:path w="6992" h="974" fill="none" extrusionOk="0">
                  <a:moveTo>
                    <a:pt x="1" y="913"/>
                  </a:moveTo>
                  <a:cubicBezTo>
                    <a:pt x="639" y="97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27"/>
            <p:cNvSpPr/>
            <p:nvPr/>
          </p:nvSpPr>
          <p:spPr>
            <a:xfrm rot="5400000">
              <a:off x="9512425" y="4556700"/>
              <a:ext cx="174800" cy="24350"/>
            </a:xfrm>
            <a:custGeom>
              <a:avLst/>
              <a:gdLst/>
              <a:ahLst/>
              <a:cxnLst/>
              <a:rect l="l" t="t" r="r" b="b"/>
              <a:pathLst>
                <a:path w="6992" h="974" fill="none" extrusionOk="0">
                  <a:moveTo>
                    <a:pt x="1" y="913"/>
                  </a:moveTo>
                  <a:cubicBezTo>
                    <a:pt x="639" y="973"/>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27"/>
            <p:cNvSpPr/>
            <p:nvPr/>
          </p:nvSpPr>
          <p:spPr>
            <a:xfrm rot="5400000">
              <a:off x="9471775" y="4556325"/>
              <a:ext cx="174800" cy="25100"/>
            </a:xfrm>
            <a:custGeom>
              <a:avLst/>
              <a:gdLst/>
              <a:ahLst/>
              <a:cxnLst/>
              <a:rect l="l" t="t" r="r" b="b"/>
              <a:pathLst>
                <a:path w="6992" h="1004" fill="none" extrusionOk="0">
                  <a:moveTo>
                    <a:pt x="1" y="912"/>
                  </a:moveTo>
                  <a:cubicBezTo>
                    <a:pt x="639" y="100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27"/>
            <p:cNvSpPr/>
            <p:nvPr/>
          </p:nvSpPr>
          <p:spPr>
            <a:xfrm rot="5400000">
              <a:off x="9429975" y="4556325"/>
              <a:ext cx="174800" cy="25100"/>
            </a:xfrm>
            <a:custGeom>
              <a:avLst/>
              <a:gdLst/>
              <a:ahLst/>
              <a:cxnLst/>
              <a:rect l="l" t="t" r="r" b="b"/>
              <a:pathLst>
                <a:path w="6992" h="1004" fill="none" extrusionOk="0">
                  <a:moveTo>
                    <a:pt x="1" y="912"/>
                  </a:moveTo>
                  <a:cubicBezTo>
                    <a:pt x="639" y="100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27"/>
            <p:cNvSpPr/>
            <p:nvPr/>
          </p:nvSpPr>
          <p:spPr>
            <a:xfrm rot="5400000">
              <a:off x="9388175" y="4556325"/>
              <a:ext cx="174800" cy="25100"/>
            </a:xfrm>
            <a:custGeom>
              <a:avLst/>
              <a:gdLst/>
              <a:ahLst/>
              <a:cxnLst/>
              <a:rect l="l" t="t" r="r" b="b"/>
              <a:pathLst>
                <a:path w="6992" h="1004" fill="none" extrusionOk="0">
                  <a:moveTo>
                    <a:pt x="1" y="912"/>
                  </a:moveTo>
                  <a:cubicBezTo>
                    <a:pt x="639" y="100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27"/>
            <p:cNvSpPr/>
            <p:nvPr/>
          </p:nvSpPr>
          <p:spPr>
            <a:xfrm rot="5400000">
              <a:off x="9347150" y="4556325"/>
              <a:ext cx="174800" cy="25100"/>
            </a:xfrm>
            <a:custGeom>
              <a:avLst/>
              <a:gdLst/>
              <a:ahLst/>
              <a:cxnLst/>
              <a:rect l="l" t="t" r="r" b="b"/>
              <a:pathLst>
                <a:path w="6992" h="1004" fill="none" extrusionOk="0">
                  <a:moveTo>
                    <a:pt x="1" y="912"/>
                  </a:moveTo>
                  <a:cubicBezTo>
                    <a:pt x="639" y="1004"/>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469" name="Google Shape;469;p27"/>
          <p:cNvCxnSpPr/>
          <p:nvPr/>
        </p:nvCxnSpPr>
        <p:spPr>
          <a:xfrm>
            <a:off x="-61775" y="4989050"/>
            <a:ext cx="9298500" cy="0"/>
          </a:xfrm>
          <a:prstGeom prst="straightConnector1">
            <a:avLst/>
          </a:prstGeom>
          <a:noFill/>
          <a:ln w="19050" cap="flat" cmpd="sng">
            <a:solidFill>
              <a:schemeClr val="dk1"/>
            </a:solidFill>
            <a:prstDash val="solid"/>
            <a:round/>
            <a:headEnd type="none" w="med" len="med"/>
            <a:tailEnd type="none" w="med" len="med"/>
          </a:ln>
        </p:spPr>
      </p:cxn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three columns 1">
  <p:cSld name="CUSTOM_3">
    <p:spTree>
      <p:nvGrpSpPr>
        <p:cNvPr id="1" name="Shape 470"/>
        <p:cNvGrpSpPr/>
        <p:nvPr/>
      </p:nvGrpSpPr>
      <p:grpSpPr>
        <a:xfrm>
          <a:off x="0" y="0"/>
          <a:ext cx="0" cy="0"/>
          <a:chOff x="0" y="0"/>
          <a:chExt cx="0" cy="0"/>
        </a:xfrm>
      </p:grpSpPr>
      <p:sp>
        <p:nvSpPr>
          <p:cNvPr id="471" name="Google Shape;471;p28"/>
          <p:cNvSpPr txBox="1">
            <a:spLocks noGrp="1"/>
          </p:cNvSpPr>
          <p:nvPr>
            <p:ph type="title"/>
          </p:nvPr>
        </p:nvSpPr>
        <p:spPr>
          <a:xfrm>
            <a:off x="720000" y="477600"/>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sz="3500"/>
            </a:lvl1pPr>
            <a:lvl2pPr lvl="1" rtl="0">
              <a:spcBef>
                <a:spcPts val="0"/>
              </a:spcBef>
              <a:spcAft>
                <a:spcPts val="0"/>
              </a:spcAft>
              <a:buSzPts val="3500"/>
              <a:buFont typeface="Raleway Thin"/>
              <a:buNone/>
              <a:defRPr sz="3500">
                <a:latin typeface="Raleway Thin"/>
                <a:ea typeface="Raleway Thin"/>
                <a:cs typeface="Raleway Thin"/>
                <a:sym typeface="Raleway Thin"/>
              </a:defRPr>
            </a:lvl2pPr>
            <a:lvl3pPr lvl="2" rtl="0">
              <a:spcBef>
                <a:spcPts val="0"/>
              </a:spcBef>
              <a:spcAft>
                <a:spcPts val="0"/>
              </a:spcAft>
              <a:buSzPts val="3500"/>
              <a:buFont typeface="Raleway Thin"/>
              <a:buNone/>
              <a:defRPr sz="3500">
                <a:latin typeface="Raleway Thin"/>
                <a:ea typeface="Raleway Thin"/>
                <a:cs typeface="Raleway Thin"/>
                <a:sym typeface="Raleway Thin"/>
              </a:defRPr>
            </a:lvl3pPr>
            <a:lvl4pPr lvl="3" rtl="0">
              <a:spcBef>
                <a:spcPts val="0"/>
              </a:spcBef>
              <a:spcAft>
                <a:spcPts val="0"/>
              </a:spcAft>
              <a:buSzPts val="3500"/>
              <a:buFont typeface="Raleway Thin"/>
              <a:buNone/>
              <a:defRPr sz="3500">
                <a:latin typeface="Raleway Thin"/>
                <a:ea typeface="Raleway Thin"/>
                <a:cs typeface="Raleway Thin"/>
                <a:sym typeface="Raleway Thin"/>
              </a:defRPr>
            </a:lvl4pPr>
            <a:lvl5pPr lvl="4" rtl="0">
              <a:spcBef>
                <a:spcPts val="0"/>
              </a:spcBef>
              <a:spcAft>
                <a:spcPts val="0"/>
              </a:spcAft>
              <a:buSzPts val="3500"/>
              <a:buFont typeface="Raleway Thin"/>
              <a:buNone/>
              <a:defRPr sz="3500">
                <a:latin typeface="Raleway Thin"/>
                <a:ea typeface="Raleway Thin"/>
                <a:cs typeface="Raleway Thin"/>
                <a:sym typeface="Raleway Thin"/>
              </a:defRPr>
            </a:lvl5pPr>
            <a:lvl6pPr lvl="5" rtl="0">
              <a:spcBef>
                <a:spcPts val="0"/>
              </a:spcBef>
              <a:spcAft>
                <a:spcPts val="0"/>
              </a:spcAft>
              <a:buSzPts val="3500"/>
              <a:buFont typeface="Raleway Thin"/>
              <a:buNone/>
              <a:defRPr sz="3500">
                <a:latin typeface="Raleway Thin"/>
                <a:ea typeface="Raleway Thin"/>
                <a:cs typeface="Raleway Thin"/>
                <a:sym typeface="Raleway Thin"/>
              </a:defRPr>
            </a:lvl6pPr>
            <a:lvl7pPr lvl="6" rtl="0">
              <a:spcBef>
                <a:spcPts val="0"/>
              </a:spcBef>
              <a:spcAft>
                <a:spcPts val="0"/>
              </a:spcAft>
              <a:buSzPts val="3500"/>
              <a:buFont typeface="Raleway Thin"/>
              <a:buNone/>
              <a:defRPr sz="3500">
                <a:latin typeface="Raleway Thin"/>
                <a:ea typeface="Raleway Thin"/>
                <a:cs typeface="Raleway Thin"/>
                <a:sym typeface="Raleway Thin"/>
              </a:defRPr>
            </a:lvl7pPr>
            <a:lvl8pPr lvl="7" rtl="0">
              <a:spcBef>
                <a:spcPts val="0"/>
              </a:spcBef>
              <a:spcAft>
                <a:spcPts val="0"/>
              </a:spcAft>
              <a:buSzPts val="3500"/>
              <a:buFont typeface="Raleway Thin"/>
              <a:buNone/>
              <a:defRPr sz="3500">
                <a:latin typeface="Raleway Thin"/>
                <a:ea typeface="Raleway Thin"/>
                <a:cs typeface="Raleway Thin"/>
                <a:sym typeface="Raleway Thin"/>
              </a:defRPr>
            </a:lvl8pPr>
            <a:lvl9pPr lvl="8" rtl="0">
              <a:spcBef>
                <a:spcPts val="0"/>
              </a:spcBef>
              <a:spcAft>
                <a:spcPts val="0"/>
              </a:spcAft>
              <a:buSzPts val="3500"/>
              <a:buFont typeface="Raleway Thin"/>
              <a:buNone/>
              <a:defRPr sz="3500">
                <a:latin typeface="Raleway Thin"/>
                <a:ea typeface="Raleway Thin"/>
                <a:cs typeface="Raleway Thin"/>
                <a:sym typeface="Raleway Thin"/>
              </a:defRPr>
            </a:lvl9pPr>
          </a:lstStyle>
          <a:p>
            <a:endParaRPr/>
          </a:p>
        </p:txBody>
      </p:sp>
      <p:sp>
        <p:nvSpPr>
          <p:cNvPr id="472" name="Google Shape;472;p28"/>
          <p:cNvSpPr txBox="1">
            <a:spLocks noGrp="1"/>
          </p:cNvSpPr>
          <p:nvPr>
            <p:ph type="ctrTitle" idx="2"/>
          </p:nvPr>
        </p:nvSpPr>
        <p:spPr>
          <a:xfrm>
            <a:off x="720000" y="3166375"/>
            <a:ext cx="1902300" cy="502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600"/>
              <a:buNone/>
              <a:defRPr sz="1600"/>
            </a:lvl1pPr>
            <a:lvl2pPr lvl="1" algn="ctr" rtl="0">
              <a:spcBef>
                <a:spcPts val="0"/>
              </a:spcBef>
              <a:spcAft>
                <a:spcPts val="0"/>
              </a:spcAft>
              <a:buSzPts val="1600"/>
              <a:buNone/>
              <a:defRPr sz="1600"/>
            </a:lvl2pPr>
            <a:lvl3pPr lvl="2" algn="ctr" rtl="0">
              <a:spcBef>
                <a:spcPts val="0"/>
              </a:spcBef>
              <a:spcAft>
                <a:spcPts val="0"/>
              </a:spcAft>
              <a:buSzPts val="1600"/>
              <a:buNone/>
              <a:defRPr sz="1600"/>
            </a:lvl3pPr>
            <a:lvl4pPr lvl="3" algn="ctr" rtl="0">
              <a:spcBef>
                <a:spcPts val="0"/>
              </a:spcBef>
              <a:spcAft>
                <a:spcPts val="0"/>
              </a:spcAft>
              <a:buSzPts val="1600"/>
              <a:buNone/>
              <a:defRPr sz="1600"/>
            </a:lvl4pPr>
            <a:lvl5pPr lvl="4" algn="ctr" rtl="0">
              <a:spcBef>
                <a:spcPts val="0"/>
              </a:spcBef>
              <a:spcAft>
                <a:spcPts val="0"/>
              </a:spcAft>
              <a:buSzPts val="1600"/>
              <a:buNone/>
              <a:defRPr sz="1600"/>
            </a:lvl5pPr>
            <a:lvl6pPr lvl="5" algn="ctr" rtl="0">
              <a:spcBef>
                <a:spcPts val="0"/>
              </a:spcBef>
              <a:spcAft>
                <a:spcPts val="0"/>
              </a:spcAft>
              <a:buSzPts val="1600"/>
              <a:buNone/>
              <a:defRPr sz="1600"/>
            </a:lvl6pPr>
            <a:lvl7pPr lvl="6" algn="ctr" rtl="0">
              <a:spcBef>
                <a:spcPts val="0"/>
              </a:spcBef>
              <a:spcAft>
                <a:spcPts val="0"/>
              </a:spcAft>
              <a:buSzPts val="1600"/>
              <a:buNone/>
              <a:defRPr sz="1600"/>
            </a:lvl7pPr>
            <a:lvl8pPr lvl="7" algn="ctr" rtl="0">
              <a:spcBef>
                <a:spcPts val="0"/>
              </a:spcBef>
              <a:spcAft>
                <a:spcPts val="0"/>
              </a:spcAft>
              <a:buSzPts val="1600"/>
              <a:buNone/>
              <a:defRPr sz="1600"/>
            </a:lvl8pPr>
            <a:lvl9pPr lvl="8" algn="ctr" rtl="0">
              <a:spcBef>
                <a:spcPts val="0"/>
              </a:spcBef>
              <a:spcAft>
                <a:spcPts val="0"/>
              </a:spcAft>
              <a:buSzPts val="1600"/>
              <a:buNone/>
              <a:defRPr sz="1600"/>
            </a:lvl9pPr>
          </a:lstStyle>
          <a:p>
            <a:endParaRPr/>
          </a:p>
        </p:txBody>
      </p:sp>
      <p:sp>
        <p:nvSpPr>
          <p:cNvPr id="473" name="Google Shape;473;p28"/>
          <p:cNvSpPr txBox="1">
            <a:spLocks noGrp="1"/>
          </p:cNvSpPr>
          <p:nvPr>
            <p:ph type="subTitle" idx="1"/>
          </p:nvPr>
        </p:nvSpPr>
        <p:spPr>
          <a:xfrm>
            <a:off x="720000" y="3505950"/>
            <a:ext cx="1902300" cy="969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5"/>
              </a:buClr>
              <a:buSzPts val="1400"/>
              <a:buNone/>
              <a:defRPr sz="1400">
                <a:solidFill>
                  <a:schemeClr val="accent5"/>
                </a:solidFill>
              </a:defRPr>
            </a:lvl1pPr>
            <a:lvl2pPr lvl="1" algn="ctr" rtl="0">
              <a:lnSpc>
                <a:spcPct val="100000"/>
              </a:lnSpc>
              <a:spcBef>
                <a:spcPts val="0"/>
              </a:spcBef>
              <a:spcAft>
                <a:spcPts val="0"/>
              </a:spcAft>
              <a:buClr>
                <a:schemeClr val="accent5"/>
              </a:buClr>
              <a:buSzPts val="1400"/>
              <a:buNone/>
              <a:defRPr>
                <a:solidFill>
                  <a:schemeClr val="accent5"/>
                </a:solidFill>
              </a:defRPr>
            </a:lvl2pPr>
            <a:lvl3pPr lvl="2" algn="ctr" rtl="0">
              <a:lnSpc>
                <a:spcPct val="100000"/>
              </a:lnSpc>
              <a:spcBef>
                <a:spcPts val="0"/>
              </a:spcBef>
              <a:spcAft>
                <a:spcPts val="0"/>
              </a:spcAft>
              <a:buClr>
                <a:schemeClr val="accent5"/>
              </a:buClr>
              <a:buSzPts val="1400"/>
              <a:buNone/>
              <a:defRPr>
                <a:solidFill>
                  <a:schemeClr val="accent5"/>
                </a:solidFill>
              </a:defRPr>
            </a:lvl3pPr>
            <a:lvl4pPr lvl="3" algn="ctr" rtl="0">
              <a:lnSpc>
                <a:spcPct val="100000"/>
              </a:lnSpc>
              <a:spcBef>
                <a:spcPts val="0"/>
              </a:spcBef>
              <a:spcAft>
                <a:spcPts val="0"/>
              </a:spcAft>
              <a:buClr>
                <a:schemeClr val="accent5"/>
              </a:buClr>
              <a:buSzPts val="1400"/>
              <a:buNone/>
              <a:defRPr>
                <a:solidFill>
                  <a:schemeClr val="accent5"/>
                </a:solidFill>
              </a:defRPr>
            </a:lvl4pPr>
            <a:lvl5pPr lvl="4" algn="ctr" rtl="0">
              <a:lnSpc>
                <a:spcPct val="100000"/>
              </a:lnSpc>
              <a:spcBef>
                <a:spcPts val="0"/>
              </a:spcBef>
              <a:spcAft>
                <a:spcPts val="0"/>
              </a:spcAft>
              <a:buClr>
                <a:schemeClr val="accent5"/>
              </a:buClr>
              <a:buSzPts val="1400"/>
              <a:buNone/>
              <a:defRPr>
                <a:solidFill>
                  <a:schemeClr val="accent5"/>
                </a:solidFill>
              </a:defRPr>
            </a:lvl5pPr>
            <a:lvl6pPr lvl="5" algn="ctr" rtl="0">
              <a:lnSpc>
                <a:spcPct val="100000"/>
              </a:lnSpc>
              <a:spcBef>
                <a:spcPts val="0"/>
              </a:spcBef>
              <a:spcAft>
                <a:spcPts val="0"/>
              </a:spcAft>
              <a:buClr>
                <a:schemeClr val="accent5"/>
              </a:buClr>
              <a:buSzPts val="1400"/>
              <a:buNone/>
              <a:defRPr>
                <a:solidFill>
                  <a:schemeClr val="accent5"/>
                </a:solidFill>
              </a:defRPr>
            </a:lvl6pPr>
            <a:lvl7pPr lvl="6" algn="ctr" rtl="0">
              <a:lnSpc>
                <a:spcPct val="100000"/>
              </a:lnSpc>
              <a:spcBef>
                <a:spcPts val="0"/>
              </a:spcBef>
              <a:spcAft>
                <a:spcPts val="0"/>
              </a:spcAft>
              <a:buClr>
                <a:schemeClr val="accent5"/>
              </a:buClr>
              <a:buSzPts val="1400"/>
              <a:buNone/>
              <a:defRPr>
                <a:solidFill>
                  <a:schemeClr val="accent5"/>
                </a:solidFill>
              </a:defRPr>
            </a:lvl7pPr>
            <a:lvl8pPr lvl="7" algn="ctr" rtl="0">
              <a:lnSpc>
                <a:spcPct val="100000"/>
              </a:lnSpc>
              <a:spcBef>
                <a:spcPts val="0"/>
              </a:spcBef>
              <a:spcAft>
                <a:spcPts val="0"/>
              </a:spcAft>
              <a:buClr>
                <a:schemeClr val="accent5"/>
              </a:buClr>
              <a:buSzPts val="1400"/>
              <a:buNone/>
              <a:defRPr>
                <a:solidFill>
                  <a:schemeClr val="accent5"/>
                </a:solidFill>
              </a:defRPr>
            </a:lvl8pPr>
            <a:lvl9pPr lvl="8" algn="ctr" rtl="0">
              <a:lnSpc>
                <a:spcPct val="100000"/>
              </a:lnSpc>
              <a:spcBef>
                <a:spcPts val="0"/>
              </a:spcBef>
              <a:spcAft>
                <a:spcPts val="0"/>
              </a:spcAft>
              <a:buClr>
                <a:schemeClr val="accent5"/>
              </a:buClr>
              <a:buSzPts val="1400"/>
              <a:buNone/>
              <a:defRPr>
                <a:solidFill>
                  <a:schemeClr val="accent5"/>
                </a:solidFill>
              </a:defRPr>
            </a:lvl9pPr>
          </a:lstStyle>
          <a:p>
            <a:endParaRPr/>
          </a:p>
        </p:txBody>
      </p:sp>
      <p:sp>
        <p:nvSpPr>
          <p:cNvPr id="474" name="Google Shape;474;p28"/>
          <p:cNvSpPr txBox="1">
            <a:spLocks noGrp="1"/>
          </p:cNvSpPr>
          <p:nvPr>
            <p:ph type="ctrTitle" idx="3"/>
          </p:nvPr>
        </p:nvSpPr>
        <p:spPr>
          <a:xfrm>
            <a:off x="3620861" y="3166375"/>
            <a:ext cx="1902300" cy="502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600"/>
              <a:buNone/>
              <a:defRPr sz="1600"/>
            </a:lvl1pPr>
            <a:lvl2pPr lvl="1" algn="ctr" rtl="0">
              <a:spcBef>
                <a:spcPts val="0"/>
              </a:spcBef>
              <a:spcAft>
                <a:spcPts val="0"/>
              </a:spcAft>
              <a:buSzPts val="1600"/>
              <a:buNone/>
              <a:defRPr sz="1600"/>
            </a:lvl2pPr>
            <a:lvl3pPr lvl="2" algn="ctr" rtl="0">
              <a:spcBef>
                <a:spcPts val="0"/>
              </a:spcBef>
              <a:spcAft>
                <a:spcPts val="0"/>
              </a:spcAft>
              <a:buSzPts val="1600"/>
              <a:buNone/>
              <a:defRPr sz="1600"/>
            </a:lvl3pPr>
            <a:lvl4pPr lvl="3" algn="ctr" rtl="0">
              <a:spcBef>
                <a:spcPts val="0"/>
              </a:spcBef>
              <a:spcAft>
                <a:spcPts val="0"/>
              </a:spcAft>
              <a:buSzPts val="1600"/>
              <a:buNone/>
              <a:defRPr sz="1600"/>
            </a:lvl4pPr>
            <a:lvl5pPr lvl="4" algn="ctr" rtl="0">
              <a:spcBef>
                <a:spcPts val="0"/>
              </a:spcBef>
              <a:spcAft>
                <a:spcPts val="0"/>
              </a:spcAft>
              <a:buSzPts val="1600"/>
              <a:buNone/>
              <a:defRPr sz="1600"/>
            </a:lvl5pPr>
            <a:lvl6pPr lvl="5" algn="ctr" rtl="0">
              <a:spcBef>
                <a:spcPts val="0"/>
              </a:spcBef>
              <a:spcAft>
                <a:spcPts val="0"/>
              </a:spcAft>
              <a:buSzPts val="1600"/>
              <a:buNone/>
              <a:defRPr sz="1600"/>
            </a:lvl6pPr>
            <a:lvl7pPr lvl="6" algn="ctr" rtl="0">
              <a:spcBef>
                <a:spcPts val="0"/>
              </a:spcBef>
              <a:spcAft>
                <a:spcPts val="0"/>
              </a:spcAft>
              <a:buSzPts val="1600"/>
              <a:buNone/>
              <a:defRPr sz="1600"/>
            </a:lvl7pPr>
            <a:lvl8pPr lvl="7" algn="ctr" rtl="0">
              <a:spcBef>
                <a:spcPts val="0"/>
              </a:spcBef>
              <a:spcAft>
                <a:spcPts val="0"/>
              </a:spcAft>
              <a:buSzPts val="1600"/>
              <a:buNone/>
              <a:defRPr sz="1600"/>
            </a:lvl8pPr>
            <a:lvl9pPr lvl="8" algn="ctr" rtl="0">
              <a:spcBef>
                <a:spcPts val="0"/>
              </a:spcBef>
              <a:spcAft>
                <a:spcPts val="0"/>
              </a:spcAft>
              <a:buSzPts val="1600"/>
              <a:buNone/>
              <a:defRPr sz="1600"/>
            </a:lvl9pPr>
          </a:lstStyle>
          <a:p>
            <a:endParaRPr/>
          </a:p>
        </p:txBody>
      </p:sp>
      <p:sp>
        <p:nvSpPr>
          <p:cNvPr id="475" name="Google Shape;475;p28"/>
          <p:cNvSpPr txBox="1">
            <a:spLocks noGrp="1"/>
          </p:cNvSpPr>
          <p:nvPr>
            <p:ph type="subTitle" idx="4"/>
          </p:nvPr>
        </p:nvSpPr>
        <p:spPr>
          <a:xfrm>
            <a:off x="3620862" y="3505950"/>
            <a:ext cx="1902300" cy="969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5"/>
              </a:buClr>
              <a:buSzPts val="1400"/>
              <a:buNone/>
              <a:defRPr sz="1400">
                <a:solidFill>
                  <a:schemeClr val="accent5"/>
                </a:solidFill>
              </a:defRPr>
            </a:lvl1pPr>
            <a:lvl2pPr lvl="1" algn="ctr" rtl="0">
              <a:lnSpc>
                <a:spcPct val="100000"/>
              </a:lnSpc>
              <a:spcBef>
                <a:spcPts val="0"/>
              </a:spcBef>
              <a:spcAft>
                <a:spcPts val="0"/>
              </a:spcAft>
              <a:buClr>
                <a:schemeClr val="accent5"/>
              </a:buClr>
              <a:buSzPts val="1400"/>
              <a:buNone/>
              <a:defRPr>
                <a:solidFill>
                  <a:schemeClr val="accent5"/>
                </a:solidFill>
              </a:defRPr>
            </a:lvl2pPr>
            <a:lvl3pPr lvl="2" algn="ctr" rtl="0">
              <a:lnSpc>
                <a:spcPct val="100000"/>
              </a:lnSpc>
              <a:spcBef>
                <a:spcPts val="0"/>
              </a:spcBef>
              <a:spcAft>
                <a:spcPts val="0"/>
              </a:spcAft>
              <a:buClr>
                <a:schemeClr val="accent5"/>
              </a:buClr>
              <a:buSzPts val="1400"/>
              <a:buNone/>
              <a:defRPr>
                <a:solidFill>
                  <a:schemeClr val="accent5"/>
                </a:solidFill>
              </a:defRPr>
            </a:lvl3pPr>
            <a:lvl4pPr lvl="3" algn="ctr" rtl="0">
              <a:lnSpc>
                <a:spcPct val="100000"/>
              </a:lnSpc>
              <a:spcBef>
                <a:spcPts val="0"/>
              </a:spcBef>
              <a:spcAft>
                <a:spcPts val="0"/>
              </a:spcAft>
              <a:buClr>
                <a:schemeClr val="accent5"/>
              </a:buClr>
              <a:buSzPts val="1400"/>
              <a:buNone/>
              <a:defRPr>
                <a:solidFill>
                  <a:schemeClr val="accent5"/>
                </a:solidFill>
              </a:defRPr>
            </a:lvl4pPr>
            <a:lvl5pPr lvl="4" algn="ctr" rtl="0">
              <a:lnSpc>
                <a:spcPct val="100000"/>
              </a:lnSpc>
              <a:spcBef>
                <a:spcPts val="0"/>
              </a:spcBef>
              <a:spcAft>
                <a:spcPts val="0"/>
              </a:spcAft>
              <a:buClr>
                <a:schemeClr val="accent5"/>
              </a:buClr>
              <a:buSzPts val="1400"/>
              <a:buNone/>
              <a:defRPr>
                <a:solidFill>
                  <a:schemeClr val="accent5"/>
                </a:solidFill>
              </a:defRPr>
            </a:lvl5pPr>
            <a:lvl6pPr lvl="5" algn="ctr" rtl="0">
              <a:lnSpc>
                <a:spcPct val="100000"/>
              </a:lnSpc>
              <a:spcBef>
                <a:spcPts val="0"/>
              </a:spcBef>
              <a:spcAft>
                <a:spcPts val="0"/>
              </a:spcAft>
              <a:buClr>
                <a:schemeClr val="accent5"/>
              </a:buClr>
              <a:buSzPts val="1400"/>
              <a:buNone/>
              <a:defRPr>
                <a:solidFill>
                  <a:schemeClr val="accent5"/>
                </a:solidFill>
              </a:defRPr>
            </a:lvl6pPr>
            <a:lvl7pPr lvl="6" algn="ctr" rtl="0">
              <a:lnSpc>
                <a:spcPct val="100000"/>
              </a:lnSpc>
              <a:spcBef>
                <a:spcPts val="0"/>
              </a:spcBef>
              <a:spcAft>
                <a:spcPts val="0"/>
              </a:spcAft>
              <a:buClr>
                <a:schemeClr val="accent5"/>
              </a:buClr>
              <a:buSzPts val="1400"/>
              <a:buNone/>
              <a:defRPr>
                <a:solidFill>
                  <a:schemeClr val="accent5"/>
                </a:solidFill>
              </a:defRPr>
            </a:lvl7pPr>
            <a:lvl8pPr lvl="7" algn="ctr" rtl="0">
              <a:lnSpc>
                <a:spcPct val="100000"/>
              </a:lnSpc>
              <a:spcBef>
                <a:spcPts val="0"/>
              </a:spcBef>
              <a:spcAft>
                <a:spcPts val="0"/>
              </a:spcAft>
              <a:buClr>
                <a:schemeClr val="accent5"/>
              </a:buClr>
              <a:buSzPts val="1400"/>
              <a:buNone/>
              <a:defRPr>
                <a:solidFill>
                  <a:schemeClr val="accent5"/>
                </a:solidFill>
              </a:defRPr>
            </a:lvl8pPr>
            <a:lvl9pPr lvl="8" algn="ctr" rtl="0">
              <a:lnSpc>
                <a:spcPct val="100000"/>
              </a:lnSpc>
              <a:spcBef>
                <a:spcPts val="0"/>
              </a:spcBef>
              <a:spcAft>
                <a:spcPts val="0"/>
              </a:spcAft>
              <a:buClr>
                <a:schemeClr val="accent5"/>
              </a:buClr>
              <a:buSzPts val="1400"/>
              <a:buNone/>
              <a:defRPr>
                <a:solidFill>
                  <a:schemeClr val="accent5"/>
                </a:solidFill>
              </a:defRPr>
            </a:lvl9pPr>
          </a:lstStyle>
          <a:p>
            <a:endParaRPr/>
          </a:p>
        </p:txBody>
      </p:sp>
      <p:sp>
        <p:nvSpPr>
          <p:cNvPr id="476" name="Google Shape;476;p28"/>
          <p:cNvSpPr txBox="1">
            <a:spLocks noGrp="1"/>
          </p:cNvSpPr>
          <p:nvPr>
            <p:ph type="ctrTitle" idx="5"/>
          </p:nvPr>
        </p:nvSpPr>
        <p:spPr>
          <a:xfrm>
            <a:off x="6521698" y="3166375"/>
            <a:ext cx="1902300" cy="502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600"/>
              <a:buNone/>
              <a:defRPr sz="1600"/>
            </a:lvl1pPr>
            <a:lvl2pPr lvl="1" algn="ctr" rtl="0">
              <a:spcBef>
                <a:spcPts val="0"/>
              </a:spcBef>
              <a:spcAft>
                <a:spcPts val="0"/>
              </a:spcAft>
              <a:buSzPts val="1600"/>
              <a:buNone/>
              <a:defRPr sz="1600"/>
            </a:lvl2pPr>
            <a:lvl3pPr lvl="2" algn="ctr" rtl="0">
              <a:spcBef>
                <a:spcPts val="0"/>
              </a:spcBef>
              <a:spcAft>
                <a:spcPts val="0"/>
              </a:spcAft>
              <a:buSzPts val="1600"/>
              <a:buNone/>
              <a:defRPr sz="1600"/>
            </a:lvl3pPr>
            <a:lvl4pPr lvl="3" algn="ctr" rtl="0">
              <a:spcBef>
                <a:spcPts val="0"/>
              </a:spcBef>
              <a:spcAft>
                <a:spcPts val="0"/>
              </a:spcAft>
              <a:buSzPts val="1600"/>
              <a:buNone/>
              <a:defRPr sz="1600"/>
            </a:lvl4pPr>
            <a:lvl5pPr lvl="4" algn="ctr" rtl="0">
              <a:spcBef>
                <a:spcPts val="0"/>
              </a:spcBef>
              <a:spcAft>
                <a:spcPts val="0"/>
              </a:spcAft>
              <a:buSzPts val="1600"/>
              <a:buNone/>
              <a:defRPr sz="1600"/>
            </a:lvl5pPr>
            <a:lvl6pPr lvl="5" algn="ctr" rtl="0">
              <a:spcBef>
                <a:spcPts val="0"/>
              </a:spcBef>
              <a:spcAft>
                <a:spcPts val="0"/>
              </a:spcAft>
              <a:buSzPts val="1600"/>
              <a:buNone/>
              <a:defRPr sz="1600"/>
            </a:lvl6pPr>
            <a:lvl7pPr lvl="6" algn="ctr" rtl="0">
              <a:spcBef>
                <a:spcPts val="0"/>
              </a:spcBef>
              <a:spcAft>
                <a:spcPts val="0"/>
              </a:spcAft>
              <a:buSzPts val="1600"/>
              <a:buNone/>
              <a:defRPr sz="1600"/>
            </a:lvl7pPr>
            <a:lvl8pPr lvl="7" algn="ctr" rtl="0">
              <a:spcBef>
                <a:spcPts val="0"/>
              </a:spcBef>
              <a:spcAft>
                <a:spcPts val="0"/>
              </a:spcAft>
              <a:buSzPts val="1600"/>
              <a:buNone/>
              <a:defRPr sz="1600"/>
            </a:lvl8pPr>
            <a:lvl9pPr lvl="8" algn="ctr" rtl="0">
              <a:spcBef>
                <a:spcPts val="0"/>
              </a:spcBef>
              <a:spcAft>
                <a:spcPts val="0"/>
              </a:spcAft>
              <a:buSzPts val="1600"/>
              <a:buNone/>
              <a:defRPr sz="1600"/>
            </a:lvl9pPr>
          </a:lstStyle>
          <a:p>
            <a:endParaRPr/>
          </a:p>
        </p:txBody>
      </p:sp>
      <p:sp>
        <p:nvSpPr>
          <p:cNvPr id="477" name="Google Shape;477;p28"/>
          <p:cNvSpPr txBox="1">
            <a:spLocks noGrp="1"/>
          </p:cNvSpPr>
          <p:nvPr>
            <p:ph type="subTitle" idx="6"/>
          </p:nvPr>
        </p:nvSpPr>
        <p:spPr>
          <a:xfrm>
            <a:off x="6521700" y="3505950"/>
            <a:ext cx="1902300" cy="969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5"/>
              </a:buClr>
              <a:buSzPts val="1400"/>
              <a:buNone/>
              <a:defRPr sz="1400">
                <a:solidFill>
                  <a:schemeClr val="accent5"/>
                </a:solidFill>
              </a:defRPr>
            </a:lvl1pPr>
            <a:lvl2pPr lvl="1" algn="ctr" rtl="0">
              <a:lnSpc>
                <a:spcPct val="100000"/>
              </a:lnSpc>
              <a:spcBef>
                <a:spcPts val="0"/>
              </a:spcBef>
              <a:spcAft>
                <a:spcPts val="0"/>
              </a:spcAft>
              <a:buClr>
                <a:schemeClr val="accent5"/>
              </a:buClr>
              <a:buSzPts val="1400"/>
              <a:buNone/>
              <a:defRPr>
                <a:solidFill>
                  <a:schemeClr val="accent5"/>
                </a:solidFill>
              </a:defRPr>
            </a:lvl2pPr>
            <a:lvl3pPr lvl="2" algn="ctr" rtl="0">
              <a:lnSpc>
                <a:spcPct val="100000"/>
              </a:lnSpc>
              <a:spcBef>
                <a:spcPts val="0"/>
              </a:spcBef>
              <a:spcAft>
                <a:spcPts val="0"/>
              </a:spcAft>
              <a:buClr>
                <a:schemeClr val="accent5"/>
              </a:buClr>
              <a:buSzPts val="1400"/>
              <a:buNone/>
              <a:defRPr>
                <a:solidFill>
                  <a:schemeClr val="accent5"/>
                </a:solidFill>
              </a:defRPr>
            </a:lvl3pPr>
            <a:lvl4pPr lvl="3" algn="ctr" rtl="0">
              <a:lnSpc>
                <a:spcPct val="100000"/>
              </a:lnSpc>
              <a:spcBef>
                <a:spcPts val="0"/>
              </a:spcBef>
              <a:spcAft>
                <a:spcPts val="0"/>
              </a:spcAft>
              <a:buClr>
                <a:schemeClr val="accent5"/>
              </a:buClr>
              <a:buSzPts val="1400"/>
              <a:buNone/>
              <a:defRPr>
                <a:solidFill>
                  <a:schemeClr val="accent5"/>
                </a:solidFill>
              </a:defRPr>
            </a:lvl4pPr>
            <a:lvl5pPr lvl="4" algn="ctr" rtl="0">
              <a:lnSpc>
                <a:spcPct val="100000"/>
              </a:lnSpc>
              <a:spcBef>
                <a:spcPts val="0"/>
              </a:spcBef>
              <a:spcAft>
                <a:spcPts val="0"/>
              </a:spcAft>
              <a:buClr>
                <a:schemeClr val="accent5"/>
              </a:buClr>
              <a:buSzPts val="1400"/>
              <a:buNone/>
              <a:defRPr>
                <a:solidFill>
                  <a:schemeClr val="accent5"/>
                </a:solidFill>
              </a:defRPr>
            </a:lvl5pPr>
            <a:lvl6pPr lvl="5" algn="ctr" rtl="0">
              <a:lnSpc>
                <a:spcPct val="100000"/>
              </a:lnSpc>
              <a:spcBef>
                <a:spcPts val="0"/>
              </a:spcBef>
              <a:spcAft>
                <a:spcPts val="0"/>
              </a:spcAft>
              <a:buClr>
                <a:schemeClr val="accent5"/>
              </a:buClr>
              <a:buSzPts val="1400"/>
              <a:buNone/>
              <a:defRPr>
                <a:solidFill>
                  <a:schemeClr val="accent5"/>
                </a:solidFill>
              </a:defRPr>
            </a:lvl6pPr>
            <a:lvl7pPr lvl="6" algn="ctr" rtl="0">
              <a:lnSpc>
                <a:spcPct val="100000"/>
              </a:lnSpc>
              <a:spcBef>
                <a:spcPts val="0"/>
              </a:spcBef>
              <a:spcAft>
                <a:spcPts val="0"/>
              </a:spcAft>
              <a:buClr>
                <a:schemeClr val="accent5"/>
              </a:buClr>
              <a:buSzPts val="1400"/>
              <a:buNone/>
              <a:defRPr>
                <a:solidFill>
                  <a:schemeClr val="accent5"/>
                </a:solidFill>
              </a:defRPr>
            </a:lvl7pPr>
            <a:lvl8pPr lvl="7" algn="ctr" rtl="0">
              <a:lnSpc>
                <a:spcPct val="100000"/>
              </a:lnSpc>
              <a:spcBef>
                <a:spcPts val="0"/>
              </a:spcBef>
              <a:spcAft>
                <a:spcPts val="0"/>
              </a:spcAft>
              <a:buClr>
                <a:schemeClr val="accent5"/>
              </a:buClr>
              <a:buSzPts val="1400"/>
              <a:buNone/>
              <a:defRPr>
                <a:solidFill>
                  <a:schemeClr val="accent5"/>
                </a:solidFill>
              </a:defRPr>
            </a:lvl8pPr>
            <a:lvl9pPr lvl="8" algn="ctr" rtl="0">
              <a:lnSpc>
                <a:spcPct val="100000"/>
              </a:lnSpc>
              <a:spcBef>
                <a:spcPts val="0"/>
              </a:spcBef>
              <a:spcAft>
                <a:spcPts val="0"/>
              </a:spcAft>
              <a:buClr>
                <a:schemeClr val="accent5"/>
              </a:buClr>
              <a:buSzPts val="1400"/>
              <a:buNone/>
              <a:defRPr>
                <a:solidFill>
                  <a:schemeClr val="accent5"/>
                </a:solidFill>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four columns">
  <p:cSld name="CUSTOM_4">
    <p:spTree>
      <p:nvGrpSpPr>
        <p:cNvPr id="1" name="Shape 478"/>
        <p:cNvGrpSpPr/>
        <p:nvPr/>
      </p:nvGrpSpPr>
      <p:grpSpPr>
        <a:xfrm>
          <a:off x="0" y="0"/>
          <a:ext cx="0" cy="0"/>
          <a:chOff x="0" y="0"/>
          <a:chExt cx="0" cy="0"/>
        </a:xfrm>
      </p:grpSpPr>
      <p:sp>
        <p:nvSpPr>
          <p:cNvPr id="479" name="Google Shape;479;p29"/>
          <p:cNvSpPr/>
          <p:nvPr/>
        </p:nvSpPr>
        <p:spPr>
          <a:xfrm>
            <a:off x="281250" y="-94000"/>
            <a:ext cx="8581500" cy="5089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80" name="Google Shape;480;p29"/>
          <p:cNvGrpSpPr/>
          <p:nvPr/>
        </p:nvGrpSpPr>
        <p:grpSpPr>
          <a:xfrm flipH="1">
            <a:off x="6350182" y="661664"/>
            <a:ext cx="3823739" cy="312682"/>
            <a:chOff x="9422000" y="4481475"/>
            <a:chExt cx="2137600" cy="174800"/>
          </a:xfrm>
        </p:grpSpPr>
        <p:sp>
          <p:nvSpPr>
            <p:cNvPr id="481" name="Google Shape;481;p29"/>
            <p:cNvSpPr/>
            <p:nvPr/>
          </p:nvSpPr>
          <p:spPr>
            <a:xfrm rot="5400000">
              <a:off x="11460025" y="4556700"/>
              <a:ext cx="174800" cy="24350"/>
            </a:xfrm>
            <a:custGeom>
              <a:avLst/>
              <a:gdLst/>
              <a:ahLst/>
              <a:cxnLst/>
              <a:rect l="l" t="t" r="r" b="b"/>
              <a:pathLst>
                <a:path w="6992" h="974" fill="none" extrusionOk="0">
                  <a:moveTo>
                    <a:pt x="1" y="913"/>
                  </a:moveTo>
                  <a:cubicBezTo>
                    <a:pt x="639" y="973"/>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29"/>
            <p:cNvSpPr/>
            <p:nvPr/>
          </p:nvSpPr>
          <p:spPr>
            <a:xfrm rot="5400000">
              <a:off x="11418988" y="4556713"/>
              <a:ext cx="174800" cy="24325"/>
            </a:xfrm>
            <a:custGeom>
              <a:avLst/>
              <a:gdLst/>
              <a:ahLst/>
              <a:cxnLst/>
              <a:rect l="l" t="t" r="r" b="b"/>
              <a:pathLst>
                <a:path w="6992" h="973" fill="none" extrusionOk="0">
                  <a:moveTo>
                    <a:pt x="1" y="912"/>
                  </a:moveTo>
                  <a:cubicBezTo>
                    <a:pt x="639" y="97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29"/>
            <p:cNvSpPr/>
            <p:nvPr/>
          </p:nvSpPr>
          <p:spPr>
            <a:xfrm rot="5400000">
              <a:off x="11377200" y="4556700"/>
              <a:ext cx="174800" cy="24350"/>
            </a:xfrm>
            <a:custGeom>
              <a:avLst/>
              <a:gdLst/>
              <a:ahLst/>
              <a:cxnLst/>
              <a:rect l="l" t="t" r="r" b="b"/>
              <a:pathLst>
                <a:path w="6992" h="974" fill="none" extrusionOk="0">
                  <a:moveTo>
                    <a:pt x="1" y="913"/>
                  </a:moveTo>
                  <a:cubicBezTo>
                    <a:pt x="639" y="97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29"/>
            <p:cNvSpPr/>
            <p:nvPr/>
          </p:nvSpPr>
          <p:spPr>
            <a:xfrm rot="5400000">
              <a:off x="11335400" y="4556700"/>
              <a:ext cx="174800" cy="24350"/>
            </a:xfrm>
            <a:custGeom>
              <a:avLst/>
              <a:gdLst/>
              <a:ahLst/>
              <a:cxnLst/>
              <a:rect l="l" t="t" r="r" b="b"/>
              <a:pathLst>
                <a:path w="6992" h="974" fill="none" extrusionOk="0">
                  <a:moveTo>
                    <a:pt x="1" y="913"/>
                  </a:moveTo>
                  <a:cubicBezTo>
                    <a:pt x="639" y="973"/>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29"/>
            <p:cNvSpPr/>
            <p:nvPr/>
          </p:nvSpPr>
          <p:spPr>
            <a:xfrm rot="5400000">
              <a:off x="11294363" y="4556713"/>
              <a:ext cx="174800" cy="24325"/>
            </a:xfrm>
            <a:custGeom>
              <a:avLst/>
              <a:gdLst/>
              <a:ahLst/>
              <a:cxnLst/>
              <a:rect l="l" t="t" r="r" b="b"/>
              <a:pathLst>
                <a:path w="6992" h="973" fill="none" extrusionOk="0">
                  <a:moveTo>
                    <a:pt x="1" y="912"/>
                  </a:moveTo>
                  <a:cubicBezTo>
                    <a:pt x="639" y="97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29"/>
            <p:cNvSpPr/>
            <p:nvPr/>
          </p:nvSpPr>
          <p:spPr>
            <a:xfrm rot="5400000">
              <a:off x="11252575" y="4556700"/>
              <a:ext cx="174800" cy="24350"/>
            </a:xfrm>
            <a:custGeom>
              <a:avLst/>
              <a:gdLst/>
              <a:ahLst/>
              <a:cxnLst/>
              <a:rect l="l" t="t" r="r" b="b"/>
              <a:pathLst>
                <a:path w="6992" h="974" fill="none" extrusionOk="0">
                  <a:moveTo>
                    <a:pt x="1" y="913"/>
                  </a:moveTo>
                  <a:cubicBezTo>
                    <a:pt x="639" y="973"/>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29"/>
            <p:cNvSpPr/>
            <p:nvPr/>
          </p:nvSpPr>
          <p:spPr>
            <a:xfrm rot="5400000">
              <a:off x="11210775" y="4556700"/>
              <a:ext cx="174800" cy="24350"/>
            </a:xfrm>
            <a:custGeom>
              <a:avLst/>
              <a:gdLst/>
              <a:ahLst/>
              <a:cxnLst/>
              <a:rect l="l" t="t" r="r" b="b"/>
              <a:pathLst>
                <a:path w="6992" h="974" fill="none" extrusionOk="0">
                  <a:moveTo>
                    <a:pt x="1" y="912"/>
                  </a:moveTo>
                  <a:cubicBezTo>
                    <a:pt x="639" y="973"/>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29"/>
            <p:cNvSpPr/>
            <p:nvPr/>
          </p:nvSpPr>
          <p:spPr>
            <a:xfrm rot="5400000">
              <a:off x="11170125" y="4556325"/>
              <a:ext cx="174800" cy="25100"/>
            </a:xfrm>
            <a:custGeom>
              <a:avLst/>
              <a:gdLst/>
              <a:ahLst/>
              <a:cxnLst/>
              <a:rect l="l" t="t" r="r" b="b"/>
              <a:pathLst>
                <a:path w="6992" h="1004" fill="none" extrusionOk="0">
                  <a:moveTo>
                    <a:pt x="1" y="912"/>
                  </a:moveTo>
                  <a:cubicBezTo>
                    <a:pt x="639" y="100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29"/>
            <p:cNvSpPr/>
            <p:nvPr/>
          </p:nvSpPr>
          <p:spPr>
            <a:xfrm rot="5400000">
              <a:off x="11128325" y="4556325"/>
              <a:ext cx="174800" cy="25100"/>
            </a:xfrm>
            <a:custGeom>
              <a:avLst/>
              <a:gdLst/>
              <a:ahLst/>
              <a:cxnLst/>
              <a:rect l="l" t="t" r="r" b="b"/>
              <a:pathLst>
                <a:path w="6992" h="1004" fill="none" extrusionOk="0">
                  <a:moveTo>
                    <a:pt x="1" y="912"/>
                  </a:moveTo>
                  <a:cubicBezTo>
                    <a:pt x="639" y="100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29"/>
            <p:cNvSpPr/>
            <p:nvPr/>
          </p:nvSpPr>
          <p:spPr>
            <a:xfrm rot="5400000">
              <a:off x="11087675" y="4556700"/>
              <a:ext cx="174800" cy="24350"/>
            </a:xfrm>
            <a:custGeom>
              <a:avLst/>
              <a:gdLst/>
              <a:ahLst/>
              <a:cxnLst/>
              <a:rect l="l" t="t" r="r" b="b"/>
              <a:pathLst>
                <a:path w="6992" h="974" fill="none" extrusionOk="0">
                  <a:moveTo>
                    <a:pt x="1" y="912"/>
                  </a:moveTo>
                  <a:cubicBezTo>
                    <a:pt x="639" y="973"/>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29"/>
            <p:cNvSpPr/>
            <p:nvPr/>
          </p:nvSpPr>
          <p:spPr>
            <a:xfrm rot="5400000">
              <a:off x="11045500" y="4556325"/>
              <a:ext cx="174800" cy="25100"/>
            </a:xfrm>
            <a:custGeom>
              <a:avLst/>
              <a:gdLst/>
              <a:ahLst/>
              <a:cxnLst/>
              <a:rect l="l" t="t" r="r" b="b"/>
              <a:pathLst>
                <a:path w="6992" h="1004" fill="none" extrusionOk="0">
                  <a:moveTo>
                    <a:pt x="1" y="912"/>
                  </a:moveTo>
                  <a:cubicBezTo>
                    <a:pt x="639" y="100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29"/>
            <p:cNvSpPr/>
            <p:nvPr/>
          </p:nvSpPr>
          <p:spPr>
            <a:xfrm rot="5400000">
              <a:off x="11004088" y="4556713"/>
              <a:ext cx="174800" cy="24325"/>
            </a:xfrm>
            <a:custGeom>
              <a:avLst/>
              <a:gdLst/>
              <a:ahLst/>
              <a:cxnLst/>
              <a:rect l="l" t="t" r="r" b="b"/>
              <a:pathLst>
                <a:path w="6992" h="973" fill="none" extrusionOk="0">
                  <a:moveTo>
                    <a:pt x="1" y="912"/>
                  </a:moveTo>
                  <a:cubicBezTo>
                    <a:pt x="639" y="97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29"/>
            <p:cNvSpPr/>
            <p:nvPr/>
          </p:nvSpPr>
          <p:spPr>
            <a:xfrm rot="5400000">
              <a:off x="10963050" y="4556700"/>
              <a:ext cx="174800" cy="24350"/>
            </a:xfrm>
            <a:custGeom>
              <a:avLst/>
              <a:gdLst/>
              <a:ahLst/>
              <a:cxnLst/>
              <a:rect l="l" t="t" r="r" b="b"/>
              <a:pathLst>
                <a:path w="6992" h="974" fill="none" extrusionOk="0">
                  <a:moveTo>
                    <a:pt x="1" y="912"/>
                  </a:moveTo>
                  <a:cubicBezTo>
                    <a:pt x="639" y="97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29"/>
            <p:cNvSpPr/>
            <p:nvPr/>
          </p:nvSpPr>
          <p:spPr>
            <a:xfrm rot="5400000">
              <a:off x="10921263" y="4556713"/>
              <a:ext cx="174800" cy="24325"/>
            </a:xfrm>
            <a:custGeom>
              <a:avLst/>
              <a:gdLst/>
              <a:ahLst/>
              <a:cxnLst/>
              <a:rect l="l" t="t" r="r" b="b"/>
              <a:pathLst>
                <a:path w="6992" h="973" fill="none" extrusionOk="0">
                  <a:moveTo>
                    <a:pt x="1" y="912"/>
                  </a:moveTo>
                  <a:cubicBezTo>
                    <a:pt x="639" y="97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29"/>
            <p:cNvSpPr/>
            <p:nvPr/>
          </p:nvSpPr>
          <p:spPr>
            <a:xfrm rot="5400000">
              <a:off x="10880225" y="4556700"/>
              <a:ext cx="174800" cy="24350"/>
            </a:xfrm>
            <a:custGeom>
              <a:avLst/>
              <a:gdLst/>
              <a:ahLst/>
              <a:cxnLst/>
              <a:rect l="l" t="t" r="r" b="b"/>
              <a:pathLst>
                <a:path w="6992" h="974" fill="none" extrusionOk="0">
                  <a:moveTo>
                    <a:pt x="1" y="912"/>
                  </a:moveTo>
                  <a:cubicBezTo>
                    <a:pt x="639" y="973"/>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29"/>
            <p:cNvSpPr/>
            <p:nvPr/>
          </p:nvSpPr>
          <p:spPr>
            <a:xfrm rot="5400000">
              <a:off x="10838425" y="4556700"/>
              <a:ext cx="174800" cy="24350"/>
            </a:xfrm>
            <a:custGeom>
              <a:avLst/>
              <a:gdLst/>
              <a:ahLst/>
              <a:cxnLst/>
              <a:rect l="l" t="t" r="r" b="b"/>
              <a:pathLst>
                <a:path w="6992" h="974" fill="none" extrusionOk="0">
                  <a:moveTo>
                    <a:pt x="1" y="912"/>
                  </a:moveTo>
                  <a:cubicBezTo>
                    <a:pt x="639" y="97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29"/>
            <p:cNvSpPr/>
            <p:nvPr/>
          </p:nvSpPr>
          <p:spPr>
            <a:xfrm rot="5400000">
              <a:off x="10796638" y="4556713"/>
              <a:ext cx="174800" cy="24325"/>
            </a:xfrm>
            <a:custGeom>
              <a:avLst/>
              <a:gdLst/>
              <a:ahLst/>
              <a:cxnLst/>
              <a:rect l="l" t="t" r="r" b="b"/>
              <a:pathLst>
                <a:path w="6992" h="973" fill="none" extrusionOk="0">
                  <a:moveTo>
                    <a:pt x="1" y="912"/>
                  </a:moveTo>
                  <a:cubicBezTo>
                    <a:pt x="639" y="97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29"/>
            <p:cNvSpPr/>
            <p:nvPr/>
          </p:nvSpPr>
          <p:spPr>
            <a:xfrm rot="5400000">
              <a:off x="10755975" y="4556325"/>
              <a:ext cx="174800" cy="25100"/>
            </a:xfrm>
            <a:custGeom>
              <a:avLst/>
              <a:gdLst/>
              <a:ahLst/>
              <a:cxnLst/>
              <a:rect l="l" t="t" r="r" b="b"/>
              <a:pathLst>
                <a:path w="6992" h="1004" fill="none" extrusionOk="0">
                  <a:moveTo>
                    <a:pt x="1" y="912"/>
                  </a:moveTo>
                  <a:cubicBezTo>
                    <a:pt x="639" y="100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29"/>
            <p:cNvSpPr/>
            <p:nvPr/>
          </p:nvSpPr>
          <p:spPr>
            <a:xfrm rot="5400000">
              <a:off x="10714200" y="4556325"/>
              <a:ext cx="174800" cy="25100"/>
            </a:xfrm>
            <a:custGeom>
              <a:avLst/>
              <a:gdLst/>
              <a:ahLst/>
              <a:cxnLst/>
              <a:rect l="l" t="t" r="r" b="b"/>
              <a:pathLst>
                <a:path w="6992" h="1004" fill="none" extrusionOk="0">
                  <a:moveTo>
                    <a:pt x="1" y="913"/>
                  </a:moveTo>
                  <a:cubicBezTo>
                    <a:pt x="639" y="100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29"/>
            <p:cNvSpPr/>
            <p:nvPr/>
          </p:nvSpPr>
          <p:spPr>
            <a:xfrm rot="5400000">
              <a:off x="10672400" y="4556325"/>
              <a:ext cx="174800" cy="25100"/>
            </a:xfrm>
            <a:custGeom>
              <a:avLst/>
              <a:gdLst/>
              <a:ahLst/>
              <a:cxnLst/>
              <a:rect l="l" t="t" r="r" b="b"/>
              <a:pathLst>
                <a:path w="6992" h="1004" fill="none" extrusionOk="0">
                  <a:moveTo>
                    <a:pt x="1" y="912"/>
                  </a:moveTo>
                  <a:cubicBezTo>
                    <a:pt x="639" y="100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29"/>
            <p:cNvSpPr/>
            <p:nvPr/>
          </p:nvSpPr>
          <p:spPr>
            <a:xfrm rot="5400000">
              <a:off x="10631750" y="4556700"/>
              <a:ext cx="174800" cy="24350"/>
            </a:xfrm>
            <a:custGeom>
              <a:avLst/>
              <a:gdLst/>
              <a:ahLst/>
              <a:cxnLst/>
              <a:rect l="l" t="t" r="r" b="b"/>
              <a:pathLst>
                <a:path w="6992" h="974" fill="none" extrusionOk="0">
                  <a:moveTo>
                    <a:pt x="1" y="913"/>
                  </a:moveTo>
                  <a:cubicBezTo>
                    <a:pt x="639" y="97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29"/>
            <p:cNvSpPr/>
            <p:nvPr/>
          </p:nvSpPr>
          <p:spPr>
            <a:xfrm rot="5400000">
              <a:off x="10589575" y="4556325"/>
              <a:ext cx="174800" cy="25100"/>
            </a:xfrm>
            <a:custGeom>
              <a:avLst/>
              <a:gdLst/>
              <a:ahLst/>
              <a:cxnLst/>
              <a:rect l="l" t="t" r="r" b="b"/>
              <a:pathLst>
                <a:path w="6992" h="1004" fill="none" extrusionOk="0">
                  <a:moveTo>
                    <a:pt x="1" y="913"/>
                  </a:moveTo>
                  <a:cubicBezTo>
                    <a:pt x="639" y="100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29"/>
            <p:cNvSpPr/>
            <p:nvPr/>
          </p:nvSpPr>
          <p:spPr>
            <a:xfrm rot="5400000">
              <a:off x="10548913" y="4556713"/>
              <a:ext cx="174800" cy="24325"/>
            </a:xfrm>
            <a:custGeom>
              <a:avLst/>
              <a:gdLst/>
              <a:ahLst/>
              <a:cxnLst/>
              <a:rect l="l" t="t" r="r" b="b"/>
              <a:pathLst>
                <a:path w="6992" h="973" fill="none" extrusionOk="0">
                  <a:moveTo>
                    <a:pt x="1" y="912"/>
                  </a:moveTo>
                  <a:cubicBezTo>
                    <a:pt x="639" y="97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29"/>
            <p:cNvSpPr/>
            <p:nvPr/>
          </p:nvSpPr>
          <p:spPr>
            <a:xfrm rot="5400000">
              <a:off x="10507125" y="4556700"/>
              <a:ext cx="174800" cy="24350"/>
            </a:xfrm>
            <a:custGeom>
              <a:avLst/>
              <a:gdLst/>
              <a:ahLst/>
              <a:cxnLst/>
              <a:rect l="l" t="t" r="r" b="b"/>
              <a:pathLst>
                <a:path w="6992" h="974" fill="none" extrusionOk="0">
                  <a:moveTo>
                    <a:pt x="1" y="913"/>
                  </a:moveTo>
                  <a:cubicBezTo>
                    <a:pt x="639" y="97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29"/>
            <p:cNvSpPr/>
            <p:nvPr/>
          </p:nvSpPr>
          <p:spPr>
            <a:xfrm rot="5400000">
              <a:off x="10465325" y="4556700"/>
              <a:ext cx="174800" cy="24350"/>
            </a:xfrm>
            <a:custGeom>
              <a:avLst/>
              <a:gdLst/>
              <a:ahLst/>
              <a:cxnLst/>
              <a:rect l="l" t="t" r="r" b="b"/>
              <a:pathLst>
                <a:path w="6992" h="974" fill="none" extrusionOk="0">
                  <a:moveTo>
                    <a:pt x="1" y="912"/>
                  </a:moveTo>
                  <a:cubicBezTo>
                    <a:pt x="639" y="973"/>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29"/>
            <p:cNvSpPr/>
            <p:nvPr/>
          </p:nvSpPr>
          <p:spPr>
            <a:xfrm rot="5400000">
              <a:off x="10424300" y="4556700"/>
              <a:ext cx="174800" cy="24350"/>
            </a:xfrm>
            <a:custGeom>
              <a:avLst/>
              <a:gdLst/>
              <a:ahLst/>
              <a:cxnLst/>
              <a:rect l="l" t="t" r="r" b="b"/>
              <a:pathLst>
                <a:path w="6992" h="974" fill="none" extrusionOk="0">
                  <a:moveTo>
                    <a:pt x="1" y="913"/>
                  </a:moveTo>
                  <a:cubicBezTo>
                    <a:pt x="639" y="97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29"/>
            <p:cNvSpPr/>
            <p:nvPr/>
          </p:nvSpPr>
          <p:spPr>
            <a:xfrm rot="5400000">
              <a:off x="10382500" y="4556700"/>
              <a:ext cx="174800" cy="24350"/>
            </a:xfrm>
            <a:custGeom>
              <a:avLst/>
              <a:gdLst/>
              <a:ahLst/>
              <a:cxnLst/>
              <a:rect l="l" t="t" r="r" b="b"/>
              <a:pathLst>
                <a:path w="6992" h="974" fill="none" extrusionOk="0">
                  <a:moveTo>
                    <a:pt x="1" y="913"/>
                  </a:moveTo>
                  <a:cubicBezTo>
                    <a:pt x="639" y="973"/>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29"/>
            <p:cNvSpPr/>
            <p:nvPr/>
          </p:nvSpPr>
          <p:spPr>
            <a:xfrm rot="5400000">
              <a:off x="10341850" y="4556325"/>
              <a:ext cx="174800" cy="25100"/>
            </a:xfrm>
            <a:custGeom>
              <a:avLst/>
              <a:gdLst/>
              <a:ahLst/>
              <a:cxnLst/>
              <a:rect l="l" t="t" r="r" b="b"/>
              <a:pathLst>
                <a:path w="6992" h="1004" fill="none" extrusionOk="0">
                  <a:moveTo>
                    <a:pt x="1" y="913"/>
                  </a:moveTo>
                  <a:cubicBezTo>
                    <a:pt x="639" y="100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29"/>
            <p:cNvSpPr/>
            <p:nvPr/>
          </p:nvSpPr>
          <p:spPr>
            <a:xfrm rot="5400000">
              <a:off x="10300050" y="4556325"/>
              <a:ext cx="174800" cy="25100"/>
            </a:xfrm>
            <a:custGeom>
              <a:avLst/>
              <a:gdLst/>
              <a:ahLst/>
              <a:cxnLst/>
              <a:rect l="l" t="t" r="r" b="b"/>
              <a:pathLst>
                <a:path w="6992" h="1004" fill="none" extrusionOk="0">
                  <a:moveTo>
                    <a:pt x="1" y="912"/>
                  </a:moveTo>
                  <a:cubicBezTo>
                    <a:pt x="639" y="100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29"/>
            <p:cNvSpPr/>
            <p:nvPr/>
          </p:nvSpPr>
          <p:spPr>
            <a:xfrm rot="5400000">
              <a:off x="10258250" y="4556325"/>
              <a:ext cx="174800" cy="25100"/>
            </a:xfrm>
            <a:custGeom>
              <a:avLst/>
              <a:gdLst/>
              <a:ahLst/>
              <a:cxnLst/>
              <a:rect l="l" t="t" r="r" b="b"/>
              <a:pathLst>
                <a:path w="6992" h="1004" fill="none" extrusionOk="0">
                  <a:moveTo>
                    <a:pt x="1" y="912"/>
                  </a:moveTo>
                  <a:cubicBezTo>
                    <a:pt x="639" y="100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29"/>
            <p:cNvSpPr/>
            <p:nvPr/>
          </p:nvSpPr>
          <p:spPr>
            <a:xfrm rot="5400000">
              <a:off x="10217225" y="4556325"/>
              <a:ext cx="174800" cy="25100"/>
            </a:xfrm>
            <a:custGeom>
              <a:avLst/>
              <a:gdLst/>
              <a:ahLst/>
              <a:cxnLst/>
              <a:rect l="l" t="t" r="r" b="b"/>
              <a:pathLst>
                <a:path w="6992" h="1004" fill="none" extrusionOk="0">
                  <a:moveTo>
                    <a:pt x="1" y="912"/>
                  </a:moveTo>
                  <a:cubicBezTo>
                    <a:pt x="639" y="100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29"/>
            <p:cNvSpPr/>
            <p:nvPr/>
          </p:nvSpPr>
          <p:spPr>
            <a:xfrm rot="5400000">
              <a:off x="10175425" y="4556325"/>
              <a:ext cx="174800" cy="25100"/>
            </a:xfrm>
            <a:custGeom>
              <a:avLst/>
              <a:gdLst/>
              <a:ahLst/>
              <a:cxnLst/>
              <a:rect l="l" t="t" r="r" b="b"/>
              <a:pathLst>
                <a:path w="6992" h="1004" fill="none" extrusionOk="0">
                  <a:moveTo>
                    <a:pt x="1" y="912"/>
                  </a:moveTo>
                  <a:cubicBezTo>
                    <a:pt x="639" y="100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29"/>
            <p:cNvSpPr/>
            <p:nvPr/>
          </p:nvSpPr>
          <p:spPr>
            <a:xfrm rot="5400000">
              <a:off x="10133625" y="4556325"/>
              <a:ext cx="174800" cy="25100"/>
            </a:xfrm>
            <a:custGeom>
              <a:avLst/>
              <a:gdLst/>
              <a:ahLst/>
              <a:cxnLst/>
              <a:rect l="l" t="t" r="r" b="b"/>
              <a:pathLst>
                <a:path w="6992" h="1004" fill="none" extrusionOk="0">
                  <a:moveTo>
                    <a:pt x="1" y="912"/>
                  </a:moveTo>
                  <a:cubicBezTo>
                    <a:pt x="639" y="100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29"/>
            <p:cNvSpPr/>
            <p:nvPr/>
          </p:nvSpPr>
          <p:spPr>
            <a:xfrm rot="5400000">
              <a:off x="10092975" y="4556700"/>
              <a:ext cx="174800" cy="24350"/>
            </a:xfrm>
            <a:custGeom>
              <a:avLst/>
              <a:gdLst/>
              <a:ahLst/>
              <a:cxnLst/>
              <a:rect l="l" t="t" r="r" b="b"/>
              <a:pathLst>
                <a:path w="6992" h="974" fill="none" extrusionOk="0">
                  <a:moveTo>
                    <a:pt x="1" y="912"/>
                  </a:moveTo>
                  <a:cubicBezTo>
                    <a:pt x="639" y="97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29"/>
            <p:cNvSpPr/>
            <p:nvPr/>
          </p:nvSpPr>
          <p:spPr>
            <a:xfrm rot="5400000">
              <a:off x="10051188" y="4556713"/>
              <a:ext cx="174800" cy="24325"/>
            </a:xfrm>
            <a:custGeom>
              <a:avLst/>
              <a:gdLst/>
              <a:ahLst/>
              <a:cxnLst/>
              <a:rect l="l" t="t" r="r" b="b"/>
              <a:pathLst>
                <a:path w="6992" h="973" fill="none" extrusionOk="0">
                  <a:moveTo>
                    <a:pt x="1" y="912"/>
                  </a:moveTo>
                  <a:cubicBezTo>
                    <a:pt x="639" y="97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29"/>
            <p:cNvSpPr/>
            <p:nvPr/>
          </p:nvSpPr>
          <p:spPr>
            <a:xfrm rot="5400000">
              <a:off x="10010150" y="4556700"/>
              <a:ext cx="174800" cy="24350"/>
            </a:xfrm>
            <a:custGeom>
              <a:avLst/>
              <a:gdLst/>
              <a:ahLst/>
              <a:cxnLst/>
              <a:rect l="l" t="t" r="r" b="b"/>
              <a:pathLst>
                <a:path w="6992" h="974" fill="none" extrusionOk="0">
                  <a:moveTo>
                    <a:pt x="1" y="912"/>
                  </a:moveTo>
                  <a:cubicBezTo>
                    <a:pt x="639" y="973"/>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29"/>
            <p:cNvSpPr/>
            <p:nvPr/>
          </p:nvSpPr>
          <p:spPr>
            <a:xfrm rot="5400000">
              <a:off x="9968363" y="4556713"/>
              <a:ext cx="174800" cy="24325"/>
            </a:xfrm>
            <a:custGeom>
              <a:avLst/>
              <a:gdLst/>
              <a:ahLst/>
              <a:cxnLst/>
              <a:rect l="l" t="t" r="r" b="b"/>
              <a:pathLst>
                <a:path w="6992" h="973" fill="none" extrusionOk="0">
                  <a:moveTo>
                    <a:pt x="1" y="912"/>
                  </a:moveTo>
                  <a:cubicBezTo>
                    <a:pt x="639" y="97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29"/>
            <p:cNvSpPr/>
            <p:nvPr/>
          </p:nvSpPr>
          <p:spPr>
            <a:xfrm rot="5400000">
              <a:off x="9926563" y="4556713"/>
              <a:ext cx="174800" cy="24325"/>
            </a:xfrm>
            <a:custGeom>
              <a:avLst/>
              <a:gdLst/>
              <a:ahLst/>
              <a:cxnLst/>
              <a:rect l="l" t="t" r="r" b="b"/>
              <a:pathLst>
                <a:path w="6992" h="973" fill="none" extrusionOk="0">
                  <a:moveTo>
                    <a:pt x="1" y="912"/>
                  </a:moveTo>
                  <a:cubicBezTo>
                    <a:pt x="639" y="97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29"/>
            <p:cNvSpPr/>
            <p:nvPr/>
          </p:nvSpPr>
          <p:spPr>
            <a:xfrm rot="5400000">
              <a:off x="9885900" y="4556325"/>
              <a:ext cx="174800" cy="25100"/>
            </a:xfrm>
            <a:custGeom>
              <a:avLst/>
              <a:gdLst/>
              <a:ahLst/>
              <a:cxnLst/>
              <a:rect l="l" t="t" r="r" b="b"/>
              <a:pathLst>
                <a:path w="6992" h="1004" fill="none" extrusionOk="0">
                  <a:moveTo>
                    <a:pt x="1" y="912"/>
                  </a:moveTo>
                  <a:cubicBezTo>
                    <a:pt x="639" y="100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29"/>
            <p:cNvSpPr/>
            <p:nvPr/>
          </p:nvSpPr>
          <p:spPr>
            <a:xfrm rot="5400000">
              <a:off x="9844125" y="4556325"/>
              <a:ext cx="174800" cy="25100"/>
            </a:xfrm>
            <a:custGeom>
              <a:avLst/>
              <a:gdLst/>
              <a:ahLst/>
              <a:cxnLst/>
              <a:rect l="l" t="t" r="r" b="b"/>
              <a:pathLst>
                <a:path w="6992" h="1004" fill="none" extrusionOk="0">
                  <a:moveTo>
                    <a:pt x="1" y="913"/>
                  </a:moveTo>
                  <a:cubicBezTo>
                    <a:pt x="639" y="100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29"/>
            <p:cNvSpPr/>
            <p:nvPr/>
          </p:nvSpPr>
          <p:spPr>
            <a:xfrm rot="5400000">
              <a:off x="9803075" y="4556325"/>
              <a:ext cx="174800" cy="25100"/>
            </a:xfrm>
            <a:custGeom>
              <a:avLst/>
              <a:gdLst/>
              <a:ahLst/>
              <a:cxnLst/>
              <a:rect l="l" t="t" r="r" b="b"/>
              <a:pathLst>
                <a:path w="6992" h="1004" fill="none" extrusionOk="0">
                  <a:moveTo>
                    <a:pt x="1" y="912"/>
                  </a:moveTo>
                  <a:cubicBezTo>
                    <a:pt x="639" y="100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29"/>
            <p:cNvSpPr/>
            <p:nvPr/>
          </p:nvSpPr>
          <p:spPr>
            <a:xfrm rot="5400000">
              <a:off x="9761300" y="4556325"/>
              <a:ext cx="174800" cy="25100"/>
            </a:xfrm>
            <a:custGeom>
              <a:avLst/>
              <a:gdLst/>
              <a:ahLst/>
              <a:cxnLst/>
              <a:rect l="l" t="t" r="r" b="b"/>
              <a:pathLst>
                <a:path w="6992" h="1004" fill="none" extrusionOk="0">
                  <a:moveTo>
                    <a:pt x="1" y="913"/>
                  </a:moveTo>
                  <a:cubicBezTo>
                    <a:pt x="639" y="100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29"/>
            <p:cNvSpPr/>
            <p:nvPr/>
          </p:nvSpPr>
          <p:spPr>
            <a:xfrm rot="5400000">
              <a:off x="9719500" y="4556325"/>
              <a:ext cx="174800" cy="25100"/>
            </a:xfrm>
            <a:custGeom>
              <a:avLst/>
              <a:gdLst/>
              <a:ahLst/>
              <a:cxnLst/>
              <a:rect l="l" t="t" r="r" b="b"/>
              <a:pathLst>
                <a:path w="6992" h="1004" fill="none" extrusionOk="0">
                  <a:moveTo>
                    <a:pt x="1" y="913"/>
                  </a:moveTo>
                  <a:cubicBezTo>
                    <a:pt x="639" y="100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29"/>
            <p:cNvSpPr/>
            <p:nvPr/>
          </p:nvSpPr>
          <p:spPr>
            <a:xfrm rot="5400000">
              <a:off x="9678838" y="4556713"/>
              <a:ext cx="174800" cy="24325"/>
            </a:xfrm>
            <a:custGeom>
              <a:avLst/>
              <a:gdLst/>
              <a:ahLst/>
              <a:cxnLst/>
              <a:rect l="l" t="t" r="r" b="b"/>
              <a:pathLst>
                <a:path w="6992" h="973" fill="none" extrusionOk="0">
                  <a:moveTo>
                    <a:pt x="1" y="912"/>
                  </a:moveTo>
                  <a:cubicBezTo>
                    <a:pt x="639" y="97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29"/>
            <p:cNvSpPr/>
            <p:nvPr/>
          </p:nvSpPr>
          <p:spPr>
            <a:xfrm rot="5400000">
              <a:off x="9637050" y="4556700"/>
              <a:ext cx="174800" cy="24350"/>
            </a:xfrm>
            <a:custGeom>
              <a:avLst/>
              <a:gdLst/>
              <a:ahLst/>
              <a:cxnLst/>
              <a:rect l="l" t="t" r="r" b="b"/>
              <a:pathLst>
                <a:path w="6992" h="974" fill="none" extrusionOk="0">
                  <a:moveTo>
                    <a:pt x="1" y="913"/>
                  </a:moveTo>
                  <a:cubicBezTo>
                    <a:pt x="639" y="973"/>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29"/>
            <p:cNvSpPr/>
            <p:nvPr/>
          </p:nvSpPr>
          <p:spPr>
            <a:xfrm rot="5400000">
              <a:off x="9595250" y="4556700"/>
              <a:ext cx="174800" cy="24350"/>
            </a:xfrm>
            <a:custGeom>
              <a:avLst/>
              <a:gdLst/>
              <a:ahLst/>
              <a:cxnLst/>
              <a:rect l="l" t="t" r="r" b="b"/>
              <a:pathLst>
                <a:path w="6992" h="974" fill="none" extrusionOk="0">
                  <a:moveTo>
                    <a:pt x="1" y="912"/>
                  </a:moveTo>
                  <a:cubicBezTo>
                    <a:pt x="639" y="973"/>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29"/>
            <p:cNvSpPr/>
            <p:nvPr/>
          </p:nvSpPr>
          <p:spPr>
            <a:xfrm rot="5400000">
              <a:off x="9554225" y="4556700"/>
              <a:ext cx="174800" cy="24350"/>
            </a:xfrm>
            <a:custGeom>
              <a:avLst/>
              <a:gdLst/>
              <a:ahLst/>
              <a:cxnLst/>
              <a:rect l="l" t="t" r="r" b="b"/>
              <a:pathLst>
                <a:path w="6992" h="974" fill="none" extrusionOk="0">
                  <a:moveTo>
                    <a:pt x="1" y="913"/>
                  </a:moveTo>
                  <a:cubicBezTo>
                    <a:pt x="639" y="97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29"/>
            <p:cNvSpPr/>
            <p:nvPr/>
          </p:nvSpPr>
          <p:spPr>
            <a:xfrm rot="5400000">
              <a:off x="9512425" y="4556700"/>
              <a:ext cx="174800" cy="24350"/>
            </a:xfrm>
            <a:custGeom>
              <a:avLst/>
              <a:gdLst/>
              <a:ahLst/>
              <a:cxnLst/>
              <a:rect l="l" t="t" r="r" b="b"/>
              <a:pathLst>
                <a:path w="6992" h="974" fill="none" extrusionOk="0">
                  <a:moveTo>
                    <a:pt x="1" y="913"/>
                  </a:moveTo>
                  <a:cubicBezTo>
                    <a:pt x="639" y="973"/>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29"/>
            <p:cNvSpPr/>
            <p:nvPr/>
          </p:nvSpPr>
          <p:spPr>
            <a:xfrm rot="5400000">
              <a:off x="9471775" y="4556325"/>
              <a:ext cx="174800" cy="25100"/>
            </a:xfrm>
            <a:custGeom>
              <a:avLst/>
              <a:gdLst/>
              <a:ahLst/>
              <a:cxnLst/>
              <a:rect l="l" t="t" r="r" b="b"/>
              <a:pathLst>
                <a:path w="6992" h="1004" fill="none" extrusionOk="0">
                  <a:moveTo>
                    <a:pt x="1" y="912"/>
                  </a:moveTo>
                  <a:cubicBezTo>
                    <a:pt x="639" y="100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29"/>
            <p:cNvSpPr/>
            <p:nvPr/>
          </p:nvSpPr>
          <p:spPr>
            <a:xfrm rot="5400000">
              <a:off x="9429975" y="4556325"/>
              <a:ext cx="174800" cy="25100"/>
            </a:xfrm>
            <a:custGeom>
              <a:avLst/>
              <a:gdLst/>
              <a:ahLst/>
              <a:cxnLst/>
              <a:rect l="l" t="t" r="r" b="b"/>
              <a:pathLst>
                <a:path w="6992" h="1004" fill="none" extrusionOk="0">
                  <a:moveTo>
                    <a:pt x="1" y="912"/>
                  </a:moveTo>
                  <a:cubicBezTo>
                    <a:pt x="639" y="100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29"/>
            <p:cNvSpPr/>
            <p:nvPr/>
          </p:nvSpPr>
          <p:spPr>
            <a:xfrm rot="5400000">
              <a:off x="9388175" y="4556325"/>
              <a:ext cx="174800" cy="25100"/>
            </a:xfrm>
            <a:custGeom>
              <a:avLst/>
              <a:gdLst/>
              <a:ahLst/>
              <a:cxnLst/>
              <a:rect l="l" t="t" r="r" b="b"/>
              <a:pathLst>
                <a:path w="6992" h="1004" fill="none" extrusionOk="0">
                  <a:moveTo>
                    <a:pt x="1" y="912"/>
                  </a:moveTo>
                  <a:cubicBezTo>
                    <a:pt x="639" y="100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29"/>
            <p:cNvSpPr/>
            <p:nvPr/>
          </p:nvSpPr>
          <p:spPr>
            <a:xfrm rot="5400000">
              <a:off x="9347150" y="4556325"/>
              <a:ext cx="174800" cy="25100"/>
            </a:xfrm>
            <a:custGeom>
              <a:avLst/>
              <a:gdLst/>
              <a:ahLst/>
              <a:cxnLst/>
              <a:rect l="l" t="t" r="r" b="b"/>
              <a:pathLst>
                <a:path w="6992" h="1004" fill="none" extrusionOk="0">
                  <a:moveTo>
                    <a:pt x="1" y="912"/>
                  </a:moveTo>
                  <a:cubicBezTo>
                    <a:pt x="639" y="1004"/>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33" name="Google Shape;533;p29"/>
          <p:cNvSpPr txBox="1">
            <a:spLocks noGrp="1"/>
          </p:cNvSpPr>
          <p:nvPr>
            <p:ph type="title"/>
          </p:nvPr>
        </p:nvSpPr>
        <p:spPr>
          <a:xfrm>
            <a:off x="720000" y="477600"/>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sz="3500"/>
            </a:lvl1pPr>
            <a:lvl2pPr lvl="1" rtl="0">
              <a:spcBef>
                <a:spcPts val="0"/>
              </a:spcBef>
              <a:spcAft>
                <a:spcPts val="0"/>
              </a:spcAft>
              <a:buSzPts val="3500"/>
              <a:buFont typeface="Raleway Thin"/>
              <a:buNone/>
              <a:defRPr sz="3500">
                <a:latin typeface="Raleway Thin"/>
                <a:ea typeface="Raleway Thin"/>
                <a:cs typeface="Raleway Thin"/>
                <a:sym typeface="Raleway Thin"/>
              </a:defRPr>
            </a:lvl2pPr>
            <a:lvl3pPr lvl="2" rtl="0">
              <a:spcBef>
                <a:spcPts val="0"/>
              </a:spcBef>
              <a:spcAft>
                <a:spcPts val="0"/>
              </a:spcAft>
              <a:buSzPts val="3500"/>
              <a:buFont typeface="Raleway Thin"/>
              <a:buNone/>
              <a:defRPr sz="3500">
                <a:latin typeface="Raleway Thin"/>
                <a:ea typeface="Raleway Thin"/>
                <a:cs typeface="Raleway Thin"/>
                <a:sym typeface="Raleway Thin"/>
              </a:defRPr>
            </a:lvl3pPr>
            <a:lvl4pPr lvl="3" rtl="0">
              <a:spcBef>
                <a:spcPts val="0"/>
              </a:spcBef>
              <a:spcAft>
                <a:spcPts val="0"/>
              </a:spcAft>
              <a:buSzPts val="3500"/>
              <a:buFont typeface="Raleway Thin"/>
              <a:buNone/>
              <a:defRPr sz="3500">
                <a:latin typeface="Raleway Thin"/>
                <a:ea typeface="Raleway Thin"/>
                <a:cs typeface="Raleway Thin"/>
                <a:sym typeface="Raleway Thin"/>
              </a:defRPr>
            </a:lvl4pPr>
            <a:lvl5pPr lvl="4" rtl="0">
              <a:spcBef>
                <a:spcPts val="0"/>
              </a:spcBef>
              <a:spcAft>
                <a:spcPts val="0"/>
              </a:spcAft>
              <a:buSzPts val="3500"/>
              <a:buFont typeface="Raleway Thin"/>
              <a:buNone/>
              <a:defRPr sz="3500">
                <a:latin typeface="Raleway Thin"/>
                <a:ea typeface="Raleway Thin"/>
                <a:cs typeface="Raleway Thin"/>
                <a:sym typeface="Raleway Thin"/>
              </a:defRPr>
            </a:lvl5pPr>
            <a:lvl6pPr lvl="5" rtl="0">
              <a:spcBef>
                <a:spcPts val="0"/>
              </a:spcBef>
              <a:spcAft>
                <a:spcPts val="0"/>
              </a:spcAft>
              <a:buSzPts val="3500"/>
              <a:buFont typeface="Raleway Thin"/>
              <a:buNone/>
              <a:defRPr sz="3500">
                <a:latin typeface="Raleway Thin"/>
                <a:ea typeface="Raleway Thin"/>
                <a:cs typeface="Raleway Thin"/>
                <a:sym typeface="Raleway Thin"/>
              </a:defRPr>
            </a:lvl6pPr>
            <a:lvl7pPr lvl="6" rtl="0">
              <a:spcBef>
                <a:spcPts val="0"/>
              </a:spcBef>
              <a:spcAft>
                <a:spcPts val="0"/>
              </a:spcAft>
              <a:buSzPts val="3500"/>
              <a:buFont typeface="Raleway Thin"/>
              <a:buNone/>
              <a:defRPr sz="3500">
                <a:latin typeface="Raleway Thin"/>
                <a:ea typeface="Raleway Thin"/>
                <a:cs typeface="Raleway Thin"/>
                <a:sym typeface="Raleway Thin"/>
              </a:defRPr>
            </a:lvl7pPr>
            <a:lvl8pPr lvl="7" rtl="0">
              <a:spcBef>
                <a:spcPts val="0"/>
              </a:spcBef>
              <a:spcAft>
                <a:spcPts val="0"/>
              </a:spcAft>
              <a:buSzPts val="3500"/>
              <a:buFont typeface="Raleway Thin"/>
              <a:buNone/>
              <a:defRPr sz="3500">
                <a:latin typeface="Raleway Thin"/>
                <a:ea typeface="Raleway Thin"/>
                <a:cs typeface="Raleway Thin"/>
                <a:sym typeface="Raleway Thin"/>
              </a:defRPr>
            </a:lvl8pPr>
            <a:lvl9pPr lvl="8" rtl="0">
              <a:spcBef>
                <a:spcPts val="0"/>
              </a:spcBef>
              <a:spcAft>
                <a:spcPts val="0"/>
              </a:spcAft>
              <a:buSzPts val="3500"/>
              <a:buFont typeface="Raleway Thin"/>
              <a:buNone/>
              <a:defRPr sz="3500">
                <a:latin typeface="Raleway Thin"/>
                <a:ea typeface="Raleway Thin"/>
                <a:cs typeface="Raleway Thin"/>
                <a:sym typeface="Raleway Thin"/>
              </a:defRPr>
            </a:lvl9pPr>
          </a:lstStyle>
          <a:p>
            <a:endParaRPr/>
          </a:p>
        </p:txBody>
      </p:sp>
      <p:sp>
        <p:nvSpPr>
          <p:cNvPr id="534" name="Google Shape;534;p29"/>
          <p:cNvSpPr txBox="1">
            <a:spLocks noGrp="1"/>
          </p:cNvSpPr>
          <p:nvPr>
            <p:ph type="ctrTitle" idx="2"/>
          </p:nvPr>
        </p:nvSpPr>
        <p:spPr>
          <a:xfrm>
            <a:off x="1905199" y="1983224"/>
            <a:ext cx="2251800" cy="502200"/>
          </a:xfrm>
          <a:prstGeom prst="rect">
            <a:avLst/>
          </a:prstGeom>
        </p:spPr>
        <p:txBody>
          <a:bodyPr spcFirstLastPara="1" wrap="square" lIns="91425" tIns="91425" rIns="91425" bIns="91425" anchor="b" anchorCtr="0">
            <a:noAutofit/>
          </a:bodyPr>
          <a:lstStyle>
            <a:lvl1pPr lvl="0" rtl="0">
              <a:spcBef>
                <a:spcPts val="0"/>
              </a:spcBef>
              <a:spcAft>
                <a:spcPts val="0"/>
              </a:spcAft>
              <a:buSzPts val="1600"/>
              <a:buNone/>
              <a:defRPr sz="1600"/>
            </a:lvl1pPr>
            <a:lvl2pPr lvl="1" rtl="0">
              <a:spcBef>
                <a:spcPts val="0"/>
              </a:spcBef>
              <a:spcAft>
                <a:spcPts val="0"/>
              </a:spcAft>
              <a:buSzPts val="1600"/>
              <a:buNone/>
              <a:defRPr sz="1600"/>
            </a:lvl2pPr>
            <a:lvl3pPr lvl="2" rtl="0">
              <a:spcBef>
                <a:spcPts val="0"/>
              </a:spcBef>
              <a:spcAft>
                <a:spcPts val="0"/>
              </a:spcAft>
              <a:buSzPts val="1600"/>
              <a:buNone/>
              <a:defRPr sz="1600"/>
            </a:lvl3pPr>
            <a:lvl4pPr lvl="3" rtl="0">
              <a:spcBef>
                <a:spcPts val="0"/>
              </a:spcBef>
              <a:spcAft>
                <a:spcPts val="0"/>
              </a:spcAft>
              <a:buSzPts val="1600"/>
              <a:buNone/>
              <a:defRPr sz="1600"/>
            </a:lvl4pPr>
            <a:lvl5pPr lvl="4" rtl="0">
              <a:spcBef>
                <a:spcPts val="0"/>
              </a:spcBef>
              <a:spcAft>
                <a:spcPts val="0"/>
              </a:spcAft>
              <a:buSzPts val="1600"/>
              <a:buNone/>
              <a:defRPr sz="1600"/>
            </a:lvl5pPr>
            <a:lvl6pPr lvl="5" rtl="0">
              <a:spcBef>
                <a:spcPts val="0"/>
              </a:spcBef>
              <a:spcAft>
                <a:spcPts val="0"/>
              </a:spcAft>
              <a:buSzPts val="1600"/>
              <a:buNone/>
              <a:defRPr sz="1600"/>
            </a:lvl6pPr>
            <a:lvl7pPr lvl="6" rtl="0">
              <a:spcBef>
                <a:spcPts val="0"/>
              </a:spcBef>
              <a:spcAft>
                <a:spcPts val="0"/>
              </a:spcAft>
              <a:buSzPts val="1600"/>
              <a:buNone/>
              <a:defRPr sz="1600"/>
            </a:lvl7pPr>
            <a:lvl8pPr lvl="7" rtl="0">
              <a:spcBef>
                <a:spcPts val="0"/>
              </a:spcBef>
              <a:spcAft>
                <a:spcPts val="0"/>
              </a:spcAft>
              <a:buSzPts val="1600"/>
              <a:buNone/>
              <a:defRPr sz="1600"/>
            </a:lvl8pPr>
            <a:lvl9pPr lvl="8" rtl="0">
              <a:spcBef>
                <a:spcPts val="0"/>
              </a:spcBef>
              <a:spcAft>
                <a:spcPts val="0"/>
              </a:spcAft>
              <a:buSzPts val="1600"/>
              <a:buNone/>
              <a:defRPr sz="1600"/>
            </a:lvl9pPr>
          </a:lstStyle>
          <a:p>
            <a:endParaRPr/>
          </a:p>
        </p:txBody>
      </p:sp>
      <p:sp>
        <p:nvSpPr>
          <p:cNvPr id="535" name="Google Shape;535;p29"/>
          <p:cNvSpPr txBox="1">
            <a:spLocks noGrp="1"/>
          </p:cNvSpPr>
          <p:nvPr>
            <p:ph type="subTitle" idx="1"/>
          </p:nvPr>
        </p:nvSpPr>
        <p:spPr>
          <a:xfrm>
            <a:off x="1905200" y="2322800"/>
            <a:ext cx="2251800" cy="757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5"/>
              </a:buClr>
              <a:buSzPts val="1400"/>
              <a:buNone/>
              <a:defRPr sz="1400">
                <a:solidFill>
                  <a:schemeClr val="accent5"/>
                </a:solidFill>
              </a:defRPr>
            </a:lvl1pPr>
            <a:lvl2pPr lvl="1" rtl="0">
              <a:lnSpc>
                <a:spcPct val="100000"/>
              </a:lnSpc>
              <a:spcBef>
                <a:spcPts val="0"/>
              </a:spcBef>
              <a:spcAft>
                <a:spcPts val="0"/>
              </a:spcAft>
              <a:buClr>
                <a:schemeClr val="accent5"/>
              </a:buClr>
              <a:buSzPts val="1400"/>
              <a:buNone/>
              <a:defRPr>
                <a:solidFill>
                  <a:schemeClr val="accent5"/>
                </a:solidFill>
              </a:defRPr>
            </a:lvl2pPr>
            <a:lvl3pPr lvl="2" rtl="0">
              <a:lnSpc>
                <a:spcPct val="100000"/>
              </a:lnSpc>
              <a:spcBef>
                <a:spcPts val="0"/>
              </a:spcBef>
              <a:spcAft>
                <a:spcPts val="0"/>
              </a:spcAft>
              <a:buClr>
                <a:schemeClr val="accent5"/>
              </a:buClr>
              <a:buSzPts val="1400"/>
              <a:buNone/>
              <a:defRPr>
                <a:solidFill>
                  <a:schemeClr val="accent5"/>
                </a:solidFill>
              </a:defRPr>
            </a:lvl3pPr>
            <a:lvl4pPr lvl="3" rtl="0">
              <a:lnSpc>
                <a:spcPct val="100000"/>
              </a:lnSpc>
              <a:spcBef>
                <a:spcPts val="0"/>
              </a:spcBef>
              <a:spcAft>
                <a:spcPts val="0"/>
              </a:spcAft>
              <a:buClr>
                <a:schemeClr val="accent5"/>
              </a:buClr>
              <a:buSzPts val="1400"/>
              <a:buNone/>
              <a:defRPr>
                <a:solidFill>
                  <a:schemeClr val="accent5"/>
                </a:solidFill>
              </a:defRPr>
            </a:lvl4pPr>
            <a:lvl5pPr lvl="4" rtl="0">
              <a:lnSpc>
                <a:spcPct val="100000"/>
              </a:lnSpc>
              <a:spcBef>
                <a:spcPts val="0"/>
              </a:spcBef>
              <a:spcAft>
                <a:spcPts val="0"/>
              </a:spcAft>
              <a:buClr>
                <a:schemeClr val="accent5"/>
              </a:buClr>
              <a:buSzPts val="1400"/>
              <a:buNone/>
              <a:defRPr>
                <a:solidFill>
                  <a:schemeClr val="accent5"/>
                </a:solidFill>
              </a:defRPr>
            </a:lvl5pPr>
            <a:lvl6pPr lvl="5" rtl="0">
              <a:lnSpc>
                <a:spcPct val="100000"/>
              </a:lnSpc>
              <a:spcBef>
                <a:spcPts val="0"/>
              </a:spcBef>
              <a:spcAft>
                <a:spcPts val="0"/>
              </a:spcAft>
              <a:buClr>
                <a:schemeClr val="accent5"/>
              </a:buClr>
              <a:buSzPts val="1400"/>
              <a:buNone/>
              <a:defRPr>
                <a:solidFill>
                  <a:schemeClr val="accent5"/>
                </a:solidFill>
              </a:defRPr>
            </a:lvl6pPr>
            <a:lvl7pPr lvl="6" rtl="0">
              <a:lnSpc>
                <a:spcPct val="100000"/>
              </a:lnSpc>
              <a:spcBef>
                <a:spcPts val="0"/>
              </a:spcBef>
              <a:spcAft>
                <a:spcPts val="0"/>
              </a:spcAft>
              <a:buClr>
                <a:schemeClr val="accent5"/>
              </a:buClr>
              <a:buSzPts val="1400"/>
              <a:buNone/>
              <a:defRPr>
                <a:solidFill>
                  <a:schemeClr val="accent5"/>
                </a:solidFill>
              </a:defRPr>
            </a:lvl7pPr>
            <a:lvl8pPr lvl="7" rtl="0">
              <a:lnSpc>
                <a:spcPct val="100000"/>
              </a:lnSpc>
              <a:spcBef>
                <a:spcPts val="0"/>
              </a:spcBef>
              <a:spcAft>
                <a:spcPts val="0"/>
              </a:spcAft>
              <a:buClr>
                <a:schemeClr val="accent5"/>
              </a:buClr>
              <a:buSzPts val="1400"/>
              <a:buNone/>
              <a:defRPr>
                <a:solidFill>
                  <a:schemeClr val="accent5"/>
                </a:solidFill>
              </a:defRPr>
            </a:lvl8pPr>
            <a:lvl9pPr lvl="8" rtl="0">
              <a:lnSpc>
                <a:spcPct val="100000"/>
              </a:lnSpc>
              <a:spcBef>
                <a:spcPts val="0"/>
              </a:spcBef>
              <a:spcAft>
                <a:spcPts val="0"/>
              </a:spcAft>
              <a:buClr>
                <a:schemeClr val="accent5"/>
              </a:buClr>
              <a:buSzPts val="1400"/>
              <a:buNone/>
              <a:defRPr>
                <a:solidFill>
                  <a:schemeClr val="accent5"/>
                </a:solidFill>
              </a:defRPr>
            </a:lvl9pPr>
          </a:lstStyle>
          <a:p>
            <a:endParaRPr/>
          </a:p>
        </p:txBody>
      </p:sp>
      <p:sp>
        <p:nvSpPr>
          <p:cNvPr id="536" name="Google Shape;536;p29"/>
          <p:cNvSpPr txBox="1">
            <a:spLocks noGrp="1"/>
          </p:cNvSpPr>
          <p:nvPr>
            <p:ph type="ctrTitle" idx="3"/>
          </p:nvPr>
        </p:nvSpPr>
        <p:spPr>
          <a:xfrm>
            <a:off x="6019799" y="1983224"/>
            <a:ext cx="2251800" cy="502200"/>
          </a:xfrm>
          <a:prstGeom prst="rect">
            <a:avLst/>
          </a:prstGeom>
        </p:spPr>
        <p:txBody>
          <a:bodyPr spcFirstLastPara="1" wrap="square" lIns="91425" tIns="91425" rIns="91425" bIns="91425" anchor="b" anchorCtr="0">
            <a:noAutofit/>
          </a:bodyPr>
          <a:lstStyle>
            <a:lvl1pPr lvl="0" rtl="0">
              <a:spcBef>
                <a:spcPts val="0"/>
              </a:spcBef>
              <a:spcAft>
                <a:spcPts val="0"/>
              </a:spcAft>
              <a:buSzPts val="1600"/>
              <a:buNone/>
              <a:defRPr sz="1600"/>
            </a:lvl1pPr>
            <a:lvl2pPr lvl="1" rtl="0">
              <a:spcBef>
                <a:spcPts val="0"/>
              </a:spcBef>
              <a:spcAft>
                <a:spcPts val="0"/>
              </a:spcAft>
              <a:buSzPts val="1600"/>
              <a:buNone/>
              <a:defRPr sz="1600"/>
            </a:lvl2pPr>
            <a:lvl3pPr lvl="2" rtl="0">
              <a:spcBef>
                <a:spcPts val="0"/>
              </a:spcBef>
              <a:spcAft>
                <a:spcPts val="0"/>
              </a:spcAft>
              <a:buSzPts val="1600"/>
              <a:buNone/>
              <a:defRPr sz="1600"/>
            </a:lvl3pPr>
            <a:lvl4pPr lvl="3" rtl="0">
              <a:spcBef>
                <a:spcPts val="0"/>
              </a:spcBef>
              <a:spcAft>
                <a:spcPts val="0"/>
              </a:spcAft>
              <a:buSzPts val="1600"/>
              <a:buNone/>
              <a:defRPr sz="1600"/>
            </a:lvl4pPr>
            <a:lvl5pPr lvl="4" rtl="0">
              <a:spcBef>
                <a:spcPts val="0"/>
              </a:spcBef>
              <a:spcAft>
                <a:spcPts val="0"/>
              </a:spcAft>
              <a:buSzPts val="1600"/>
              <a:buNone/>
              <a:defRPr sz="1600"/>
            </a:lvl5pPr>
            <a:lvl6pPr lvl="5" rtl="0">
              <a:spcBef>
                <a:spcPts val="0"/>
              </a:spcBef>
              <a:spcAft>
                <a:spcPts val="0"/>
              </a:spcAft>
              <a:buSzPts val="1600"/>
              <a:buNone/>
              <a:defRPr sz="1600"/>
            </a:lvl6pPr>
            <a:lvl7pPr lvl="6" rtl="0">
              <a:spcBef>
                <a:spcPts val="0"/>
              </a:spcBef>
              <a:spcAft>
                <a:spcPts val="0"/>
              </a:spcAft>
              <a:buSzPts val="1600"/>
              <a:buNone/>
              <a:defRPr sz="1600"/>
            </a:lvl7pPr>
            <a:lvl8pPr lvl="7" rtl="0">
              <a:spcBef>
                <a:spcPts val="0"/>
              </a:spcBef>
              <a:spcAft>
                <a:spcPts val="0"/>
              </a:spcAft>
              <a:buSzPts val="1600"/>
              <a:buNone/>
              <a:defRPr sz="1600"/>
            </a:lvl8pPr>
            <a:lvl9pPr lvl="8" rtl="0">
              <a:spcBef>
                <a:spcPts val="0"/>
              </a:spcBef>
              <a:spcAft>
                <a:spcPts val="0"/>
              </a:spcAft>
              <a:buSzPts val="1600"/>
              <a:buNone/>
              <a:defRPr sz="1600"/>
            </a:lvl9pPr>
          </a:lstStyle>
          <a:p>
            <a:endParaRPr/>
          </a:p>
        </p:txBody>
      </p:sp>
      <p:sp>
        <p:nvSpPr>
          <p:cNvPr id="537" name="Google Shape;537;p29"/>
          <p:cNvSpPr txBox="1">
            <a:spLocks noGrp="1"/>
          </p:cNvSpPr>
          <p:nvPr>
            <p:ph type="subTitle" idx="4"/>
          </p:nvPr>
        </p:nvSpPr>
        <p:spPr>
          <a:xfrm>
            <a:off x="6019800" y="2322800"/>
            <a:ext cx="2251800" cy="757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5"/>
              </a:buClr>
              <a:buSzPts val="1400"/>
              <a:buNone/>
              <a:defRPr sz="1400">
                <a:solidFill>
                  <a:schemeClr val="accent5"/>
                </a:solidFill>
              </a:defRPr>
            </a:lvl1pPr>
            <a:lvl2pPr lvl="1" rtl="0">
              <a:lnSpc>
                <a:spcPct val="100000"/>
              </a:lnSpc>
              <a:spcBef>
                <a:spcPts val="0"/>
              </a:spcBef>
              <a:spcAft>
                <a:spcPts val="0"/>
              </a:spcAft>
              <a:buClr>
                <a:schemeClr val="accent5"/>
              </a:buClr>
              <a:buSzPts val="1400"/>
              <a:buNone/>
              <a:defRPr>
                <a:solidFill>
                  <a:schemeClr val="accent5"/>
                </a:solidFill>
              </a:defRPr>
            </a:lvl2pPr>
            <a:lvl3pPr lvl="2" rtl="0">
              <a:lnSpc>
                <a:spcPct val="100000"/>
              </a:lnSpc>
              <a:spcBef>
                <a:spcPts val="0"/>
              </a:spcBef>
              <a:spcAft>
                <a:spcPts val="0"/>
              </a:spcAft>
              <a:buClr>
                <a:schemeClr val="accent5"/>
              </a:buClr>
              <a:buSzPts val="1400"/>
              <a:buNone/>
              <a:defRPr>
                <a:solidFill>
                  <a:schemeClr val="accent5"/>
                </a:solidFill>
              </a:defRPr>
            </a:lvl3pPr>
            <a:lvl4pPr lvl="3" rtl="0">
              <a:lnSpc>
                <a:spcPct val="100000"/>
              </a:lnSpc>
              <a:spcBef>
                <a:spcPts val="0"/>
              </a:spcBef>
              <a:spcAft>
                <a:spcPts val="0"/>
              </a:spcAft>
              <a:buClr>
                <a:schemeClr val="accent5"/>
              </a:buClr>
              <a:buSzPts val="1400"/>
              <a:buNone/>
              <a:defRPr>
                <a:solidFill>
                  <a:schemeClr val="accent5"/>
                </a:solidFill>
              </a:defRPr>
            </a:lvl4pPr>
            <a:lvl5pPr lvl="4" rtl="0">
              <a:lnSpc>
                <a:spcPct val="100000"/>
              </a:lnSpc>
              <a:spcBef>
                <a:spcPts val="0"/>
              </a:spcBef>
              <a:spcAft>
                <a:spcPts val="0"/>
              </a:spcAft>
              <a:buClr>
                <a:schemeClr val="accent5"/>
              </a:buClr>
              <a:buSzPts val="1400"/>
              <a:buNone/>
              <a:defRPr>
                <a:solidFill>
                  <a:schemeClr val="accent5"/>
                </a:solidFill>
              </a:defRPr>
            </a:lvl5pPr>
            <a:lvl6pPr lvl="5" rtl="0">
              <a:lnSpc>
                <a:spcPct val="100000"/>
              </a:lnSpc>
              <a:spcBef>
                <a:spcPts val="0"/>
              </a:spcBef>
              <a:spcAft>
                <a:spcPts val="0"/>
              </a:spcAft>
              <a:buClr>
                <a:schemeClr val="accent5"/>
              </a:buClr>
              <a:buSzPts val="1400"/>
              <a:buNone/>
              <a:defRPr>
                <a:solidFill>
                  <a:schemeClr val="accent5"/>
                </a:solidFill>
              </a:defRPr>
            </a:lvl6pPr>
            <a:lvl7pPr lvl="6" rtl="0">
              <a:lnSpc>
                <a:spcPct val="100000"/>
              </a:lnSpc>
              <a:spcBef>
                <a:spcPts val="0"/>
              </a:spcBef>
              <a:spcAft>
                <a:spcPts val="0"/>
              </a:spcAft>
              <a:buClr>
                <a:schemeClr val="accent5"/>
              </a:buClr>
              <a:buSzPts val="1400"/>
              <a:buNone/>
              <a:defRPr>
                <a:solidFill>
                  <a:schemeClr val="accent5"/>
                </a:solidFill>
              </a:defRPr>
            </a:lvl7pPr>
            <a:lvl8pPr lvl="7" rtl="0">
              <a:lnSpc>
                <a:spcPct val="100000"/>
              </a:lnSpc>
              <a:spcBef>
                <a:spcPts val="0"/>
              </a:spcBef>
              <a:spcAft>
                <a:spcPts val="0"/>
              </a:spcAft>
              <a:buClr>
                <a:schemeClr val="accent5"/>
              </a:buClr>
              <a:buSzPts val="1400"/>
              <a:buNone/>
              <a:defRPr>
                <a:solidFill>
                  <a:schemeClr val="accent5"/>
                </a:solidFill>
              </a:defRPr>
            </a:lvl8pPr>
            <a:lvl9pPr lvl="8" rtl="0">
              <a:lnSpc>
                <a:spcPct val="100000"/>
              </a:lnSpc>
              <a:spcBef>
                <a:spcPts val="0"/>
              </a:spcBef>
              <a:spcAft>
                <a:spcPts val="0"/>
              </a:spcAft>
              <a:buClr>
                <a:schemeClr val="accent5"/>
              </a:buClr>
              <a:buSzPts val="1400"/>
              <a:buNone/>
              <a:defRPr>
                <a:solidFill>
                  <a:schemeClr val="accent5"/>
                </a:solidFill>
              </a:defRPr>
            </a:lvl9pPr>
          </a:lstStyle>
          <a:p>
            <a:endParaRPr/>
          </a:p>
        </p:txBody>
      </p:sp>
      <p:sp>
        <p:nvSpPr>
          <p:cNvPr id="538" name="Google Shape;538;p29"/>
          <p:cNvSpPr txBox="1">
            <a:spLocks noGrp="1"/>
          </p:cNvSpPr>
          <p:nvPr>
            <p:ph type="ctrTitle" idx="5"/>
          </p:nvPr>
        </p:nvSpPr>
        <p:spPr>
          <a:xfrm>
            <a:off x="1905199" y="3319099"/>
            <a:ext cx="2251800" cy="502200"/>
          </a:xfrm>
          <a:prstGeom prst="rect">
            <a:avLst/>
          </a:prstGeom>
        </p:spPr>
        <p:txBody>
          <a:bodyPr spcFirstLastPara="1" wrap="square" lIns="91425" tIns="91425" rIns="91425" bIns="91425" anchor="b" anchorCtr="0">
            <a:noAutofit/>
          </a:bodyPr>
          <a:lstStyle>
            <a:lvl1pPr lvl="0" rtl="0">
              <a:spcBef>
                <a:spcPts val="0"/>
              </a:spcBef>
              <a:spcAft>
                <a:spcPts val="0"/>
              </a:spcAft>
              <a:buSzPts val="1600"/>
              <a:buNone/>
              <a:defRPr sz="1600"/>
            </a:lvl1pPr>
            <a:lvl2pPr lvl="1" rtl="0">
              <a:spcBef>
                <a:spcPts val="0"/>
              </a:spcBef>
              <a:spcAft>
                <a:spcPts val="0"/>
              </a:spcAft>
              <a:buSzPts val="1600"/>
              <a:buNone/>
              <a:defRPr sz="1600"/>
            </a:lvl2pPr>
            <a:lvl3pPr lvl="2" rtl="0">
              <a:spcBef>
                <a:spcPts val="0"/>
              </a:spcBef>
              <a:spcAft>
                <a:spcPts val="0"/>
              </a:spcAft>
              <a:buSzPts val="1600"/>
              <a:buNone/>
              <a:defRPr sz="1600"/>
            </a:lvl3pPr>
            <a:lvl4pPr lvl="3" rtl="0">
              <a:spcBef>
                <a:spcPts val="0"/>
              </a:spcBef>
              <a:spcAft>
                <a:spcPts val="0"/>
              </a:spcAft>
              <a:buSzPts val="1600"/>
              <a:buNone/>
              <a:defRPr sz="1600"/>
            </a:lvl4pPr>
            <a:lvl5pPr lvl="4" rtl="0">
              <a:spcBef>
                <a:spcPts val="0"/>
              </a:spcBef>
              <a:spcAft>
                <a:spcPts val="0"/>
              </a:spcAft>
              <a:buSzPts val="1600"/>
              <a:buNone/>
              <a:defRPr sz="1600"/>
            </a:lvl5pPr>
            <a:lvl6pPr lvl="5" rtl="0">
              <a:spcBef>
                <a:spcPts val="0"/>
              </a:spcBef>
              <a:spcAft>
                <a:spcPts val="0"/>
              </a:spcAft>
              <a:buSzPts val="1600"/>
              <a:buNone/>
              <a:defRPr sz="1600"/>
            </a:lvl6pPr>
            <a:lvl7pPr lvl="6" rtl="0">
              <a:spcBef>
                <a:spcPts val="0"/>
              </a:spcBef>
              <a:spcAft>
                <a:spcPts val="0"/>
              </a:spcAft>
              <a:buSzPts val="1600"/>
              <a:buNone/>
              <a:defRPr sz="1600"/>
            </a:lvl7pPr>
            <a:lvl8pPr lvl="7" rtl="0">
              <a:spcBef>
                <a:spcPts val="0"/>
              </a:spcBef>
              <a:spcAft>
                <a:spcPts val="0"/>
              </a:spcAft>
              <a:buSzPts val="1600"/>
              <a:buNone/>
              <a:defRPr sz="1600"/>
            </a:lvl8pPr>
            <a:lvl9pPr lvl="8" rtl="0">
              <a:spcBef>
                <a:spcPts val="0"/>
              </a:spcBef>
              <a:spcAft>
                <a:spcPts val="0"/>
              </a:spcAft>
              <a:buSzPts val="1600"/>
              <a:buNone/>
              <a:defRPr sz="1600"/>
            </a:lvl9pPr>
          </a:lstStyle>
          <a:p>
            <a:endParaRPr/>
          </a:p>
        </p:txBody>
      </p:sp>
      <p:sp>
        <p:nvSpPr>
          <p:cNvPr id="539" name="Google Shape;539;p29"/>
          <p:cNvSpPr txBox="1">
            <a:spLocks noGrp="1"/>
          </p:cNvSpPr>
          <p:nvPr>
            <p:ph type="subTitle" idx="6"/>
          </p:nvPr>
        </p:nvSpPr>
        <p:spPr>
          <a:xfrm>
            <a:off x="1905200" y="3658675"/>
            <a:ext cx="2251800" cy="757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5"/>
              </a:buClr>
              <a:buSzPts val="1400"/>
              <a:buNone/>
              <a:defRPr sz="1400">
                <a:solidFill>
                  <a:schemeClr val="accent5"/>
                </a:solidFill>
              </a:defRPr>
            </a:lvl1pPr>
            <a:lvl2pPr lvl="1" rtl="0">
              <a:lnSpc>
                <a:spcPct val="100000"/>
              </a:lnSpc>
              <a:spcBef>
                <a:spcPts val="0"/>
              </a:spcBef>
              <a:spcAft>
                <a:spcPts val="0"/>
              </a:spcAft>
              <a:buClr>
                <a:schemeClr val="accent5"/>
              </a:buClr>
              <a:buSzPts val="1400"/>
              <a:buNone/>
              <a:defRPr>
                <a:solidFill>
                  <a:schemeClr val="accent5"/>
                </a:solidFill>
              </a:defRPr>
            </a:lvl2pPr>
            <a:lvl3pPr lvl="2" rtl="0">
              <a:lnSpc>
                <a:spcPct val="100000"/>
              </a:lnSpc>
              <a:spcBef>
                <a:spcPts val="0"/>
              </a:spcBef>
              <a:spcAft>
                <a:spcPts val="0"/>
              </a:spcAft>
              <a:buClr>
                <a:schemeClr val="accent5"/>
              </a:buClr>
              <a:buSzPts val="1400"/>
              <a:buNone/>
              <a:defRPr>
                <a:solidFill>
                  <a:schemeClr val="accent5"/>
                </a:solidFill>
              </a:defRPr>
            </a:lvl3pPr>
            <a:lvl4pPr lvl="3" rtl="0">
              <a:lnSpc>
                <a:spcPct val="100000"/>
              </a:lnSpc>
              <a:spcBef>
                <a:spcPts val="0"/>
              </a:spcBef>
              <a:spcAft>
                <a:spcPts val="0"/>
              </a:spcAft>
              <a:buClr>
                <a:schemeClr val="accent5"/>
              </a:buClr>
              <a:buSzPts val="1400"/>
              <a:buNone/>
              <a:defRPr>
                <a:solidFill>
                  <a:schemeClr val="accent5"/>
                </a:solidFill>
              </a:defRPr>
            </a:lvl4pPr>
            <a:lvl5pPr lvl="4" rtl="0">
              <a:lnSpc>
                <a:spcPct val="100000"/>
              </a:lnSpc>
              <a:spcBef>
                <a:spcPts val="0"/>
              </a:spcBef>
              <a:spcAft>
                <a:spcPts val="0"/>
              </a:spcAft>
              <a:buClr>
                <a:schemeClr val="accent5"/>
              </a:buClr>
              <a:buSzPts val="1400"/>
              <a:buNone/>
              <a:defRPr>
                <a:solidFill>
                  <a:schemeClr val="accent5"/>
                </a:solidFill>
              </a:defRPr>
            </a:lvl5pPr>
            <a:lvl6pPr lvl="5" rtl="0">
              <a:lnSpc>
                <a:spcPct val="100000"/>
              </a:lnSpc>
              <a:spcBef>
                <a:spcPts val="0"/>
              </a:spcBef>
              <a:spcAft>
                <a:spcPts val="0"/>
              </a:spcAft>
              <a:buClr>
                <a:schemeClr val="accent5"/>
              </a:buClr>
              <a:buSzPts val="1400"/>
              <a:buNone/>
              <a:defRPr>
                <a:solidFill>
                  <a:schemeClr val="accent5"/>
                </a:solidFill>
              </a:defRPr>
            </a:lvl6pPr>
            <a:lvl7pPr lvl="6" rtl="0">
              <a:lnSpc>
                <a:spcPct val="100000"/>
              </a:lnSpc>
              <a:spcBef>
                <a:spcPts val="0"/>
              </a:spcBef>
              <a:spcAft>
                <a:spcPts val="0"/>
              </a:spcAft>
              <a:buClr>
                <a:schemeClr val="accent5"/>
              </a:buClr>
              <a:buSzPts val="1400"/>
              <a:buNone/>
              <a:defRPr>
                <a:solidFill>
                  <a:schemeClr val="accent5"/>
                </a:solidFill>
              </a:defRPr>
            </a:lvl7pPr>
            <a:lvl8pPr lvl="7" rtl="0">
              <a:lnSpc>
                <a:spcPct val="100000"/>
              </a:lnSpc>
              <a:spcBef>
                <a:spcPts val="0"/>
              </a:spcBef>
              <a:spcAft>
                <a:spcPts val="0"/>
              </a:spcAft>
              <a:buClr>
                <a:schemeClr val="accent5"/>
              </a:buClr>
              <a:buSzPts val="1400"/>
              <a:buNone/>
              <a:defRPr>
                <a:solidFill>
                  <a:schemeClr val="accent5"/>
                </a:solidFill>
              </a:defRPr>
            </a:lvl8pPr>
            <a:lvl9pPr lvl="8" rtl="0">
              <a:lnSpc>
                <a:spcPct val="100000"/>
              </a:lnSpc>
              <a:spcBef>
                <a:spcPts val="0"/>
              </a:spcBef>
              <a:spcAft>
                <a:spcPts val="0"/>
              </a:spcAft>
              <a:buClr>
                <a:schemeClr val="accent5"/>
              </a:buClr>
              <a:buSzPts val="1400"/>
              <a:buNone/>
              <a:defRPr>
                <a:solidFill>
                  <a:schemeClr val="accent5"/>
                </a:solidFill>
              </a:defRPr>
            </a:lvl9pPr>
          </a:lstStyle>
          <a:p>
            <a:endParaRPr/>
          </a:p>
        </p:txBody>
      </p:sp>
      <p:sp>
        <p:nvSpPr>
          <p:cNvPr id="540" name="Google Shape;540;p29"/>
          <p:cNvSpPr txBox="1">
            <a:spLocks noGrp="1"/>
          </p:cNvSpPr>
          <p:nvPr>
            <p:ph type="ctrTitle" idx="7"/>
          </p:nvPr>
        </p:nvSpPr>
        <p:spPr>
          <a:xfrm>
            <a:off x="6019799" y="3319099"/>
            <a:ext cx="2251800" cy="502200"/>
          </a:xfrm>
          <a:prstGeom prst="rect">
            <a:avLst/>
          </a:prstGeom>
        </p:spPr>
        <p:txBody>
          <a:bodyPr spcFirstLastPara="1" wrap="square" lIns="91425" tIns="91425" rIns="91425" bIns="91425" anchor="b" anchorCtr="0">
            <a:noAutofit/>
          </a:bodyPr>
          <a:lstStyle>
            <a:lvl1pPr lvl="0" rtl="0">
              <a:spcBef>
                <a:spcPts val="0"/>
              </a:spcBef>
              <a:spcAft>
                <a:spcPts val="0"/>
              </a:spcAft>
              <a:buSzPts val="1600"/>
              <a:buNone/>
              <a:defRPr sz="1600"/>
            </a:lvl1pPr>
            <a:lvl2pPr lvl="1" rtl="0">
              <a:spcBef>
                <a:spcPts val="0"/>
              </a:spcBef>
              <a:spcAft>
                <a:spcPts val="0"/>
              </a:spcAft>
              <a:buSzPts val="1600"/>
              <a:buNone/>
              <a:defRPr sz="1600"/>
            </a:lvl2pPr>
            <a:lvl3pPr lvl="2" rtl="0">
              <a:spcBef>
                <a:spcPts val="0"/>
              </a:spcBef>
              <a:spcAft>
                <a:spcPts val="0"/>
              </a:spcAft>
              <a:buSzPts val="1600"/>
              <a:buNone/>
              <a:defRPr sz="1600"/>
            </a:lvl3pPr>
            <a:lvl4pPr lvl="3" rtl="0">
              <a:spcBef>
                <a:spcPts val="0"/>
              </a:spcBef>
              <a:spcAft>
                <a:spcPts val="0"/>
              </a:spcAft>
              <a:buSzPts val="1600"/>
              <a:buNone/>
              <a:defRPr sz="1600"/>
            </a:lvl4pPr>
            <a:lvl5pPr lvl="4" rtl="0">
              <a:spcBef>
                <a:spcPts val="0"/>
              </a:spcBef>
              <a:spcAft>
                <a:spcPts val="0"/>
              </a:spcAft>
              <a:buSzPts val="1600"/>
              <a:buNone/>
              <a:defRPr sz="1600"/>
            </a:lvl5pPr>
            <a:lvl6pPr lvl="5" rtl="0">
              <a:spcBef>
                <a:spcPts val="0"/>
              </a:spcBef>
              <a:spcAft>
                <a:spcPts val="0"/>
              </a:spcAft>
              <a:buSzPts val="1600"/>
              <a:buNone/>
              <a:defRPr sz="1600"/>
            </a:lvl6pPr>
            <a:lvl7pPr lvl="6" rtl="0">
              <a:spcBef>
                <a:spcPts val="0"/>
              </a:spcBef>
              <a:spcAft>
                <a:spcPts val="0"/>
              </a:spcAft>
              <a:buSzPts val="1600"/>
              <a:buNone/>
              <a:defRPr sz="1600"/>
            </a:lvl7pPr>
            <a:lvl8pPr lvl="7" rtl="0">
              <a:spcBef>
                <a:spcPts val="0"/>
              </a:spcBef>
              <a:spcAft>
                <a:spcPts val="0"/>
              </a:spcAft>
              <a:buSzPts val="1600"/>
              <a:buNone/>
              <a:defRPr sz="1600"/>
            </a:lvl8pPr>
            <a:lvl9pPr lvl="8" rtl="0">
              <a:spcBef>
                <a:spcPts val="0"/>
              </a:spcBef>
              <a:spcAft>
                <a:spcPts val="0"/>
              </a:spcAft>
              <a:buSzPts val="1600"/>
              <a:buNone/>
              <a:defRPr sz="1600"/>
            </a:lvl9pPr>
          </a:lstStyle>
          <a:p>
            <a:endParaRPr/>
          </a:p>
        </p:txBody>
      </p:sp>
      <p:sp>
        <p:nvSpPr>
          <p:cNvPr id="541" name="Google Shape;541;p29"/>
          <p:cNvSpPr txBox="1">
            <a:spLocks noGrp="1"/>
          </p:cNvSpPr>
          <p:nvPr>
            <p:ph type="subTitle" idx="8"/>
          </p:nvPr>
        </p:nvSpPr>
        <p:spPr>
          <a:xfrm>
            <a:off x="6019800" y="3658675"/>
            <a:ext cx="2251800" cy="757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5"/>
              </a:buClr>
              <a:buSzPts val="1400"/>
              <a:buNone/>
              <a:defRPr sz="1400">
                <a:solidFill>
                  <a:schemeClr val="accent5"/>
                </a:solidFill>
              </a:defRPr>
            </a:lvl1pPr>
            <a:lvl2pPr lvl="1" rtl="0">
              <a:lnSpc>
                <a:spcPct val="100000"/>
              </a:lnSpc>
              <a:spcBef>
                <a:spcPts val="0"/>
              </a:spcBef>
              <a:spcAft>
                <a:spcPts val="0"/>
              </a:spcAft>
              <a:buClr>
                <a:schemeClr val="accent5"/>
              </a:buClr>
              <a:buSzPts val="1400"/>
              <a:buNone/>
              <a:defRPr>
                <a:solidFill>
                  <a:schemeClr val="accent5"/>
                </a:solidFill>
              </a:defRPr>
            </a:lvl2pPr>
            <a:lvl3pPr lvl="2" rtl="0">
              <a:lnSpc>
                <a:spcPct val="100000"/>
              </a:lnSpc>
              <a:spcBef>
                <a:spcPts val="0"/>
              </a:spcBef>
              <a:spcAft>
                <a:spcPts val="0"/>
              </a:spcAft>
              <a:buClr>
                <a:schemeClr val="accent5"/>
              </a:buClr>
              <a:buSzPts val="1400"/>
              <a:buNone/>
              <a:defRPr>
                <a:solidFill>
                  <a:schemeClr val="accent5"/>
                </a:solidFill>
              </a:defRPr>
            </a:lvl3pPr>
            <a:lvl4pPr lvl="3" rtl="0">
              <a:lnSpc>
                <a:spcPct val="100000"/>
              </a:lnSpc>
              <a:spcBef>
                <a:spcPts val="0"/>
              </a:spcBef>
              <a:spcAft>
                <a:spcPts val="0"/>
              </a:spcAft>
              <a:buClr>
                <a:schemeClr val="accent5"/>
              </a:buClr>
              <a:buSzPts val="1400"/>
              <a:buNone/>
              <a:defRPr>
                <a:solidFill>
                  <a:schemeClr val="accent5"/>
                </a:solidFill>
              </a:defRPr>
            </a:lvl4pPr>
            <a:lvl5pPr lvl="4" rtl="0">
              <a:lnSpc>
                <a:spcPct val="100000"/>
              </a:lnSpc>
              <a:spcBef>
                <a:spcPts val="0"/>
              </a:spcBef>
              <a:spcAft>
                <a:spcPts val="0"/>
              </a:spcAft>
              <a:buClr>
                <a:schemeClr val="accent5"/>
              </a:buClr>
              <a:buSzPts val="1400"/>
              <a:buNone/>
              <a:defRPr>
                <a:solidFill>
                  <a:schemeClr val="accent5"/>
                </a:solidFill>
              </a:defRPr>
            </a:lvl5pPr>
            <a:lvl6pPr lvl="5" rtl="0">
              <a:lnSpc>
                <a:spcPct val="100000"/>
              </a:lnSpc>
              <a:spcBef>
                <a:spcPts val="0"/>
              </a:spcBef>
              <a:spcAft>
                <a:spcPts val="0"/>
              </a:spcAft>
              <a:buClr>
                <a:schemeClr val="accent5"/>
              </a:buClr>
              <a:buSzPts val="1400"/>
              <a:buNone/>
              <a:defRPr>
                <a:solidFill>
                  <a:schemeClr val="accent5"/>
                </a:solidFill>
              </a:defRPr>
            </a:lvl6pPr>
            <a:lvl7pPr lvl="6" rtl="0">
              <a:lnSpc>
                <a:spcPct val="100000"/>
              </a:lnSpc>
              <a:spcBef>
                <a:spcPts val="0"/>
              </a:spcBef>
              <a:spcAft>
                <a:spcPts val="0"/>
              </a:spcAft>
              <a:buClr>
                <a:schemeClr val="accent5"/>
              </a:buClr>
              <a:buSzPts val="1400"/>
              <a:buNone/>
              <a:defRPr>
                <a:solidFill>
                  <a:schemeClr val="accent5"/>
                </a:solidFill>
              </a:defRPr>
            </a:lvl7pPr>
            <a:lvl8pPr lvl="7" rtl="0">
              <a:lnSpc>
                <a:spcPct val="100000"/>
              </a:lnSpc>
              <a:spcBef>
                <a:spcPts val="0"/>
              </a:spcBef>
              <a:spcAft>
                <a:spcPts val="0"/>
              </a:spcAft>
              <a:buClr>
                <a:schemeClr val="accent5"/>
              </a:buClr>
              <a:buSzPts val="1400"/>
              <a:buNone/>
              <a:defRPr>
                <a:solidFill>
                  <a:schemeClr val="accent5"/>
                </a:solidFill>
              </a:defRPr>
            </a:lvl8pPr>
            <a:lvl9pPr lvl="8" rtl="0">
              <a:lnSpc>
                <a:spcPct val="100000"/>
              </a:lnSpc>
              <a:spcBef>
                <a:spcPts val="0"/>
              </a:spcBef>
              <a:spcAft>
                <a:spcPts val="0"/>
              </a:spcAft>
              <a:buClr>
                <a:schemeClr val="accent5"/>
              </a:buClr>
              <a:buSzPts val="1400"/>
              <a:buNone/>
              <a:defRPr>
                <a:solidFill>
                  <a:schemeClr val="accent5"/>
                </a:solidFill>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ig numbers and text">
  <p:cSld name="CUSTOM_12">
    <p:spTree>
      <p:nvGrpSpPr>
        <p:cNvPr id="1" name="Shape 542"/>
        <p:cNvGrpSpPr/>
        <p:nvPr/>
      </p:nvGrpSpPr>
      <p:grpSpPr>
        <a:xfrm>
          <a:off x="0" y="0"/>
          <a:ext cx="0" cy="0"/>
          <a:chOff x="0" y="0"/>
          <a:chExt cx="0" cy="0"/>
        </a:xfrm>
      </p:grpSpPr>
      <p:grpSp>
        <p:nvGrpSpPr>
          <p:cNvPr id="543" name="Google Shape;543;p30"/>
          <p:cNvGrpSpPr/>
          <p:nvPr/>
        </p:nvGrpSpPr>
        <p:grpSpPr>
          <a:xfrm flipH="1">
            <a:off x="6610432" y="-11"/>
            <a:ext cx="3823739" cy="312682"/>
            <a:chOff x="9422000" y="4481475"/>
            <a:chExt cx="2137600" cy="174800"/>
          </a:xfrm>
        </p:grpSpPr>
        <p:sp>
          <p:nvSpPr>
            <p:cNvPr id="544" name="Google Shape;544;p30"/>
            <p:cNvSpPr/>
            <p:nvPr/>
          </p:nvSpPr>
          <p:spPr>
            <a:xfrm rot="5400000">
              <a:off x="11460025" y="4556700"/>
              <a:ext cx="174800" cy="24350"/>
            </a:xfrm>
            <a:custGeom>
              <a:avLst/>
              <a:gdLst/>
              <a:ahLst/>
              <a:cxnLst/>
              <a:rect l="l" t="t" r="r" b="b"/>
              <a:pathLst>
                <a:path w="6992" h="974" fill="none" extrusionOk="0">
                  <a:moveTo>
                    <a:pt x="1" y="913"/>
                  </a:moveTo>
                  <a:cubicBezTo>
                    <a:pt x="639" y="973"/>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30"/>
            <p:cNvSpPr/>
            <p:nvPr/>
          </p:nvSpPr>
          <p:spPr>
            <a:xfrm rot="5400000">
              <a:off x="11418988" y="4556713"/>
              <a:ext cx="174800" cy="24325"/>
            </a:xfrm>
            <a:custGeom>
              <a:avLst/>
              <a:gdLst/>
              <a:ahLst/>
              <a:cxnLst/>
              <a:rect l="l" t="t" r="r" b="b"/>
              <a:pathLst>
                <a:path w="6992" h="973" fill="none" extrusionOk="0">
                  <a:moveTo>
                    <a:pt x="1" y="912"/>
                  </a:moveTo>
                  <a:cubicBezTo>
                    <a:pt x="639" y="97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30"/>
            <p:cNvSpPr/>
            <p:nvPr/>
          </p:nvSpPr>
          <p:spPr>
            <a:xfrm rot="5400000">
              <a:off x="11377200" y="4556700"/>
              <a:ext cx="174800" cy="24350"/>
            </a:xfrm>
            <a:custGeom>
              <a:avLst/>
              <a:gdLst/>
              <a:ahLst/>
              <a:cxnLst/>
              <a:rect l="l" t="t" r="r" b="b"/>
              <a:pathLst>
                <a:path w="6992" h="974" fill="none" extrusionOk="0">
                  <a:moveTo>
                    <a:pt x="1" y="913"/>
                  </a:moveTo>
                  <a:cubicBezTo>
                    <a:pt x="639" y="97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30"/>
            <p:cNvSpPr/>
            <p:nvPr/>
          </p:nvSpPr>
          <p:spPr>
            <a:xfrm rot="5400000">
              <a:off x="11335400" y="4556700"/>
              <a:ext cx="174800" cy="24350"/>
            </a:xfrm>
            <a:custGeom>
              <a:avLst/>
              <a:gdLst/>
              <a:ahLst/>
              <a:cxnLst/>
              <a:rect l="l" t="t" r="r" b="b"/>
              <a:pathLst>
                <a:path w="6992" h="974" fill="none" extrusionOk="0">
                  <a:moveTo>
                    <a:pt x="1" y="913"/>
                  </a:moveTo>
                  <a:cubicBezTo>
                    <a:pt x="639" y="973"/>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30"/>
            <p:cNvSpPr/>
            <p:nvPr/>
          </p:nvSpPr>
          <p:spPr>
            <a:xfrm rot="5400000">
              <a:off x="11294363" y="4556713"/>
              <a:ext cx="174800" cy="24325"/>
            </a:xfrm>
            <a:custGeom>
              <a:avLst/>
              <a:gdLst/>
              <a:ahLst/>
              <a:cxnLst/>
              <a:rect l="l" t="t" r="r" b="b"/>
              <a:pathLst>
                <a:path w="6992" h="973" fill="none" extrusionOk="0">
                  <a:moveTo>
                    <a:pt x="1" y="912"/>
                  </a:moveTo>
                  <a:cubicBezTo>
                    <a:pt x="639" y="97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30"/>
            <p:cNvSpPr/>
            <p:nvPr/>
          </p:nvSpPr>
          <p:spPr>
            <a:xfrm rot="5400000">
              <a:off x="11252575" y="4556700"/>
              <a:ext cx="174800" cy="24350"/>
            </a:xfrm>
            <a:custGeom>
              <a:avLst/>
              <a:gdLst/>
              <a:ahLst/>
              <a:cxnLst/>
              <a:rect l="l" t="t" r="r" b="b"/>
              <a:pathLst>
                <a:path w="6992" h="974" fill="none" extrusionOk="0">
                  <a:moveTo>
                    <a:pt x="1" y="913"/>
                  </a:moveTo>
                  <a:cubicBezTo>
                    <a:pt x="639" y="973"/>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30"/>
            <p:cNvSpPr/>
            <p:nvPr/>
          </p:nvSpPr>
          <p:spPr>
            <a:xfrm rot="5400000">
              <a:off x="11210775" y="4556700"/>
              <a:ext cx="174800" cy="24350"/>
            </a:xfrm>
            <a:custGeom>
              <a:avLst/>
              <a:gdLst/>
              <a:ahLst/>
              <a:cxnLst/>
              <a:rect l="l" t="t" r="r" b="b"/>
              <a:pathLst>
                <a:path w="6992" h="974" fill="none" extrusionOk="0">
                  <a:moveTo>
                    <a:pt x="1" y="912"/>
                  </a:moveTo>
                  <a:cubicBezTo>
                    <a:pt x="639" y="973"/>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30"/>
            <p:cNvSpPr/>
            <p:nvPr/>
          </p:nvSpPr>
          <p:spPr>
            <a:xfrm rot="5400000">
              <a:off x="11170125" y="4556325"/>
              <a:ext cx="174800" cy="25100"/>
            </a:xfrm>
            <a:custGeom>
              <a:avLst/>
              <a:gdLst/>
              <a:ahLst/>
              <a:cxnLst/>
              <a:rect l="l" t="t" r="r" b="b"/>
              <a:pathLst>
                <a:path w="6992" h="1004" fill="none" extrusionOk="0">
                  <a:moveTo>
                    <a:pt x="1" y="912"/>
                  </a:moveTo>
                  <a:cubicBezTo>
                    <a:pt x="639" y="100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30"/>
            <p:cNvSpPr/>
            <p:nvPr/>
          </p:nvSpPr>
          <p:spPr>
            <a:xfrm rot="5400000">
              <a:off x="11128325" y="4556325"/>
              <a:ext cx="174800" cy="25100"/>
            </a:xfrm>
            <a:custGeom>
              <a:avLst/>
              <a:gdLst/>
              <a:ahLst/>
              <a:cxnLst/>
              <a:rect l="l" t="t" r="r" b="b"/>
              <a:pathLst>
                <a:path w="6992" h="1004" fill="none" extrusionOk="0">
                  <a:moveTo>
                    <a:pt x="1" y="912"/>
                  </a:moveTo>
                  <a:cubicBezTo>
                    <a:pt x="639" y="100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30"/>
            <p:cNvSpPr/>
            <p:nvPr/>
          </p:nvSpPr>
          <p:spPr>
            <a:xfrm rot="5400000">
              <a:off x="11087675" y="4556700"/>
              <a:ext cx="174800" cy="24350"/>
            </a:xfrm>
            <a:custGeom>
              <a:avLst/>
              <a:gdLst/>
              <a:ahLst/>
              <a:cxnLst/>
              <a:rect l="l" t="t" r="r" b="b"/>
              <a:pathLst>
                <a:path w="6992" h="974" fill="none" extrusionOk="0">
                  <a:moveTo>
                    <a:pt x="1" y="912"/>
                  </a:moveTo>
                  <a:cubicBezTo>
                    <a:pt x="639" y="973"/>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30"/>
            <p:cNvSpPr/>
            <p:nvPr/>
          </p:nvSpPr>
          <p:spPr>
            <a:xfrm rot="5400000">
              <a:off x="11045500" y="4556325"/>
              <a:ext cx="174800" cy="25100"/>
            </a:xfrm>
            <a:custGeom>
              <a:avLst/>
              <a:gdLst/>
              <a:ahLst/>
              <a:cxnLst/>
              <a:rect l="l" t="t" r="r" b="b"/>
              <a:pathLst>
                <a:path w="6992" h="1004" fill="none" extrusionOk="0">
                  <a:moveTo>
                    <a:pt x="1" y="912"/>
                  </a:moveTo>
                  <a:cubicBezTo>
                    <a:pt x="639" y="100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30"/>
            <p:cNvSpPr/>
            <p:nvPr/>
          </p:nvSpPr>
          <p:spPr>
            <a:xfrm rot="5400000">
              <a:off x="11004088" y="4556713"/>
              <a:ext cx="174800" cy="24325"/>
            </a:xfrm>
            <a:custGeom>
              <a:avLst/>
              <a:gdLst/>
              <a:ahLst/>
              <a:cxnLst/>
              <a:rect l="l" t="t" r="r" b="b"/>
              <a:pathLst>
                <a:path w="6992" h="973" fill="none" extrusionOk="0">
                  <a:moveTo>
                    <a:pt x="1" y="912"/>
                  </a:moveTo>
                  <a:cubicBezTo>
                    <a:pt x="639" y="97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30"/>
            <p:cNvSpPr/>
            <p:nvPr/>
          </p:nvSpPr>
          <p:spPr>
            <a:xfrm rot="5400000">
              <a:off x="10963050" y="4556700"/>
              <a:ext cx="174800" cy="24350"/>
            </a:xfrm>
            <a:custGeom>
              <a:avLst/>
              <a:gdLst/>
              <a:ahLst/>
              <a:cxnLst/>
              <a:rect l="l" t="t" r="r" b="b"/>
              <a:pathLst>
                <a:path w="6992" h="974" fill="none" extrusionOk="0">
                  <a:moveTo>
                    <a:pt x="1" y="912"/>
                  </a:moveTo>
                  <a:cubicBezTo>
                    <a:pt x="639" y="97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30"/>
            <p:cNvSpPr/>
            <p:nvPr/>
          </p:nvSpPr>
          <p:spPr>
            <a:xfrm rot="5400000">
              <a:off x="10921263" y="4556713"/>
              <a:ext cx="174800" cy="24325"/>
            </a:xfrm>
            <a:custGeom>
              <a:avLst/>
              <a:gdLst/>
              <a:ahLst/>
              <a:cxnLst/>
              <a:rect l="l" t="t" r="r" b="b"/>
              <a:pathLst>
                <a:path w="6992" h="973" fill="none" extrusionOk="0">
                  <a:moveTo>
                    <a:pt x="1" y="912"/>
                  </a:moveTo>
                  <a:cubicBezTo>
                    <a:pt x="639" y="97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30"/>
            <p:cNvSpPr/>
            <p:nvPr/>
          </p:nvSpPr>
          <p:spPr>
            <a:xfrm rot="5400000">
              <a:off x="10880225" y="4556700"/>
              <a:ext cx="174800" cy="24350"/>
            </a:xfrm>
            <a:custGeom>
              <a:avLst/>
              <a:gdLst/>
              <a:ahLst/>
              <a:cxnLst/>
              <a:rect l="l" t="t" r="r" b="b"/>
              <a:pathLst>
                <a:path w="6992" h="974" fill="none" extrusionOk="0">
                  <a:moveTo>
                    <a:pt x="1" y="912"/>
                  </a:moveTo>
                  <a:cubicBezTo>
                    <a:pt x="639" y="973"/>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30"/>
            <p:cNvSpPr/>
            <p:nvPr/>
          </p:nvSpPr>
          <p:spPr>
            <a:xfrm rot="5400000">
              <a:off x="10838425" y="4556700"/>
              <a:ext cx="174800" cy="24350"/>
            </a:xfrm>
            <a:custGeom>
              <a:avLst/>
              <a:gdLst/>
              <a:ahLst/>
              <a:cxnLst/>
              <a:rect l="l" t="t" r="r" b="b"/>
              <a:pathLst>
                <a:path w="6992" h="974" fill="none" extrusionOk="0">
                  <a:moveTo>
                    <a:pt x="1" y="912"/>
                  </a:moveTo>
                  <a:cubicBezTo>
                    <a:pt x="639" y="97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30"/>
            <p:cNvSpPr/>
            <p:nvPr/>
          </p:nvSpPr>
          <p:spPr>
            <a:xfrm rot="5400000">
              <a:off x="10796638" y="4556713"/>
              <a:ext cx="174800" cy="24325"/>
            </a:xfrm>
            <a:custGeom>
              <a:avLst/>
              <a:gdLst/>
              <a:ahLst/>
              <a:cxnLst/>
              <a:rect l="l" t="t" r="r" b="b"/>
              <a:pathLst>
                <a:path w="6992" h="973" fill="none" extrusionOk="0">
                  <a:moveTo>
                    <a:pt x="1" y="912"/>
                  </a:moveTo>
                  <a:cubicBezTo>
                    <a:pt x="639" y="97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30"/>
            <p:cNvSpPr/>
            <p:nvPr/>
          </p:nvSpPr>
          <p:spPr>
            <a:xfrm rot="5400000">
              <a:off x="10755975" y="4556325"/>
              <a:ext cx="174800" cy="25100"/>
            </a:xfrm>
            <a:custGeom>
              <a:avLst/>
              <a:gdLst/>
              <a:ahLst/>
              <a:cxnLst/>
              <a:rect l="l" t="t" r="r" b="b"/>
              <a:pathLst>
                <a:path w="6992" h="1004" fill="none" extrusionOk="0">
                  <a:moveTo>
                    <a:pt x="1" y="912"/>
                  </a:moveTo>
                  <a:cubicBezTo>
                    <a:pt x="639" y="100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30"/>
            <p:cNvSpPr/>
            <p:nvPr/>
          </p:nvSpPr>
          <p:spPr>
            <a:xfrm rot="5400000">
              <a:off x="10714200" y="4556325"/>
              <a:ext cx="174800" cy="25100"/>
            </a:xfrm>
            <a:custGeom>
              <a:avLst/>
              <a:gdLst/>
              <a:ahLst/>
              <a:cxnLst/>
              <a:rect l="l" t="t" r="r" b="b"/>
              <a:pathLst>
                <a:path w="6992" h="1004" fill="none" extrusionOk="0">
                  <a:moveTo>
                    <a:pt x="1" y="913"/>
                  </a:moveTo>
                  <a:cubicBezTo>
                    <a:pt x="639" y="100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30"/>
            <p:cNvSpPr/>
            <p:nvPr/>
          </p:nvSpPr>
          <p:spPr>
            <a:xfrm rot="5400000">
              <a:off x="10672400" y="4556325"/>
              <a:ext cx="174800" cy="25100"/>
            </a:xfrm>
            <a:custGeom>
              <a:avLst/>
              <a:gdLst/>
              <a:ahLst/>
              <a:cxnLst/>
              <a:rect l="l" t="t" r="r" b="b"/>
              <a:pathLst>
                <a:path w="6992" h="1004" fill="none" extrusionOk="0">
                  <a:moveTo>
                    <a:pt x="1" y="912"/>
                  </a:moveTo>
                  <a:cubicBezTo>
                    <a:pt x="639" y="100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30"/>
            <p:cNvSpPr/>
            <p:nvPr/>
          </p:nvSpPr>
          <p:spPr>
            <a:xfrm rot="5400000">
              <a:off x="10631750" y="4556700"/>
              <a:ext cx="174800" cy="24350"/>
            </a:xfrm>
            <a:custGeom>
              <a:avLst/>
              <a:gdLst/>
              <a:ahLst/>
              <a:cxnLst/>
              <a:rect l="l" t="t" r="r" b="b"/>
              <a:pathLst>
                <a:path w="6992" h="974" fill="none" extrusionOk="0">
                  <a:moveTo>
                    <a:pt x="1" y="913"/>
                  </a:moveTo>
                  <a:cubicBezTo>
                    <a:pt x="639" y="97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30"/>
            <p:cNvSpPr/>
            <p:nvPr/>
          </p:nvSpPr>
          <p:spPr>
            <a:xfrm rot="5400000">
              <a:off x="10589575" y="4556325"/>
              <a:ext cx="174800" cy="25100"/>
            </a:xfrm>
            <a:custGeom>
              <a:avLst/>
              <a:gdLst/>
              <a:ahLst/>
              <a:cxnLst/>
              <a:rect l="l" t="t" r="r" b="b"/>
              <a:pathLst>
                <a:path w="6992" h="1004" fill="none" extrusionOk="0">
                  <a:moveTo>
                    <a:pt x="1" y="913"/>
                  </a:moveTo>
                  <a:cubicBezTo>
                    <a:pt x="639" y="100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30"/>
            <p:cNvSpPr/>
            <p:nvPr/>
          </p:nvSpPr>
          <p:spPr>
            <a:xfrm rot="5400000">
              <a:off x="10548913" y="4556713"/>
              <a:ext cx="174800" cy="24325"/>
            </a:xfrm>
            <a:custGeom>
              <a:avLst/>
              <a:gdLst/>
              <a:ahLst/>
              <a:cxnLst/>
              <a:rect l="l" t="t" r="r" b="b"/>
              <a:pathLst>
                <a:path w="6992" h="973" fill="none" extrusionOk="0">
                  <a:moveTo>
                    <a:pt x="1" y="912"/>
                  </a:moveTo>
                  <a:cubicBezTo>
                    <a:pt x="639" y="97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30"/>
            <p:cNvSpPr/>
            <p:nvPr/>
          </p:nvSpPr>
          <p:spPr>
            <a:xfrm rot="5400000">
              <a:off x="10507125" y="4556700"/>
              <a:ext cx="174800" cy="24350"/>
            </a:xfrm>
            <a:custGeom>
              <a:avLst/>
              <a:gdLst/>
              <a:ahLst/>
              <a:cxnLst/>
              <a:rect l="l" t="t" r="r" b="b"/>
              <a:pathLst>
                <a:path w="6992" h="974" fill="none" extrusionOk="0">
                  <a:moveTo>
                    <a:pt x="1" y="913"/>
                  </a:moveTo>
                  <a:cubicBezTo>
                    <a:pt x="639" y="97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30"/>
            <p:cNvSpPr/>
            <p:nvPr/>
          </p:nvSpPr>
          <p:spPr>
            <a:xfrm rot="5400000">
              <a:off x="10465325" y="4556700"/>
              <a:ext cx="174800" cy="24350"/>
            </a:xfrm>
            <a:custGeom>
              <a:avLst/>
              <a:gdLst/>
              <a:ahLst/>
              <a:cxnLst/>
              <a:rect l="l" t="t" r="r" b="b"/>
              <a:pathLst>
                <a:path w="6992" h="974" fill="none" extrusionOk="0">
                  <a:moveTo>
                    <a:pt x="1" y="912"/>
                  </a:moveTo>
                  <a:cubicBezTo>
                    <a:pt x="639" y="973"/>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30"/>
            <p:cNvSpPr/>
            <p:nvPr/>
          </p:nvSpPr>
          <p:spPr>
            <a:xfrm rot="5400000">
              <a:off x="10424300" y="4556700"/>
              <a:ext cx="174800" cy="24350"/>
            </a:xfrm>
            <a:custGeom>
              <a:avLst/>
              <a:gdLst/>
              <a:ahLst/>
              <a:cxnLst/>
              <a:rect l="l" t="t" r="r" b="b"/>
              <a:pathLst>
                <a:path w="6992" h="974" fill="none" extrusionOk="0">
                  <a:moveTo>
                    <a:pt x="1" y="913"/>
                  </a:moveTo>
                  <a:cubicBezTo>
                    <a:pt x="639" y="97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30"/>
            <p:cNvSpPr/>
            <p:nvPr/>
          </p:nvSpPr>
          <p:spPr>
            <a:xfrm rot="5400000">
              <a:off x="10382500" y="4556700"/>
              <a:ext cx="174800" cy="24350"/>
            </a:xfrm>
            <a:custGeom>
              <a:avLst/>
              <a:gdLst/>
              <a:ahLst/>
              <a:cxnLst/>
              <a:rect l="l" t="t" r="r" b="b"/>
              <a:pathLst>
                <a:path w="6992" h="974" fill="none" extrusionOk="0">
                  <a:moveTo>
                    <a:pt x="1" y="913"/>
                  </a:moveTo>
                  <a:cubicBezTo>
                    <a:pt x="639" y="973"/>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30"/>
            <p:cNvSpPr/>
            <p:nvPr/>
          </p:nvSpPr>
          <p:spPr>
            <a:xfrm rot="5400000">
              <a:off x="10341850" y="4556325"/>
              <a:ext cx="174800" cy="25100"/>
            </a:xfrm>
            <a:custGeom>
              <a:avLst/>
              <a:gdLst/>
              <a:ahLst/>
              <a:cxnLst/>
              <a:rect l="l" t="t" r="r" b="b"/>
              <a:pathLst>
                <a:path w="6992" h="1004" fill="none" extrusionOk="0">
                  <a:moveTo>
                    <a:pt x="1" y="913"/>
                  </a:moveTo>
                  <a:cubicBezTo>
                    <a:pt x="639" y="100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30"/>
            <p:cNvSpPr/>
            <p:nvPr/>
          </p:nvSpPr>
          <p:spPr>
            <a:xfrm rot="5400000">
              <a:off x="10300050" y="4556325"/>
              <a:ext cx="174800" cy="25100"/>
            </a:xfrm>
            <a:custGeom>
              <a:avLst/>
              <a:gdLst/>
              <a:ahLst/>
              <a:cxnLst/>
              <a:rect l="l" t="t" r="r" b="b"/>
              <a:pathLst>
                <a:path w="6992" h="1004" fill="none" extrusionOk="0">
                  <a:moveTo>
                    <a:pt x="1" y="912"/>
                  </a:moveTo>
                  <a:cubicBezTo>
                    <a:pt x="639" y="100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30"/>
            <p:cNvSpPr/>
            <p:nvPr/>
          </p:nvSpPr>
          <p:spPr>
            <a:xfrm rot="5400000">
              <a:off x="10258250" y="4556325"/>
              <a:ext cx="174800" cy="25100"/>
            </a:xfrm>
            <a:custGeom>
              <a:avLst/>
              <a:gdLst/>
              <a:ahLst/>
              <a:cxnLst/>
              <a:rect l="l" t="t" r="r" b="b"/>
              <a:pathLst>
                <a:path w="6992" h="1004" fill="none" extrusionOk="0">
                  <a:moveTo>
                    <a:pt x="1" y="912"/>
                  </a:moveTo>
                  <a:cubicBezTo>
                    <a:pt x="639" y="100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30"/>
            <p:cNvSpPr/>
            <p:nvPr/>
          </p:nvSpPr>
          <p:spPr>
            <a:xfrm rot="5400000">
              <a:off x="10217225" y="4556325"/>
              <a:ext cx="174800" cy="25100"/>
            </a:xfrm>
            <a:custGeom>
              <a:avLst/>
              <a:gdLst/>
              <a:ahLst/>
              <a:cxnLst/>
              <a:rect l="l" t="t" r="r" b="b"/>
              <a:pathLst>
                <a:path w="6992" h="1004" fill="none" extrusionOk="0">
                  <a:moveTo>
                    <a:pt x="1" y="912"/>
                  </a:moveTo>
                  <a:cubicBezTo>
                    <a:pt x="639" y="100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30"/>
            <p:cNvSpPr/>
            <p:nvPr/>
          </p:nvSpPr>
          <p:spPr>
            <a:xfrm rot="5400000">
              <a:off x="10175425" y="4556325"/>
              <a:ext cx="174800" cy="25100"/>
            </a:xfrm>
            <a:custGeom>
              <a:avLst/>
              <a:gdLst/>
              <a:ahLst/>
              <a:cxnLst/>
              <a:rect l="l" t="t" r="r" b="b"/>
              <a:pathLst>
                <a:path w="6992" h="1004" fill="none" extrusionOk="0">
                  <a:moveTo>
                    <a:pt x="1" y="912"/>
                  </a:moveTo>
                  <a:cubicBezTo>
                    <a:pt x="639" y="100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30"/>
            <p:cNvSpPr/>
            <p:nvPr/>
          </p:nvSpPr>
          <p:spPr>
            <a:xfrm rot="5400000">
              <a:off x="10133625" y="4556325"/>
              <a:ext cx="174800" cy="25100"/>
            </a:xfrm>
            <a:custGeom>
              <a:avLst/>
              <a:gdLst/>
              <a:ahLst/>
              <a:cxnLst/>
              <a:rect l="l" t="t" r="r" b="b"/>
              <a:pathLst>
                <a:path w="6992" h="1004" fill="none" extrusionOk="0">
                  <a:moveTo>
                    <a:pt x="1" y="912"/>
                  </a:moveTo>
                  <a:cubicBezTo>
                    <a:pt x="639" y="100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30"/>
            <p:cNvSpPr/>
            <p:nvPr/>
          </p:nvSpPr>
          <p:spPr>
            <a:xfrm rot="5400000">
              <a:off x="10092975" y="4556700"/>
              <a:ext cx="174800" cy="24350"/>
            </a:xfrm>
            <a:custGeom>
              <a:avLst/>
              <a:gdLst/>
              <a:ahLst/>
              <a:cxnLst/>
              <a:rect l="l" t="t" r="r" b="b"/>
              <a:pathLst>
                <a:path w="6992" h="974" fill="none" extrusionOk="0">
                  <a:moveTo>
                    <a:pt x="1" y="912"/>
                  </a:moveTo>
                  <a:cubicBezTo>
                    <a:pt x="639" y="97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30"/>
            <p:cNvSpPr/>
            <p:nvPr/>
          </p:nvSpPr>
          <p:spPr>
            <a:xfrm rot="5400000">
              <a:off x="10051188" y="4556713"/>
              <a:ext cx="174800" cy="24325"/>
            </a:xfrm>
            <a:custGeom>
              <a:avLst/>
              <a:gdLst/>
              <a:ahLst/>
              <a:cxnLst/>
              <a:rect l="l" t="t" r="r" b="b"/>
              <a:pathLst>
                <a:path w="6992" h="973" fill="none" extrusionOk="0">
                  <a:moveTo>
                    <a:pt x="1" y="912"/>
                  </a:moveTo>
                  <a:cubicBezTo>
                    <a:pt x="639" y="97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30"/>
            <p:cNvSpPr/>
            <p:nvPr/>
          </p:nvSpPr>
          <p:spPr>
            <a:xfrm rot="5400000">
              <a:off x="10010150" y="4556700"/>
              <a:ext cx="174800" cy="24350"/>
            </a:xfrm>
            <a:custGeom>
              <a:avLst/>
              <a:gdLst/>
              <a:ahLst/>
              <a:cxnLst/>
              <a:rect l="l" t="t" r="r" b="b"/>
              <a:pathLst>
                <a:path w="6992" h="974" fill="none" extrusionOk="0">
                  <a:moveTo>
                    <a:pt x="1" y="912"/>
                  </a:moveTo>
                  <a:cubicBezTo>
                    <a:pt x="639" y="973"/>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30"/>
            <p:cNvSpPr/>
            <p:nvPr/>
          </p:nvSpPr>
          <p:spPr>
            <a:xfrm rot="5400000">
              <a:off x="9968363" y="4556713"/>
              <a:ext cx="174800" cy="24325"/>
            </a:xfrm>
            <a:custGeom>
              <a:avLst/>
              <a:gdLst/>
              <a:ahLst/>
              <a:cxnLst/>
              <a:rect l="l" t="t" r="r" b="b"/>
              <a:pathLst>
                <a:path w="6992" h="973" fill="none" extrusionOk="0">
                  <a:moveTo>
                    <a:pt x="1" y="912"/>
                  </a:moveTo>
                  <a:cubicBezTo>
                    <a:pt x="639" y="97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30"/>
            <p:cNvSpPr/>
            <p:nvPr/>
          </p:nvSpPr>
          <p:spPr>
            <a:xfrm rot="5400000">
              <a:off x="9926563" y="4556713"/>
              <a:ext cx="174800" cy="24325"/>
            </a:xfrm>
            <a:custGeom>
              <a:avLst/>
              <a:gdLst/>
              <a:ahLst/>
              <a:cxnLst/>
              <a:rect l="l" t="t" r="r" b="b"/>
              <a:pathLst>
                <a:path w="6992" h="973" fill="none" extrusionOk="0">
                  <a:moveTo>
                    <a:pt x="1" y="912"/>
                  </a:moveTo>
                  <a:cubicBezTo>
                    <a:pt x="639" y="97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30"/>
            <p:cNvSpPr/>
            <p:nvPr/>
          </p:nvSpPr>
          <p:spPr>
            <a:xfrm rot="5400000">
              <a:off x="9885900" y="4556325"/>
              <a:ext cx="174800" cy="25100"/>
            </a:xfrm>
            <a:custGeom>
              <a:avLst/>
              <a:gdLst/>
              <a:ahLst/>
              <a:cxnLst/>
              <a:rect l="l" t="t" r="r" b="b"/>
              <a:pathLst>
                <a:path w="6992" h="1004" fill="none" extrusionOk="0">
                  <a:moveTo>
                    <a:pt x="1" y="912"/>
                  </a:moveTo>
                  <a:cubicBezTo>
                    <a:pt x="639" y="100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30"/>
            <p:cNvSpPr/>
            <p:nvPr/>
          </p:nvSpPr>
          <p:spPr>
            <a:xfrm rot="5400000">
              <a:off x="9844125" y="4556325"/>
              <a:ext cx="174800" cy="25100"/>
            </a:xfrm>
            <a:custGeom>
              <a:avLst/>
              <a:gdLst/>
              <a:ahLst/>
              <a:cxnLst/>
              <a:rect l="l" t="t" r="r" b="b"/>
              <a:pathLst>
                <a:path w="6992" h="1004" fill="none" extrusionOk="0">
                  <a:moveTo>
                    <a:pt x="1" y="913"/>
                  </a:moveTo>
                  <a:cubicBezTo>
                    <a:pt x="639" y="100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30"/>
            <p:cNvSpPr/>
            <p:nvPr/>
          </p:nvSpPr>
          <p:spPr>
            <a:xfrm rot="5400000">
              <a:off x="9803075" y="4556325"/>
              <a:ext cx="174800" cy="25100"/>
            </a:xfrm>
            <a:custGeom>
              <a:avLst/>
              <a:gdLst/>
              <a:ahLst/>
              <a:cxnLst/>
              <a:rect l="l" t="t" r="r" b="b"/>
              <a:pathLst>
                <a:path w="6992" h="1004" fill="none" extrusionOk="0">
                  <a:moveTo>
                    <a:pt x="1" y="912"/>
                  </a:moveTo>
                  <a:cubicBezTo>
                    <a:pt x="639" y="100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30"/>
            <p:cNvSpPr/>
            <p:nvPr/>
          </p:nvSpPr>
          <p:spPr>
            <a:xfrm rot="5400000">
              <a:off x="9761300" y="4556325"/>
              <a:ext cx="174800" cy="25100"/>
            </a:xfrm>
            <a:custGeom>
              <a:avLst/>
              <a:gdLst/>
              <a:ahLst/>
              <a:cxnLst/>
              <a:rect l="l" t="t" r="r" b="b"/>
              <a:pathLst>
                <a:path w="6992" h="1004" fill="none" extrusionOk="0">
                  <a:moveTo>
                    <a:pt x="1" y="913"/>
                  </a:moveTo>
                  <a:cubicBezTo>
                    <a:pt x="639" y="100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30"/>
            <p:cNvSpPr/>
            <p:nvPr/>
          </p:nvSpPr>
          <p:spPr>
            <a:xfrm rot="5400000">
              <a:off x="9719500" y="4556325"/>
              <a:ext cx="174800" cy="25100"/>
            </a:xfrm>
            <a:custGeom>
              <a:avLst/>
              <a:gdLst/>
              <a:ahLst/>
              <a:cxnLst/>
              <a:rect l="l" t="t" r="r" b="b"/>
              <a:pathLst>
                <a:path w="6992" h="1004" fill="none" extrusionOk="0">
                  <a:moveTo>
                    <a:pt x="1" y="913"/>
                  </a:moveTo>
                  <a:cubicBezTo>
                    <a:pt x="639" y="100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30"/>
            <p:cNvSpPr/>
            <p:nvPr/>
          </p:nvSpPr>
          <p:spPr>
            <a:xfrm rot="5400000">
              <a:off x="9678838" y="4556713"/>
              <a:ext cx="174800" cy="24325"/>
            </a:xfrm>
            <a:custGeom>
              <a:avLst/>
              <a:gdLst/>
              <a:ahLst/>
              <a:cxnLst/>
              <a:rect l="l" t="t" r="r" b="b"/>
              <a:pathLst>
                <a:path w="6992" h="973" fill="none" extrusionOk="0">
                  <a:moveTo>
                    <a:pt x="1" y="912"/>
                  </a:moveTo>
                  <a:cubicBezTo>
                    <a:pt x="639" y="97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30"/>
            <p:cNvSpPr/>
            <p:nvPr/>
          </p:nvSpPr>
          <p:spPr>
            <a:xfrm rot="5400000">
              <a:off x="9637050" y="4556700"/>
              <a:ext cx="174800" cy="24350"/>
            </a:xfrm>
            <a:custGeom>
              <a:avLst/>
              <a:gdLst/>
              <a:ahLst/>
              <a:cxnLst/>
              <a:rect l="l" t="t" r="r" b="b"/>
              <a:pathLst>
                <a:path w="6992" h="974" fill="none" extrusionOk="0">
                  <a:moveTo>
                    <a:pt x="1" y="913"/>
                  </a:moveTo>
                  <a:cubicBezTo>
                    <a:pt x="639" y="973"/>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30"/>
            <p:cNvSpPr/>
            <p:nvPr/>
          </p:nvSpPr>
          <p:spPr>
            <a:xfrm rot="5400000">
              <a:off x="9595250" y="4556700"/>
              <a:ext cx="174800" cy="24350"/>
            </a:xfrm>
            <a:custGeom>
              <a:avLst/>
              <a:gdLst/>
              <a:ahLst/>
              <a:cxnLst/>
              <a:rect l="l" t="t" r="r" b="b"/>
              <a:pathLst>
                <a:path w="6992" h="974" fill="none" extrusionOk="0">
                  <a:moveTo>
                    <a:pt x="1" y="912"/>
                  </a:moveTo>
                  <a:cubicBezTo>
                    <a:pt x="639" y="973"/>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30"/>
            <p:cNvSpPr/>
            <p:nvPr/>
          </p:nvSpPr>
          <p:spPr>
            <a:xfrm rot="5400000">
              <a:off x="9554225" y="4556700"/>
              <a:ext cx="174800" cy="24350"/>
            </a:xfrm>
            <a:custGeom>
              <a:avLst/>
              <a:gdLst/>
              <a:ahLst/>
              <a:cxnLst/>
              <a:rect l="l" t="t" r="r" b="b"/>
              <a:pathLst>
                <a:path w="6992" h="974" fill="none" extrusionOk="0">
                  <a:moveTo>
                    <a:pt x="1" y="913"/>
                  </a:moveTo>
                  <a:cubicBezTo>
                    <a:pt x="639" y="97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30"/>
            <p:cNvSpPr/>
            <p:nvPr/>
          </p:nvSpPr>
          <p:spPr>
            <a:xfrm rot="5400000">
              <a:off x="9512425" y="4556700"/>
              <a:ext cx="174800" cy="24350"/>
            </a:xfrm>
            <a:custGeom>
              <a:avLst/>
              <a:gdLst/>
              <a:ahLst/>
              <a:cxnLst/>
              <a:rect l="l" t="t" r="r" b="b"/>
              <a:pathLst>
                <a:path w="6992" h="974" fill="none" extrusionOk="0">
                  <a:moveTo>
                    <a:pt x="1" y="913"/>
                  </a:moveTo>
                  <a:cubicBezTo>
                    <a:pt x="639" y="973"/>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30"/>
            <p:cNvSpPr/>
            <p:nvPr/>
          </p:nvSpPr>
          <p:spPr>
            <a:xfrm rot="5400000">
              <a:off x="9471775" y="4556325"/>
              <a:ext cx="174800" cy="25100"/>
            </a:xfrm>
            <a:custGeom>
              <a:avLst/>
              <a:gdLst/>
              <a:ahLst/>
              <a:cxnLst/>
              <a:rect l="l" t="t" r="r" b="b"/>
              <a:pathLst>
                <a:path w="6992" h="1004" fill="none" extrusionOk="0">
                  <a:moveTo>
                    <a:pt x="1" y="912"/>
                  </a:moveTo>
                  <a:cubicBezTo>
                    <a:pt x="639" y="100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30"/>
            <p:cNvSpPr/>
            <p:nvPr/>
          </p:nvSpPr>
          <p:spPr>
            <a:xfrm rot="5400000">
              <a:off x="9429975" y="4556325"/>
              <a:ext cx="174800" cy="25100"/>
            </a:xfrm>
            <a:custGeom>
              <a:avLst/>
              <a:gdLst/>
              <a:ahLst/>
              <a:cxnLst/>
              <a:rect l="l" t="t" r="r" b="b"/>
              <a:pathLst>
                <a:path w="6992" h="1004" fill="none" extrusionOk="0">
                  <a:moveTo>
                    <a:pt x="1" y="912"/>
                  </a:moveTo>
                  <a:cubicBezTo>
                    <a:pt x="639" y="100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30"/>
            <p:cNvSpPr/>
            <p:nvPr/>
          </p:nvSpPr>
          <p:spPr>
            <a:xfrm rot="5400000">
              <a:off x="9388175" y="4556325"/>
              <a:ext cx="174800" cy="25100"/>
            </a:xfrm>
            <a:custGeom>
              <a:avLst/>
              <a:gdLst/>
              <a:ahLst/>
              <a:cxnLst/>
              <a:rect l="l" t="t" r="r" b="b"/>
              <a:pathLst>
                <a:path w="6992" h="1004" fill="none" extrusionOk="0">
                  <a:moveTo>
                    <a:pt x="1" y="912"/>
                  </a:moveTo>
                  <a:cubicBezTo>
                    <a:pt x="639" y="100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30"/>
            <p:cNvSpPr/>
            <p:nvPr/>
          </p:nvSpPr>
          <p:spPr>
            <a:xfrm rot="5400000">
              <a:off x="9347150" y="4556325"/>
              <a:ext cx="174800" cy="25100"/>
            </a:xfrm>
            <a:custGeom>
              <a:avLst/>
              <a:gdLst/>
              <a:ahLst/>
              <a:cxnLst/>
              <a:rect l="l" t="t" r="r" b="b"/>
              <a:pathLst>
                <a:path w="6992" h="1004" fill="none" extrusionOk="0">
                  <a:moveTo>
                    <a:pt x="1" y="912"/>
                  </a:moveTo>
                  <a:cubicBezTo>
                    <a:pt x="639" y="1004"/>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6" name="Google Shape;596;p30"/>
          <p:cNvSpPr/>
          <p:nvPr/>
        </p:nvSpPr>
        <p:spPr>
          <a:xfrm rot="5400000">
            <a:off x="1789200" y="-748500"/>
            <a:ext cx="5565600" cy="66999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30"/>
          <p:cNvSpPr txBox="1">
            <a:spLocks noGrp="1"/>
          </p:cNvSpPr>
          <p:nvPr>
            <p:ph type="title" hasCustomPrompt="1"/>
          </p:nvPr>
        </p:nvSpPr>
        <p:spPr>
          <a:xfrm>
            <a:off x="2301300" y="896700"/>
            <a:ext cx="4541400" cy="5628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r>
              <a:t>xx%</a:t>
            </a:r>
          </a:p>
        </p:txBody>
      </p:sp>
      <p:sp>
        <p:nvSpPr>
          <p:cNvPr id="598" name="Google Shape;598;p30"/>
          <p:cNvSpPr txBox="1">
            <a:spLocks noGrp="1"/>
          </p:cNvSpPr>
          <p:nvPr>
            <p:ph type="subTitle" idx="1"/>
          </p:nvPr>
        </p:nvSpPr>
        <p:spPr>
          <a:xfrm>
            <a:off x="2301300" y="1473763"/>
            <a:ext cx="4490100" cy="402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lnSpc>
                <a:spcPct val="100000"/>
              </a:lnSpc>
              <a:spcBef>
                <a:spcPts val="160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a:endParaRPr/>
          </a:p>
        </p:txBody>
      </p:sp>
      <p:sp>
        <p:nvSpPr>
          <p:cNvPr id="599" name="Google Shape;599;p30"/>
          <p:cNvSpPr txBox="1">
            <a:spLocks noGrp="1"/>
          </p:cNvSpPr>
          <p:nvPr>
            <p:ph type="title" idx="2" hasCustomPrompt="1"/>
          </p:nvPr>
        </p:nvSpPr>
        <p:spPr>
          <a:xfrm>
            <a:off x="2301300" y="2158107"/>
            <a:ext cx="4541400" cy="5628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r>
              <a:t>xx%</a:t>
            </a:r>
          </a:p>
        </p:txBody>
      </p:sp>
      <p:sp>
        <p:nvSpPr>
          <p:cNvPr id="600" name="Google Shape;600;p30"/>
          <p:cNvSpPr txBox="1">
            <a:spLocks noGrp="1"/>
          </p:cNvSpPr>
          <p:nvPr>
            <p:ph type="subTitle" idx="3"/>
          </p:nvPr>
        </p:nvSpPr>
        <p:spPr>
          <a:xfrm>
            <a:off x="2301300" y="2735181"/>
            <a:ext cx="4490100" cy="402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lnSpc>
                <a:spcPct val="100000"/>
              </a:lnSpc>
              <a:spcBef>
                <a:spcPts val="160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a:endParaRPr/>
          </a:p>
        </p:txBody>
      </p:sp>
      <p:sp>
        <p:nvSpPr>
          <p:cNvPr id="601" name="Google Shape;601;p30"/>
          <p:cNvSpPr txBox="1">
            <a:spLocks noGrp="1"/>
          </p:cNvSpPr>
          <p:nvPr>
            <p:ph type="title" idx="4" hasCustomPrompt="1"/>
          </p:nvPr>
        </p:nvSpPr>
        <p:spPr>
          <a:xfrm>
            <a:off x="2301300" y="3419527"/>
            <a:ext cx="4541400" cy="5628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r>
              <a:t>xx%</a:t>
            </a:r>
          </a:p>
        </p:txBody>
      </p:sp>
      <p:sp>
        <p:nvSpPr>
          <p:cNvPr id="602" name="Google Shape;602;p30"/>
          <p:cNvSpPr txBox="1">
            <a:spLocks noGrp="1"/>
          </p:cNvSpPr>
          <p:nvPr>
            <p:ph type="subTitle" idx="5"/>
          </p:nvPr>
        </p:nvSpPr>
        <p:spPr>
          <a:xfrm>
            <a:off x="2301300" y="3996612"/>
            <a:ext cx="4490100" cy="402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lnSpc>
                <a:spcPct val="100000"/>
              </a:lnSpc>
              <a:spcBef>
                <a:spcPts val="160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a:endParaRPr/>
          </a:p>
        </p:txBody>
      </p:sp>
      <p:sp>
        <p:nvSpPr>
          <p:cNvPr id="603" name="Google Shape;603;p30"/>
          <p:cNvSpPr/>
          <p:nvPr/>
        </p:nvSpPr>
        <p:spPr>
          <a:xfrm rot="5400000">
            <a:off x="5960100" y="2064750"/>
            <a:ext cx="5506200" cy="13188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30"/>
          <p:cNvSpPr/>
          <p:nvPr/>
        </p:nvSpPr>
        <p:spPr>
          <a:xfrm rot="5400000">
            <a:off x="-2322300" y="2064750"/>
            <a:ext cx="5506200" cy="13188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only 1">
  <p:cSld name="CUSTOM_10">
    <p:spTree>
      <p:nvGrpSpPr>
        <p:cNvPr id="1" name="Shape 605"/>
        <p:cNvGrpSpPr/>
        <p:nvPr/>
      </p:nvGrpSpPr>
      <p:grpSpPr>
        <a:xfrm>
          <a:off x="0" y="0"/>
          <a:ext cx="0" cy="0"/>
          <a:chOff x="0" y="0"/>
          <a:chExt cx="0" cy="0"/>
        </a:xfrm>
      </p:grpSpPr>
      <p:sp>
        <p:nvSpPr>
          <p:cNvPr id="606" name="Google Shape;606;p31"/>
          <p:cNvSpPr/>
          <p:nvPr/>
        </p:nvSpPr>
        <p:spPr>
          <a:xfrm>
            <a:off x="281250" y="-94000"/>
            <a:ext cx="8581500" cy="53985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31"/>
          <p:cNvSpPr txBox="1">
            <a:spLocks noGrp="1"/>
          </p:cNvSpPr>
          <p:nvPr>
            <p:ph type="title"/>
          </p:nvPr>
        </p:nvSpPr>
        <p:spPr>
          <a:xfrm>
            <a:off x="720000" y="47760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sz="3500"/>
            </a:lvl1pPr>
            <a:lvl2pPr lvl="1" rtl="0">
              <a:spcBef>
                <a:spcPts val="0"/>
              </a:spcBef>
              <a:spcAft>
                <a:spcPts val="0"/>
              </a:spcAft>
              <a:buSzPts val="3500"/>
              <a:buFont typeface="Raleway Thin"/>
              <a:buNone/>
              <a:defRPr sz="3500">
                <a:latin typeface="Raleway Thin"/>
                <a:ea typeface="Raleway Thin"/>
                <a:cs typeface="Raleway Thin"/>
                <a:sym typeface="Raleway Thin"/>
              </a:defRPr>
            </a:lvl2pPr>
            <a:lvl3pPr lvl="2" rtl="0">
              <a:spcBef>
                <a:spcPts val="0"/>
              </a:spcBef>
              <a:spcAft>
                <a:spcPts val="0"/>
              </a:spcAft>
              <a:buSzPts val="3500"/>
              <a:buFont typeface="Raleway Thin"/>
              <a:buNone/>
              <a:defRPr sz="3500">
                <a:latin typeface="Raleway Thin"/>
                <a:ea typeface="Raleway Thin"/>
                <a:cs typeface="Raleway Thin"/>
                <a:sym typeface="Raleway Thin"/>
              </a:defRPr>
            </a:lvl3pPr>
            <a:lvl4pPr lvl="3" rtl="0">
              <a:spcBef>
                <a:spcPts val="0"/>
              </a:spcBef>
              <a:spcAft>
                <a:spcPts val="0"/>
              </a:spcAft>
              <a:buSzPts val="3500"/>
              <a:buFont typeface="Raleway Thin"/>
              <a:buNone/>
              <a:defRPr sz="3500">
                <a:latin typeface="Raleway Thin"/>
                <a:ea typeface="Raleway Thin"/>
                <a:cs typeface="Raleway Thin"/>
                <a:sym typeface="Raleway Thin"/>
              </a:defRPr>
            </a:lvl4pPr>
            <a:lvl5pPr lvl="4" rtl="0">
              <a:spcBef>
                <a:spcPts val="0"/>
              </a:spcBef>
              <a:spcAft>
                <a:spcPts val="0"/>
              </a:spcAft>
              <a:buSzPts val="3500"/>
              <a:buFont typeface="Raleway Thin"/>
              <a:buNone/>
              <a:defRPr sz="3500">
                <a:latin typeface="Raleway Thin"/>
                <a:ea typeface="Raleway Thin"/>
                <a:cs typeface="Raleway Thin"/>
                <a:sym typeface="Raleway Thin"/>
              </a:defRPr>
            </a:lvl5pPr>
            <a:lvl6pPr lvl="5" rtl="0">
              <a:spcBef>
                <a:spcPts val="0"/>
              </a:spcBef>
              <a:spcAft>
                <a:spcPts val="0"/>
              </a:spcAft>
              <a:buSzPts val="3500"/>
              <a:buFont typeface="Raleway Thin"/>
              <a:buNone/>
              <a:defRPr sz="3500">
                <a:latin typeface="Raleway Thin"/>
                <a:ea typeface="Raleway Thin"/>
                <a:cs typeface="Raleway Thin"/>
                <a:sym typeface="Raleway Thin"/>
              </a:defRPr>
            </a:lvl6pPr>
            <a:lvl7pPr lvl="6" rtl="0">
              <a:spcBef>
                <a:spcPts val="0"/>
              </a:spcBef>
              <a:spcAft>
                <a:spcPts val="0"/>
              </a:spcAft>
              <a:buSzPts val="3500"/>
              <a:buFont typeface="Raleway Thin"/>
              <a:buNone/>
              <a:defRPr sz="3500">
                <a:latin typeface="Raleway Thin"/>
                <a:ea typeface="Raleway Thin"/>
                <a:cs typeface="Raleway Thin"/>
                <a:sym typeface="Raleway Thin"/>
              </a:defRPr>
            </a:lvl7pPr>
            <a:lvl8pPr lvl="7" rtl="0">
              <a:spcBef>
                <a:spcPts val="0"/>
              </a:spcBef>
              <a:spcAft>
                <a:spcPts val="0"/>
              </a:spcAft>
              <a:buSzPts val="3500"/>
              <a:buFont typeface="Raleway Thin"/>
              <a:buNone/>
              <a:defRPr sz="3500">
                <a:latin typeface="Raleway Thin"/>
                <a:ea typeface="Raleway Thin"/>
                <a:cs typeface="Raleway Thin"/>
                <a:sym typeface="Raleway Thin"/>
              </a:defRPr>
            </a:lvl8pPr>
            <a:lvl9pPr lvl="8" rtl="0">
              <a:spcBef>
                <a:spcPts val="0"/>
              </a:spcBef>
              <a:spcAft>
                <a:spcPts val="0"/>
              </a:spcAft>
              <a:buSzPts val="3500"/>
              <a:buFont typeface="Raleway Thin"/>
              <a:buNone/>
              <a:defRPr sz="3500">
                <a:latin typeface="Raleway Thin"/>
                <a:ea typeface="Raleway Thin"/>
                <a:cs typeface="Raleway Thin"/>
                <a:sym typeface="Raleway Thin"/>
              </a:defRPr>
            </a:lvl9pPr>
          </a:lstStyle>
          <a:p>
            <a:endParaRPr/>
          </a:p>
        </p:txBody>
      </p:sp>
      <p:grpSp>
        <p:nvGrpSpPr>
          <p:cNvPr id="608" name="Google Shape;608;p31"/>
          <p:cNvGrpSpPr/>
          <p:nvPr/>
        </p:nvGrpSpPr>
        <p:grpSpPr>
          <a:xfrm flipH="1">
            <a:off x="7268207" y="4830814"/>
            <a:ext cx="3823739" cy="312682"/>
            <a:chOff x="9422000" y="4481475"/>
            <a:chExt cx="2137600" cy="174800"/>
          </a:xfrm>
        </p:grpSpPr>
        <p:sp>
          <p:nvSpPr>
            <p:cNvPr id="609" name="Google Shape;609;p31"/>
            <p:cNvSpPr/>
            <p:nvPr/>
          </p:nvSpPr>
          <p:spPr>
            <a:xfrm rot="5400000">
              <a:off x="11460025" y="4556700"/>
              <a:ext cx="174800" cy="24350"/>
            </a:xfrm>
            <a:custGeom>
              <a:avLst/>
              <a:gdLst/>
              <a:ahLst/>
              <a:cxnLst/>
              <a:rect l="l" t="t" r="r" b="b"/>
              <a:pathLst>
                <a:path w="6992" h="974" fill="none" extrusionOk="0">
                  <a:moveTo>
                    <a:pt x="1" y="913"/>
                  </a:moveTo>
                  <a:cubicBezTo>
                    <a:pt x="639" y="973"/>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31"/>
            <p:cNvSpPr/>
            <p:nvPr/>
          </p:nvSpPr>
          <p:spPr>
            <a:xfrm rot="5400000">
              <a:off x="11418988" y="4556713"/>
              <a:ext cx="174800" cy="24325"/>
            </a:xfrm>
            <a:custGeom>
              <a:avLst/>
              <a:gdLst/>
              <a:ahLst/>
              <a:cxnLst/>
              <a:rect l="l" t="t" r="r" b="b"/>
              <a:pathLst>
                <a:path w="6992" h="973" fill="none" extrusionOk="0">
                  <a:moveTo>
                    <a:pt x="1" y="912"/>
                  </a:moveTo>
                  <a:cubicBezTo>
                    <a:pt x="639" y="97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31"/>
            <p:cNvSpPr/>
            <p:nvPr/>
          </p:nvSpPr>
          <p:spPr>
            <a:xfrm rot="5400000">
              <a:off x="11377200" y="4556700"/>
              <a:ext cx="174800" cy="24350"/>
            </a:xfrm>
            <a:custGeom>
              <a:avLst/>
              <a:gdLst/>
              <a:ahLst/>
              <a:cxnLst/>
              <a:rect l="l" t="t" r="r" b="b"/>
              <a:pathLst>
                <a:path w="6992" h="974" fill="none" extrusionOk="0">
                  <a:moveTo>
                    <a:pt x="1" y="913"/>
                  </a:moveTo>
                  <a:cubicBezTo>
                    <a:pt x="639" y="97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31"/>
            <p:cNvSpPr/>
            <p:nvPr/>
          </p:nvSpPr>
          <p:spPr>
            <a:xfrm rot="5400000">
              <a:off x="11335400" y="4556700"/>
              <a:ext cx="174800" cy="24350"/>
            </a:xfrm>
            <a:custGeom>
              <a:avLst/>
              <a:gdLst/>
              <a:ahLst/>
              <a:cxnLst/>
              <a:rect l="l" t="t" r="r" b="b"/>
              <a:pathLst>
                <a:path w="6992" h="974" fill="none" extrusionOk="0">
                  <a:moveTo>
                    <a:pt x="1" y="913"/>
                  </a:moveTo>
                  <a:cubicBezTo>
                    <a:pt x="639" y="973"/>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31"/>
            <p:cNvSpPr/>
            <p:nvPr/>
          </p:nvSpPr>
          <p:spPr>
            <a:xfrm rot="5400000">
              <a:off x="11294363" y="4556713"/>
              <a:ext cx="174800" cy="24325"/>
            </a:xfrm>
            <a:custGeom>
              <a:avLst/>
              <a:gdLst/>
              <a:ahLst/>
              <a:cxnLst/>
              <a:rect l="l" t="t" r="r" b="b"/>
              <a:pathLst>
                <a:path w="6992" h="973" fill="none" extrusionOk="0">
                  <a:moveTo>
                    <a:pt x="1" y="912"/>
                  </a:moveTo>
                  <a:cubicBezTo>
                    <a:pt x="639" y="97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31"/>
            <p:cNvSpPr/>
            <p:nvPr/>
          </p:nvSpPr>
          <p:spPr>
            <a:xfrm rot="5400000">
              <a:off x="11252575" y="4556700"/>
              <a:ext cx="174800" cy="24350"/>
            </a:xfrm>
            <a:custGeom>
              <a:avLst/>
              <a:gdLst/>
              <a:ahLst/>
              <a:cxnLst/>
              <a:rect l="l" t="t" r="r" b="b"/>
              <a:pathLst>
                <a:path w="6992" h="974" fill="none" extrusionOk="0">
                  <a:moveTo>
                    <a:pt x="1" y="913"/>
                  </a:moveTo>
                  <a:cubicBezTo>
                    <a:pt x="639" y="973"/>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31"/>
            <p:cNvSpPr/>
            <p:nvPr/>
          </p:nvSpPr>
          <p:spPr>
            <a:xfrm rot="5400000">
              <a:off x="11210775" y="4556700"/>
              <a:ext cx="174800" cy="24350"/>
            </a:xfrm>
            <a:custGeom>
              <a:avLst/>
              <a:gdLst/>
              <a:ahLst/>
              <a:cxnLst/>
              <a:rect l="l" t="t" r="r" b="b"/>
              <a:pathLst>
                <a:path w="6992" h="974" fill="none" extrusionOk="0">
                  <a:moveTo>
                    <a:pt x="1" y="912"/>
                  </a:moveTo>
                  <a:cubicBezTo>
                    <a:pt x="639" y="973"/>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31"/>
            <p:cNvSpPr/>
            <p:nvPr/>
          </p:nvSpPr>
          <p:spPr>
            <a:xfrm rot="5400000">
              <a:off x="11170125" y="4556325"/>
              <a:ext cx="174800" cy="25100"/>
            </a:xfrm>
            <a:custGeom>
              <a:avLst/>
              <a:gdLst/>
              <a:ahLst/>
              <a:cxnLst/>
              <a:rect l="l" t="t" r="r" b="b"/>
              <a:pathLst>
                <a:path w="6992" h="1004" fill="none" extrusionOk="0">
                  <a:moveTo>
                    <a:pt x="1" y="912"/>
                  </a:moveTo>
                  <a:cubicBezTo>
                    <a:pt x="639" y="100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31"/>
            <p:cNvSpPr/>
            <p:nvPr/>
          </p:nvSpPr>
          <p:spPr>
            <a:xfrm rot="5400000">
              <a:off x="11128325" y="4556325"/>
              <a:ext cx="174800" cy="25100"/>
            </a:xfrm>
            <a:custGeom>
              <a:avLst/>
              <a:gdLst/>
              <a:ahLst/>
              <a:cxnLst/>
              <a:rect l="l" t="t" r="r" b="b"/>
              <a:pathLst>
                <a:path w="6992" h="1004" fill="none" extrusionOk="0">
                  <a:moveTo>
                    <a:pt x="1" y="912"/>
                  </a:moveTo>
                  <a:cubicBezTo>
                    <a:pt x="639" y="100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31"/>
            <p:cNvSpPr/>
            <p:nvPr/>
          </p:nvSpPr>
          <p:spPr>
            <a:xfrm rot="5400000">
              <a:off x="11087675" y="4556700"/>
              <a:ext cx="174800" cy="24350"/>
            </a:xfrm>
            <a:custGeom>
              <a:avLst/>
              <a:gdLst/>
              <a:ahLst/>
              <a:cxnLst/>
              <a:rect l="l" t="t" r="r" b="b"/>
              <a:pathLst>
                <a:path w="6992" h="974" fill="none" extrusionOk="0">
                  <a:moveTo>
                    <a:pt x="1" y="912"/>
                  </a:moveTo>
                  <a:cubicBezTo>
                    <a:pt x="639" y="973"/>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31"/>
            <p:cNvSpPr/>
            <p:nvPr/>
          </p:nvSpPr>
          <p:spPr>
            <a:xfrm rot="5400000">
              <a:off x="11045500" y="4556325"/>
              <a:ext cx="174800" cy="25100"/>
            </a:xfrm>
            <a:custGeom>
              <a:avLst/>
              <a:gdLst/>
              <a:ahLst/>
              <a:cxnLst/>
              <a:rect l="l" t="t" r="r" b="b"/>
              <a:pathLst>
                <a:path w="6992" h="1004" fill="none" extrusionOk="0">
                  <a:moveTo>
                    <a:pt x="1" y="912"/>
                  </a:moveTo>
                  <a:cubicBezTo>
                    <a:pt x="639" y="100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31"/>
            <p:cNvSpPr/>
            <p:nvPr/>
          </p:nvSpPr>
          <p:spPr>
            <a:xfrm rot="5400000">
              <a:off x="11004088" y="4556713"/>
              <a:ext cx="174800" cy="24325"/>
            </a:xfrm>
            <a:custGeom>
              <a:avLst/>
              <a:gdLst/>
              <a:ahLst/>
              <a:cxnLst/>
              <a:rect l="l" t="t" r="r" b="b"/>
              <a:pathLst>
                <a:path w="6992" h="973" fill="none" extrusionOk="0">
                  <a:moveTo>
                    <a:pt x="1" y="912"/>
                  </a:moveTo>
                  <a:cubicBezTo>
                    <a:pt x="639" y="97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31"/>
            <p:cNvSpPr/>
            <p:nvPr/>
          </p:nvSpPr>
          <p:spPr>
            <a:xfrm rot="5400000">
              <a:off x="10963050" y="4556700"/>
              <a:ext cx="174800" cy="24350"/>
            </a:xfrm>
            <a:custGeom>
              <a:avLst/>
              <a:gdLst/>
              <a:ahLst/>
              <a:cxnLst/>
              <a:rect l="l" t="t" r="r" b="b"/>
              <a:pathLst>
                <a:path w="6992" h="974" fill="none" extrusionOk="0">
                  <a:moveTo>
                    <a:pt x="1" y="912"/>
                  </a:moveTo>
                  <a:cubicBezTo>
                    <a:pt x="639" y="97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31"/>
            <p:cNvSpPr/>
            <p:nvPr/>
          </p:nvSpPr>
          <p:spPr>
            <a:xfrm rot="5400000">
              <a:off x="10921263" y="4556713"/>
              <a:ext cx="174800" cy="24325"/>
            </a:xfrm>
            <a:custGeom>
              <a:avLst/>
              <a:gdLst/>
              <a:ahLst/>
              <a:cxnLst/>
              <a:rect l="l" t="t" r="r" b="b"/>
              <a:pathLst>
                <a:path w="6992" h="973" fill="none" extrusionOk="0">
                  <a:moveTo>
                    <a:pt x="1" y="912"/>
                  </a:moveTo>
                  <a:cubicBezTo>
                    <a:pt x="639" y="97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31"/>
            <p:cNvSpPr/>
            <p:nvPr/>
          </p:nvSpPr>
          <p:spPr>
            <a:xfrm rot="5400000">
              <a:off x="10880225" y="4556700"/>
              <a:ext cx="174800" cy="24350"/>
            </a:xfrm>
            <a:custGeom>
              <a:avLst/>
              <a:gdLst/>
              <a:ahLst/>
              <a:cxnLst/>
              <a:rect l="l" t="t" r="r" b="b"/>
              <a:pathLst>
                <a:path w="6992" h="974" fill="none" extrusionOk="0">
                  <a:moveTo>
                    <a:pt x="1" y="912"/>
                  </a:moveTo>
                  <a:cubicBezTo>
                    <a:pt x="639" y="973"/>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31"/>
            <p:cNvSpPr/>
            <p:nvPr/>
          </p:nvSpPr>
          <p:spPr>
            <a:xfrm rot="5400000">
              <a:off x="10838425" y="4556700"/>
              <a:ext cx="174800" cy="24350"/>
            </a:xfrm>
            <a:custGeom>
              <a:avLst/>
              <a:gdLst/>
              <a:ahLst/>
              <a:cxnLst/>
              <a:rect l="l" t="t" r="r" b="b"/>
              <a:pathLst>
                <a:path w="6992" h="974" fill="none" extrusionOk="0">
                  <a:moveTo>
                    <a:pt x="1" y="912"/>
                  </a:moveTo>
                  <a:cubicBezTo>
                    <a:pt x="639" y="97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31"/>
            <p:cNvSpPr/>
            <p:nvPr/>
          </p:nvSpPr>
          <p:spPr>
            <a:xfrm rot="5400000">
              <a:off x="10796638" y="4556713"/>
              <a:ext cx="174800" cy="24325"/>
            </a:xfrm>
            <a:custGeom>
              <a:avLst/>
              <a:gdLst/>
              <a:ahLst/>
              <a:cxnLst/>
              <a:rect l="l" t="t" r="r" b="b"/>
              <a:pathLst>
                <a:path w="6992" h="973" fill="none" extrusionOk="0">
                  <a:moveTo>
                    <a:pt x="1" y="912"/>
                  </a:moveTo>
                  <a:cubicBezTo>
                    <a:pt x="639" y="97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31"/>
            <p:cNvSpPr/>
            <p:nvPr/>
          </p:nvSpPr>
          <p:spPr>
            <a:xfrm rot="5400000">
              <a:off x="10755975" y="4556325"/>
              <a:ext cx="174800" cy="25100"/>
            </a:xfrm>
            <a:custGeom>
              <a:avLst/>
              <a:gdLst/>
              <a:ahLst/>
              <a:cxnLst/>
              <a:rect l="l" t="t" r="r" b="b"/>
              <a:pathLst>
                <a:path w="6992" h="1004" fill="none" extrusionOk="0">
                  <a:moveTo>
                    <a:pt x="1" y="912"/>
                  </a:moveTo>
                  <a:cubicBezTo>
                    <a:pt x="639" y="100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31"/>
            <p:cNvSpPr/>
            <p:nvPr/>
          </p:nvSpPr>
          <p:spPr>
            <a:xfrm rot="5400000">
              <a:off x="10714200" y="4556325"/>
              <a:ext cx="174800" cy="25100"/>
            </a:xfrm>
            <a:custGeom>
              <a:avLst/>
              <a:gdLst/>
              <a:ahLst/>
              <a:cxnLst/>
              <a:rect l="l" t="t" r="r" b="b"/>
              <a:pathLst>
                <a:path w="6992" h="1004" fill="none" extrusionOk="0">
                  <a:moveTo>
                    <a:pt x="1" y="913"/>
                  </a:moveTo>
                  <a:cubicBezTo>
                    <a:pt x="639" y="100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31"/>
            <p:cNvSpPr/>
            <p:nvPr/>
          </p:nvSpPr>
          <p:spPr>
            <a:xfrm rot="5400000">
              <a:off x="10672400" y="4556325"/>
              <a:ext cx="174800" cy="25100"/>
            </a:xfrm>
            <a:custGeom>
              <a:avLst/>
              <a:gdLst/>
              <a:ahLst/>
              <a:cxnLst/>
              <a:rect l="l" t="t" r="r" b="b"/>
              <a:pathLst>
                <a:path w="6992" h="1004" fill="none" extrusionOk="0">
                  <a:moveTo>
                    <a:pt x="1" y="912"/>
                  </a:moveTo>
                  <a:cubicBezTo>
                    <a:pt x="639" y="100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31"/>
            <p:cNvSpPr/>
            <p:nvPr/>
          </p:nvSpPr>
          <p:spPr>
            <a:xfrm rot="5400000">
              <a:off x="10631750" y="4556700"/>
              <a:ext cx="174800" cy="24350"/>
            </a:xfrm>
            <a:custGeom>
              <a:avLst/>
              <a:gdLst/>
              <a:ahLst/>
              <a:cxnLst/>
              <a:rect l="l" t="t" r="r" b="b"/>
              <a:pathLst>
                <a:path w="6992" h="974" fill="none" extrusionOk="0">
                  <a:moveTo>
                    <a:pt x="1" y="913"/>
                  </a:moveTo>
                  <a:cubicBezTo>
                    <a:pt x="639" y="97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31"/>
            <p:cNvSpPr/>
            <p:nvPr/>
          </p:nvSpPr>
          <p:spPr>
            <a:xfrm rot="5400000">
              <a:off x="10589575" y="4556325"/>
              <a:ext cx="174800" cy="25100"/>
            </a:xfrm>
            <a:custGeom>
              <a:avLst/>
              <a:gdLst/>
              <a:ahLst/>
              <a:cxnLst/>
              <a:rect l="l" t="t" r="r" b="b"/>
              <a:pathLst>
                <a:path w="6992" h="1004" fill="none" extrusionOk="0">
                  <a:moveTo>
                    <a:pt x="1" y="913"/>
                  </a:moveTo>
                  <a:cubicBezTo>
                    <a:pt x="639" y="100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31"/>
            <p:cNvSpPr/>
            <p:nvPr/>
          </p:nvSpPr>
          <p:spPr>
            <a:xfrm rot="5400000">
              <a:off x="10548913" y="4556713"/>
              <a:ext cx="174800" cy="24325"/>
            </a:xfrm>
            <a:custGeom>
              <a:avLst/>
              <a:gdLst/>
              <a:ahLst/>
              <a:cxnLst/>
              <a:rect l="l" t="t" r="r" b="b"/>
              <a:pathLst>
                <a:path w="6992" h="973" fill="none" extrusionOk="0">
                  <a:moveTo>
                    <a:pt x="1" y="912"/>
                  </a:moveTo>
                  <a:cubicBezTo>
                    <a:pt x="639" y="97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31"/>
            <p:cNvSpPr/>
            <p:nvPr/>
          </p:nvSpPr>
          <p:spPr>
            <a:xfrm rot="5400000">
              <a:off x="10507125" y="4556700"/>
              <a:ext cx="174800" cy="24350"/>
            </a:xfrm>
            <a:custGeom>
              <a:avLst/>
              <a:gdLst/>
              <a:ahLst/>
              <a:cxnLst/>
              <a:rect l="l" t="t" r="r" b="b"/>
              <a:pathLst>
                <a:path w="6992" h="974" fill="none" extrusionOk="0">
                  <a:moveTo>
                    <a:pt x="1" y="913"/>
                  </a:moveTo>
                  <a:cubicBezTo>
                    <a:pt x="639" y="97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31"/>
            <p:cNvSpPr/>
            <p:nvPr/>
          </p:nvSpPr>
          <p:spPr>
            <a:xfrm rot="5400000">
              <a:off x="10465325" y="4556700"/>
              <a:ext cx="174800" cy="24350"/>
            </a:xfrm>
            <a:custGeom>
              <a:avLst/>
              <a:gdLst/>
              <a:ahLst/>
              <a:cxnLst/>
              <a:rect l="l" t="t" r="r" b="b"/>
              <a:pathLst>
                <a:path w="6992" h="974" fill="none" extrusionOk="0">
                  <a:moveTo>
                    <a:pt x="1" y="912"/>
                  </a:moveTo>
                  <a:cubicBezTo>
                    <a:pt x="639" y="973"/>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31"/>
            <p:cNvSpPr/>
            <p:nvPr/>
          </p:nvSpPr>
          <p:spPr>
            <a:xfrm rot="5400000">
              <a:off x="10424300" y="4556700"/>
              <a:ext cx="174800" cy="24350"/>
            </a:xfrm>
            <a:custGeom>
              <a:avLst/>
              <a:gdLst/>
              <a:ahLst/>
              <a:cxnLst/>
              <a:rect l="l" t="t" r="r" b="b"/>
              <a:pathLst>
                <a:path w="6992" h="974" fill="none" extrusionOk="0">
                  <a:moveTo>
                    <a:pt x="1" y="913"/>
                  </a:moveTo>
                  <a:cubicBezTo>
                    <a:pt x="639" y="97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31"/>
            <p:cNvSpPr/>
            <p:nvPr/>
          </p:nvSpPr>
          <p:spPr>
            <a:xfrm rot="5400000">
              <a:off x="10382500" y="4556700"/>
              <a:ext cx="174800" cy="24350"/>
            </a:xfrm>
            <a:custGeom>
              <a:avLst/>
              <a:gdLst/>
              <a:ahLst/>
              <a:cxnLst/>
              <a:rect l="l" t="t" r="r" b="b"/>
              <a:pathLst>
                <a:path w="6992" h="974" fill="none" extrusionOk="0">
                  <a:moveTo>
                    <a:pt x="1" y="913"/>
                  </a:moveTo>
                  <a:cubicBezTo>
                    <a:pt x="639" y="973"/>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31"/>
            <p:cNvSpPr/>
            <p:nvPr/>
          </p:nvSpPr>
          <p:spPr>
            <a:xfrm rot="5400000">
              <a:off x="10341850" y="4556325"/>
              <a:ext cx="174800" cy="25100"/>
            </a:xfrm>
            <a:custGeom>
              <a:avLst/>
              <a:gdLst/>
              <a:ahLst/>
              <a:cxnLst/>
              <a:rect l="l" t="t" r="r" b="b"/>
              <a:pathLst>
                <a:path w="6992" h="1004" fill="none" extrusionOk="0">
                  <a:moveTo>
                    <a:pt x="1" y="913"/>
                  </a:moveTo>
                  <a:cubicBezTo>
                    <a:pt x="639" y="100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31"/>
            <p:cNvSpPr/>
            <p:nvPr/>
          </p:nvSpPr>
          <p:spPr>
            <a:xfrm rot="5400000">
              <a:off x="10300050" y="4556325"/>
              <a:ext cx="174800" cy="25100"/>
            </a:xfrm>
            <a:custGeom>
              <a:avLst/>
              <a:gdLst/>
              <a:ahLst/>
              <a:cxnLst/>
              <a:rect l="l" t="t" r="r" b="b"/>
              <a:pathLst>
                <a:path w="6992" h="1004" fill="none" extrusionOk="0">
                  <a:moveTo>
                    <a:pt x="1" y="912"/>
                  </a:moveTo>
                  <a:cubicBezTo>
                    <a:pt x="639" y="100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31"/>
            <p:cNvSpPr/>
            <p:nvPr/>
          </p:nvSpPr>
          <p:spPr>
            <a:xfrm rot="5400000">
              <a:off x="10258250" y="4556325"/>
              <a:ext cx="174800" cy="25100"/>
            </a:xfrm>
            <a:custGeom>
              <a:avLst/>
              <a:gdLst/>
              <a:ahLst/>
              <a:cxnLst/>
              <a:rect l="l" t="t" r="r" b="b"/>
              <a:pathLst>
                <a:path w="6992" h="1004" fill="none" extrusionOk="0">
                  <a:moveTo>
                    <a:pt x="1" y="912"/>
                  </a:moveTo>
                  <a:cubicBezTo>
                    <a:pt x="639" y="100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31"/>
            <p:cNvSpPr/>
            <p:nvPr/>
          </p:nvSpPr>
          <p:spPr>
            <a:xfrm rot="5400000">
              <a:off x="10217225" y="4556325"/>
              <a:ext cx="174800" cy="25100"/>
            </a:xfrm>
            <a:custGeom>
              <a:avLst/>
              <a:gdLst/>
              <a:ahLst/>
              <a:cxnLst/>
              <a:rect l="l" t="t" r="r" b="b"/>
              <a:pathLst>
                <a:path w="6992" h="1004" fill="none" extrusionOk="0">
                  <a:moveTo>
                    <a:pt x="1" y="912"/>
                  </a:moveTo>
                  <a:cubicBezTo>
                    <a:pt x="639" y="100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31"/>
            <p:cNvSpPr/>
            <p:nvPr/>
          </p:nvSpPr>
          <p:spPr>
            <a:xfrm rot="5400000">
              <a:off x="10175425" y="4556325"/>
              <a:ext cx="174800" cy="25100"/>
            </a:xfrm>
            <a:custGeom>
              <a:avLst/>
              <a:gdLst/>
              <a:ahLst/>
              <a:cxnLst/>
              <a:rect l="l" t="t" r="r" b="b"/>
              <a:pathLst>
                <a:path w="6992" h="1004" fill="none" extrusionOk="0">
                  <a:moveTo>
                    <a:pt x="1" y="912"/>
                  </a:moveTo>
                  <a:cubicBezTo>
                    <a:pt x="639" y="100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31"/>
            <p:cNvSpPr/>
            <p:nvPr/>
          </p:nvSpPr>
          <p:spPr>
            <a:xfrm rot="5400000">
              <a:off x="10133625" y="4556325"/>
              <a:ext cx="174800" cy="25100"/>
            </a:xfrm>
            <a:custGeom>
              <a:avLst/>
              <a:gdLst/>
              <a:ahLst/>
              <a:cxnLst/>
              <a:rect l="l" t="t" r="r" b="b"/>
              <a:pathLst>
                <a:path w="6992" h="1004" fill="none" extrusionOk="0">
                  <a:moveTo>
                    <a:pt x="1" y="912"/>
                  </a:moveTo>
                  <a:cubicBezTo>
                    <a:pt x="639" y="100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31"/>
            <p:cNvSpPr/>
            <p:nvPr/>
          </p:nvSpPr>
          <p:spPr>
            <a:xfrm rot="5400000">
              <a:off x="10092975" y="4556700"/>
              <a:ext cx="174800" cy="24350"/>
            </a:xfrm>
            <a:custGeom>
              <a:avLst/>
              <a:gdLst/>
              <a:ahLst/>
              <a:cxnLst/>
              <a:rect l="l" t="t" r="r" b="b"/>
              <a:pathLst>
                <a:path w="6992" h="974" fill="none" extrusionOk="0">
                  <a:moveTo>
                    <a:pt x="1" y="912"/>
                  </a:moveTo>
                  <a:cubicBezTo>
                    <a:pt x="639" y="97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31"/>
            <p:cNvSpPr/>
            <p:nvPr/>
          </p:nvSpPr>
          <p:spPr>
            <a:xfrm rot="5400000">
              <a:off x="10051188" y="4556713"/>
              <a:ext cx="174800" cy="24325"/>
            </a:xfrm>
            <a:custGeom>
              <a:avLst/>
              <a:gdLst/>
              <a:ahLst/>
              <a:cxnLst/>
              <a:rect l="l" t="t" r="r" b="b"/>
              <a:pathLst>
                <a:path w="6992" h="973" fill="none" extrusionOk="0">
                  <a:moveTo>
                    <a:pt x="1" y="912"/>
                  </a:moveTo>
                  <a:cubicBezTo>
                    <a:pt x="639" y="97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31"/>
            <p:cNvSpPr/>
            <p:nvPr/>
          </p:nvSpPr>
          <p:spPr>
            <a:xfrm rot="5400000">
              <a:off x="10010150" y="4556700"/>
              <a:ext cx="174800" cy="24350"/>
            </a:xfrm>
            <a:custGeom>
              <a:avLst/>
              <a:gdLst/>
              <a:ahLst/>
              <a:cxnLst/>
              <a:rect l="l" t="t" r="r" b="b"/>
              <a:pathLst>
                <a:path w="6992" h="974" fill="none" extrusionOk="0">
                  <a:moveTo>
                    <a:pt x="1" y="912"/>
                  </a:moveTo>
                  <a:cubicBezTo>
                    <a:pt x="639" y="973"/>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31"/>
            <p:cNvSpPr/>
            <p:nvPr/>
          </p:nvSpPr>
          <p:spPr>
            <a:xfrm rot="5400000">
              <a:off x="9968363" y="4556713"/>
              <a:ext cx="174800" cy="24325"/>
            </a:xfrm>
            <a:custGeom>
              <a:avLst/>
              <a:gdLst/>
              <a:ahLst/>
              <a:cxnLst/>
              <a:rect l="l" t="t" r="r" b="b"/>
              <a:pathLst>
                <a:path w="6992" h="973" fill="none" extrusionOk="0">
                  <a:moveTo>
                    <a:pt x="1" y="912"/>
                  </a:moveTo>
                  <a:cubicBezTo>
                    <a:pt x="639" y="97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31"/>
            <p:cNvSpPr/>
            <p:nvPr/>
          </p:nvSpPr>
          <p:spPr>
            <a:xfrm rot="5400000">
              <a:off x="9926563" y="4556713"/>
              <a:ext cx="174800" cy="24325"/>
            </a:xfrm>
            <a:custGeom>
              <a:avLst/>
              <a:gdLst/>
              <a:ahLst/>
              <a:cxnLst/>
              <a:rect l="l" t="t" r="r" b="b"/>
              <a:pathLst>
                <a:path w="6992" h="973" fill="none" extrusionOk="0">
                  <a:moveTo>
                    <a:pt x="1" y="912"/>
                  </a:moveTo>
                  <a:cubicBezTo>
                    <a:pt x="639" y="97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31"/>
            <p:cNvSpPr/>
            <p:nvPr/>
          </p:nvSpPr>
          <p:spPr>
            <a:xfrm rot="5400000">
              <a:off x="9885900" y="4556325"/>
              <a:ext cx="174800" cy="25100"/>
            </a:xfrm>
            <a:custGeom>
              <a:avLst/>
              <a:gdLst/>
              <a:ahLst/>
              <a:cxnLst/>
              <a:rect l="l" t="t" r="r" b="b"/>
              <a:pathLst>
                <a:path w="6992" h="1004" fill="none" extrusionOk="0">
                  <a:moveTo>
                    <a:pt x="1" y="912"/>
                  </a:moveTo>
                  <a:cubicBezTo>
                    <a:pt x="639" y="100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31"/>
            <p:cNvSpPr/>
            <p:nvPr/>
          </p:nvSpPr>
          <p:spPr>
            <a:xfrm rot="5400000">
              <a:off x="9844125" y="4556325"/>
              <a:ext cx="174800" cy="25100"/>
            </a:xfrm>
            <a:custGeom>
              <a:avLst/>
              <a:gdLst/>
              <a:ahLst/>
              <a:cxnLst/>
              <a:rect l="l" t="t" r="r" b="b"/>
              <a:pathLst>
                <a:path w="6992" h="1004" fill="none" extrusionOk="0">
                  <a:moveTo>
                    <a:pt x="1" y="913"/>
                  </a:moveTo>
                  <a:cubicBezTo>
                    <a:pt x="639" y="100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31"/>
            <p:cNvSpPr/>
            <p:nvPr/>
          </p:nvSpPr>
          <p:spPr>
            <a:xfrm rot="5400000">
              <a:off x="9803075" y="4556325"/>
              <a:ext cx="174800" cy="25100"/>
            </a:xfrm>
            <a:custGeom>
              <a:avLst/>
              <a:gdLst/>
              <a:ahLst/>
              <a:cxnLst/>
              <a:rect l="l" t="t" r="r" b="b"/>
              <a:pathLst>
                <a:path w="6992" h="1004" fill="none" extrusionOk="0">
                  <a:moveTo>
                    <a:pt x="1" y="912"/>
                  </a:moveTo>
                  <a:cubicBezTo>
                    <a:pt x="639" y="100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31"/>
            <p:cNvSpPr/>
            <p:nvPr/>
          </p:nvSpPr>
          <p:spPr>
            <a:xfrm rot="5400000">
              <a:off x="9761300" y="4556325"/>
              <a:ext cx="174800" cy="25100"/>
            </a:xfrm>
            <a:custGeom>
              <a:avLst/>
              <a:gdLst/>
              <a:ahLst/>
              <a:cxnLst/>
              <a:rect l="l" t="t" r="r" b="b"/>
              <a:pathLst>
                <a:path w="6992" h="1004" fill="none" extrusionOk="0">
                  <a:moveTo>
                    <a:pt x="1" y="913"/>
                  </a:moveTo>
                  <a:cubicBezTo>
                    <a:pt x="639" y="100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31"/>
            <p:cNvSpPr/>
            <p:nvPr/>
          </p:nvSpPr>
          <p:spPr>
            <a:xfrm rot="5400000">
              <a:off x="9719500" y="4556325"/>
              <a:ext cx="174800" cy="25100"/>
            </a:xfrm>
            <a:custGeom>
              <a:avLst/>
              <a:gdLst/>
              <a:ahLst/>
              <a:cxnLst/>
              <a:rect l="l" t="t" r="r" b="b"/>
              <a:pathLst>
                <a:path w="6992" h="1004" fill="none" extrusionOk="0">
                  <a:moveTo>
                    <a:pt x="1" y="913"/>
                  </a:moveTo>
                  <a:cubicBezTo>
                    <a:pt x="639" y="100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31"/>
            <p:cNvSpPr/>
            <p:nvPr/>
          </p:nvSpPr>
          <p:spPr>
            <a:xfrm rot="5400000">
              <a:off x="9678838" y="4556713"/>
              <a:ext cx="174800" cy="24325"/>
            </a:xfrm>
            <a:custGeom>
              <a:avLst/>
              <a:gdLst/>
              <a:ahLst/>
              <a:cxnLst/>
              <a:rect l="l" t="t" r="r" b="b"/>
              <a:pathLst>
                <a:path w="6992" h="973" fill="none" extrusionOk="0">
                  <a:moveTo>
                    <a:pt x="1" y="912"/>
                  </a:moveTo>
                  <a:cubicBezTo>
                    <a:pt x="639" y="97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31"/>
            <p:cNvSpPr/>
            <p:nvPr/>
          </p:nvSpPr>
          <p:spPr>
            <a:xfrm rot="5400000">
              <a:off x="9637050" y="4556700"/>
              <a:ext cx="174800" cy="24350"/>
            </a:xfrm>
            <a:custGeom>
              <a:avLst/>
              <a:gdLst/>
              <a:ahLst/>
              <a:cxnLst/>
              <a:rect l="l" t="t" r="r" b="b"/>
              <a:pathLst>
                <a:path w="6992" h="974" fill="none" extrusionOk="0">
                  <a:moveTo>
                    <a:pt x="1" y="913"/>
                  </a:moveTo>
                  <a:cubicBezTo>
                    <a:pt x="639" y="973"/>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31"/>
            <p:cNvSpPr/>
            <p:nvPr/>
          </p:nvSpPr>
          <p:spPr>
            <a:xfrm rot="5400000">
              <a:off x="9595250" y="4556700"/>
              <a:ext cx="174800" cy="24350"/>
            </a:xfrm>
            <a:custGeom>
              <a:avLst/>
              <a:gdLst/>
              <a:ahLst/>
              <a:cxnLst/>
              <a:rect l="l" t="t" r="r" b="b"/>
              <a:pathLst>
                <a:path w="6992" h="974" fill="none" extrusionOk="0">
                  <a:moveTo>
                    <a:pt x="1" y="912"/>
                  </a:moveTo>
                  <a:cubicBezTo>
                    <a:pt x="639" y="973"/>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31"/>
            <p:cNvSpPr/>
            <p:nvPr/>
          </p:nvSpPr>
          <p:spPr>
            <a:xfrm rot="5400000">
              <a:off x="9554225" y="4556700"/>
              <a:ext cx="174800" cy="24350"/>
            </a:xfrm>
            <a:custGeom>
              <a:avLst/>
              <a:gdLst/>
              <a:ahLst/>
              <a:cxnLst/>
              <a:rect l="l" t="t" r="r" b="b"/>
              <a:pathLst>
                <a:path w="6992" h="974" fill="none" extrusionOk="0">
                  <a:moveTo>
                    <a:pt x="1" y="913"/>
                  </a:moveTo>
                  <a:cubicBezTo>
                    <a:pt x="639" y="97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31"/>
            <p:cNvSpPr/>
            <p:nvPr/>
          </p:nvSpPr>
          <p:spPr>
            <a:xfrm rot="5400000">
              <a:off x="9512425" y="4556700"/>
              <a:ext cx="174800" cy="24350"/>
            </a:xfrm>
            <a:custGeom>
              <a:avLst/>
              <a:gdLst/>
              <a:ahLst/>
              <a:cxnLst/>
              <a:rect l="l" t="t" r="r" b="b"/>
              <a:pathLst>
                <a:path w="6992" h="974" fill="none" extrusionOk="0">
                  <a:moveTo>
                    <a:pt x="1" y="913"/>
                  </a:moveTo>
                  <a:cubicBezTo>
                    <a:pt x="639" y="973"/>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31"/>
            <p:cNvSpPr/>
            <p:nvPr/>
          </p:nvSpPr>
          <p:spPr>
            <a:xfrm rot="5400000">
              <a:off x="9471775" y="4556325"/>
              <a:ext cx="174800" cy="25100"/>
            </a:xfrm>
            <a:custGeom>
              <a:avLst/>
              <a:gdLst/>
              <a:ahLst/>
              <a:cxnLst/>
              <a:rect l="l" t="t" r="r" b="b"/>
              <a:pathLst>
                <a:path w="6992" h="1004" fill="none" extrusionOk="0">
                  <a:moveTo>
                    <a:pt x="1" y="912"/>
                  </a:moveTo>
                  <a:cubicBezTo>
                    <a:pt x="639" y="100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31"/>
            <p:cNvSpPr/>
            <p:nvPr/>
          </p:nvSpPr>
          <p:spPr>
            <a:xfrm rot="5400000">
              <a:off x="9429975" y="4556325"/>
              <a:ext cx="174800" cy="25100"/>
            </a:xfrm>
            <a:custGeom>
              <a:avLst/>
              <a:gdLst/>
              <a:ahLst/>
              <a:cxnLst/>
              <a:rect l="l" t="t" r="r" b="b"/>
              <a:pathLst>
                <a:path w="6992" h="1004" fill="none" extrusionOk="0">
                  <a:moveTo>
                    <a:pt x="1" y="912"/>
                  </a:moveTo>
                  <a:cubicBezTo>
                    <a:pt x="639" y="100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31"/>
            <p:cNvSpPr/>
            <p:nvPr/>
          </p:nvSpPr>
          <p:spPr>
            <a:xfrm rot="5400000">
              <a:off x="9388175" y="4556325"/>
              <a:ext cx="174800" cy="25100"/>
            </a:xfrm>
            <a:custGeom>
              <a:avLst/>
              <a:gdLst/>
              <a:ahLst/>
              <a:cxnLst/>
              <a:rect l="l" t="t" r="r" b="b"/>
              <a:pathLst>
                <a:path w="6992" h="1004" fill="none" extrusionOk="0">
                  <a:moveTo>
                    <a:pt x="1" y="912"/>
                  </a:moveTo>
                  <a:cubicBezTo>
                    <a:pt x="639" y="100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31"/>
            <p:cNvSpPr/>
            <p:nvPr/>
          </p:nvSpPr>
          <p:spPr>
            <a:xfrm rot="5400000">
              <a:off x="9347150" y="4556325"/>
              <a:ext cx="174800" cy="25100"/>
            </a:xfrm>
            <a:custGeom>
              <a:avLst/>
              <a:gdLst/>
              <a:ahLst/>
              <a:cxnLst/>
              <a:rect l="l" t="t" r="r" b="b"/>
              <a:pathLst>
                <a:path w="6992" h="1004" fill="none" extrusionOk="0">
                  <a:moveTo>
                    <a:pt x="1" y="912"/>
                  </a:moveTo>
                  <a:cubicBezTo>
                    <a:pt x="639" y="1004"/>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one column 1">
  <p:cSld name="CUSTOM_7">
    <p:spTree>
      <p:nvGrpSpPr>
        <p:cNvPr id="1" name="Shape 661"/>
        <p:cNvGrpSpPr/>
        <p:nvPr/>
      </p:nvGrpSpPr>
      <p:grpSpPr>
        <a:xfrm>
          <a:off x="0" y="0"/>
          <a:ext cx="0" cy="0"/>
          <a:chOff x="0" y="0"/>
          <a:chExt cx="0" cy="0"/>
        </a:xfrm>
      </p:grpSpPr>
      <p:sp>
        <p:nvSpPr>
          <p:cNvPr id="662" name="Google Shape;662;p32"/>
          <p:cNvSpPr txBox="1">
            <a:spLocks noGrp="1"/>
          </p:cNvSpPr>
          <p:nvPr>
            <p:ph type="title"/>
          </p:nvPr>
        </p:nvSpPr>
        <p:spPr>
          <a:xfrm>
            <a:off x="720000" y="477600"/>
            <a:ext cx="7704000" cy="17400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sz="3500"/>
            </a:lvl1pPr>
            <a:lvl2pPr lvl="1" rtl="0">
              <a:spcBef>
                <a:spcPts val="0"/>
              </a:spcBef>
              <a:spcAft>
                <a:spcPts val="0"/>
              </a:spcAft>
              <a:buSzPts val="3500"/>
              <a:buFont typeface="Raleway Thin"/>
              <a:buNone/>
              <a:defRPr sz="3500">
                <a:latin typeface="Raleway Thin"/>
                <a:ea typeface="Raleway Thin"/>
                <a:cs typeface="Raleway Thin"/>
                <a:sym typeface="Raleway Thin"/>
              </a:defRPr>
            </a:lvl2pPr>
            <a:lvl3pPr lvl="2" rtl="0">
              <a:spcBef>
                <a:spcPts val="0"/>
              </a:spcBef>
              <a:spcAft>
                <a:spcPts val="0"/>
              </a:spcAft>
              <a:buSzPts val="3500"/>
              <a:buFont typeface="Raleway Thin"/>
              <a:buNone/>
              <a:defRPr sz="3500">
                <a:latin typeface="Raleway Thin"/>
                <a:ea typeface="Raleway Thin"/>
                <a:cs typeface="Raleway Thin"/>
                <a:sym typeface="Raleway Thin"/>
              </a:defRPr>
            </a:lvl3pPr>
            <a:lvl4pPr lvl="3" rtl="0">
              <a:spcBef>
                <a:spcPts val="0"/>
              </a:spcBef>
              <a:spcAft>
                <a:spcPts val="0"/>
              </a:spcAft>
              <a:buSzPts val="3500"/>
              <a:buFont typeface="Raleway Thin"/>
              <a:buNone/>
              <a:defRPr sz="3500">
                <a:latin typeface="Raleway Thin"/>
                <a:ea typeface="Raleway Thin"/>
                <a:cs typeface="Raleway Thin"/>
                <a:sym typeface="Raleway Thin"/>
              </a:defRPr>
            </a:lvl4pPr>
            <a:lvl5pPr lvl="4" rtl="0">
              <a:spcBef>
                <a:spcPts val="0"/>
              </a:spcBef>
              <a:spcAft>
                <a:spcPts val="0"/>
              </a:spcAft>
              <a:buSzPts val="3500"/>
              <a:buFont typeface="Raleway Thin"/>
              <a:buNone/>
              <a:defRPr sz="3500">
                <a:latin typeface="Raleway Thin"/>
                <a:ea typeface="Raleway Thin"/>
                <a:cs typeface="Raleway Thin"/>
                <a:sym typeface="Raleway Thin"/>
              </a:defRPr>
            </a:lvl5pPr>
            <a:lvl6pPr lvl="5" rtl="0">
              <a:spcBef>
                <a:spcPts val="0"/>
              </a:spcBef>
              <a:spcAft>
                <a:spcPts val="0"/>
              </a:spcAft>
              <a:buSzPts val="3500"/>
              <a:buFont typeface="Raleway Thin"/>
              <a:buNone/>
              <a:defRPr sz="3500">
                <a:latin typeface="Raleway Thin"/>
                <a:ea typeface="Raleway Thin"/>
                <a:cs typeface="Raleway Thin"/>
                <a:sym typeface="Raleway Thin"/>
              </a:defRPr>
            </a:lvl6pPr>
            <a:lvl7pPr lvl="6" rtl="0">
              <a:spcBef>
                <a:spcPts val="0"/>
              </a:spcBef>
              <a:spcAft>
                <a:spcPts val="0"/>
              </a:spcAft>
              <a:buSzPts val="3500"/>
              <a:buFont typeface="Raleway Thin"/>
              <a:buNone/>
              <a:defRPr sz="3500">
                <a:latin typeface="Raleway Thin"/>
                <a:ea typeface="Raleway Thin"/>
                <a:cs typeface="Raleway Thin"/>
                <a:sym typeface="Raleway Thin"/>
              </a:defRPr>
            </a:lvl7pPr>
            <a:lvl8pPr lvl="7" rtl="0">
              <a:spcBef>
                <a:spcPts val="0"/>
              </a:spcBef>
              <a:spcAft>
                <a:spcPts val="0"/>
              </a:spcAft>
              <a:buSzPts val="3500"/>
              <a:buFont typeface="Raleway Thin"/>
              <a:buNone/>
              <a:defRPr sz="3500">
                <a:latin typeface="Raleway Thin"/>
                <a:ea typeface="Raleway Thin"/>
                <a:cs typeface="Raleway Thin"/>
                <a:sym typeface="Raleway Thin"/>
              </a:defRPr>
            </a:lvl8pPr>
            <a:lvl9pPr lvl="8" rtl="0">
              <a:spcBef>
                <a:spcPts val="0"/>
              </a:spcBef>
              <a:spcAft>
                <a:spcPts val="0"/>
              </a:spcAft>
              <a:buSzPts val="3500"/>
              <a:buFont typeface="Raleway Thin"/>
              <a:buNone/>
              <a:defRPr sz="3500">
                <a:latin typeface="Raleway Thin"/>
                <a:ea typeface="Raleway Thin"/>
                <a:cs typeface="Raleway Thin"/>
                <a:sym typeface="Raleway Thin"/>
              </a:defRPr>
            </a:lvl9pPr>
          </a:lstStyle>
          <a:p>
            <a:endParaRPr/>
          </a:p>
        </p:txBody>
      </p:sp>
      <p:sp>
        <p:nvSpPr>
          <p:cNvPr id="663" name="Google Shape;663;p32"/>
          <p:cNvSpPr txBox="1">
            <a:spLocks noGrp="1"/>
          </p:cNvSpPr>
          <p:nvPr>
            <p:ph type="subTitle" idx="1"/>
          </p:nvPr>
        </p:nvSpPr>
        <p:spPr>
          <a:xfrm>
            <a:off x="720000" y="2042400"/>
            <a:ext cx="2571900" cy="1265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sz="1600"/>
            </a:lvl1pPr>
            <a:lvl2pPr lvl="1" rtl="0">
              <a:lnSpc>
                <a:spcPct val="100000"/>
              </a:lnSpc>
              <a:spcBef>
                <a:spcPts val="0"/>
              </a:spcBef>
              <a:spcAft>
                <a:spcPts val="0"/>
              </a:spcAft>
              <a:buSzPts val="1600"/>
              <a:buNone/>
              <a:defRPr sz="1600"/>
            </a:lvl2pPr>
            <a:lvl3pPr lvl="2" rtl="0">
              <a:lnSpc>
                <a:spcPct val="100000"/>
              </a:lnSpc>
              <a:spcBef>
                <a:spcPts val="1600"/>
              </a:spcBef>
              <a:spcAft>
                <a:spcPts val="0"/>
              </a:spcAft>
              <a:buSzPts val="1600"/>
              <a:buNone/>
              <a:defRPr sz="1600"/>
            </a:lvl3pPr>
            <a:lvl4pPr lvl="3" rtl="0">
              <a:lnSpc>
                <a:spcPct val="100000"/>
              </a:lnSpc>
              <a:spcBef>
                <a:spcPts val="1600"/>
              </a:spcBef>
              <a:spcAft>
                <a:spcPts val="0"/>
              </a:spcAft>
              <a:buSzPts val="1600"/>
              <a:buNone/>
              <a:defRPr sz="1600"/>
            </a:lvl4pPr>
            <a:lvl5pPr lvl="4" rtl="0">
              <a:lnSpc>
                <a:spcPct val="100000"/>
              </a:lnSpc>
              <a:spcBef>
                <a:spcPts val="1600"/>
              </a:spcBef>
              <a:spcAft>
                <a:spcPts val="0"/>
              </a:spcAft>
              <a:buSzPts val="1600"/>
              <a:buNone/>
              <a:defRPr sz="1600"/>
            </a:lvl5pPr>
            <a:lvl6pPr lvl="5" rtl="0">
              <a:lnSpc>
                <a:spcPct val="100000"/>
              </a:lnSpc>
              <a:spcBef>
                <a:spcPts val="1600"/>
              </a:spcBef>
              <a:spcAft>
                <a:spcPts val="0"/>
              </a:spcAft>
              <a:buSzPts val="1600"/>
              <a:buNone/>
              <a:defRPr sz="1600"/>
            </a:lvl6pPr>
            <a:lvl7pPr lvl="6" rtl="0">
              <a:lnSpc>
                <a:spcPct val="100000"/>
              </a:lnSpc>
              <a:spcBef>
                <a:spcPts val="1600"/>
              </a:spcBef>
              <a:spcAft>
                <a:spcPts val="0"/>
              </a:spcAft>
              <a:buSzPts val="1600"/>
              <a:buNone/>
              <a:defRPr sz="1600"/>
            </a:lvl7pPr>
            <a:lvl8pPr lvl="7" rtl="0">
              <a:lnSpc>
                <a:spcPct val="100000"/>
              </a:lnSpc>
              <a:spcBef>
                <a:spcPts val="1600"/>
              </a:spcBef>
              <a:spcAft>
                <a:spcPts val="0"/>
              </a:spcAft>
              <a:buSzPts val="1600"/>
              <a:buNone/>
              <a:defRPr sz="1600"/>
            </a:lvl8pPr>
            <a:lvl9pPr lvl="8" rtl="0">
              <a:lnSpc>
                <a:spcPct val="100000"/>
              </a:lnSpc>
              <a:spcBef>
                <a:spcPts val="1600"/>
              </a:spcBef>
              <a:spcAft>
                <a:spcPts val="1600"/>
              </a:spcAft>
              <a:buSzPts val="1600"/>
              <a:buNone/>
              <a:defRPr sz="1600"/>
            </a:lvl9pPr>
          </a:lstStyle>
          <a:p>
            <a:endParaRPr/>
          </a:p>
        </p:txBody>
      </p:sp>
      <p:cxnSp>
        <p:nvCxnSpPr>
          <p:cNvPr id="664" name="Google Shape;664;p32"/>
          <p:cNvCxnSpPr/>
          <p:nvPr/>
        </p:nvCxnSpPr>
        <p:spPr>
          <a:xfrm>
            <a:off x="8873150" y="-2600"/>
            <a:ext cx="0" cy="5285700"/>
          </a:xfrm>
          <a:prstGeom prst="straightConnector1">
            <a:avLst/>
          </a:prstGeom>
          <a:noFill/>
          <a:ln w="19050" cap="flat" cmpd="sng">
            <a:solidFill>
              <a:schemeClr val="dk1"/>
            </a:solidFill>
            <a:prstDash val="solid"/>
            <a:round/>
            <a:headEnd type="none" w="med" len="med"/>
            <a:tailEnd type="none" w="med" len="med"/>
          </a:ln>
        </p:spPr>
      </p:cxn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six columns">
  <p:cSld name="CUSTOM_5">
    <p:spTree>
      <p:nvGrpSpPr>
        <p:cNvPr id="1" name="Shape 665"/>
        <p:cNvGrpSpPr/>
        <p:nvPr/>
      </p:nvGrpSpPr>
      <p:grpSpPr>
        <a:xfrm>
          <a:off x="0" y="0"/>
          <a:ext cx="0" cy="0"/>
          <a:chOff x="0" y="0"/>
          <a:chExt cx="0" cy="0"/>
        </a:xfrm>
      </p:grpSpPr>
      <p:sp>
        <p:nvSpPr>
          <p:cNvPr id="666" name="Google Shape;666;p33"/>
          <p:cNvSpPr txBox="1">
            <a:spLocks noGrp="1"/>
          </p:cNvSpPr>
          <p:nvPr>
            <p:ph type="title"/>
          </p:nvPr>
        </p:nvSpPr>
        <p:spPr>
          <a:xfrm>
            <a:off x="720000" y="477600"/>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sz="3500"/>
            </a:lvl1pPr>
            <a:lvl2pPr lvl="1" rtl="0">
              <a:spcBef>
                <a:spcPts val="0"/>
              </a:spcBef>
              <a:spcAft>
                <a:spcPts val="0"/>
              </a:spcAft>
              <a:buSzPts val="3500"/>
              <a:buFont typeface="Raleway Thin"/>
              <a:buNone/>
              <a:defRPr sz="3500">
                <a:latin typeface="Raleway Thin"/>
                <a:ea typeface="Raleway Thin"/>
                <a:cs typeface="Raleway Thin"/>
                <a:sym typeface="Raleway Thin"/>
              </a:defRPr>
            </a:lvl2pPr>
            <a:lvl3pPr lvl="2" rtl="0">
              <a:spcBef>
                <a:spcPts val="0"/>
              </a:spcBef>
              <a:spcAft>
                <a:spcPts val="0"/>
              </a:spcAft>
              <a:buSzPts val="3500"/>
              <a:buFont typeface="Raleway Thin"/>
              <a:buNone/>
              <a:defRPr sz="3500">
                <a:latin typeface="Raleway Thin"/>
                <a:ea typeface="Raleway Thin"/>
                <a:cs typeface="Raleway Thin"/>
                <a:sym typeface="Raleway Thin"/>
              </a:defRPr>
            </a:lvl3pPr>
            <a:lvl4pPr lvl="3" rtl="0">
              <a:spcBef>
                <a:spcPts val="0"/>
              </a:spcBef>
              <a:spcAft>
                <a:spcPts val="0"/>
              </a:spcAft>
              <a:buSzPts val="3500"/>
              <a:buFont typeface="Raleway Thin"/>
              <a:buNone/>
              <a:defRPr sz="3500">
                <a:latin typeface="Raleway Thin"/>
                <a:ea typeface="Raleway Thin"/>
                <a:cs typeface="Raleway Thin"/>
                <a:sym typeface="Raleway Thin"/>
              </a:defRPr>
            </a:lvl4pPr>
            <a:lvl5pPr lvl="4" rtl="0">
              <a:spcBef>
                <a:spcPts val="0"/>
              </a:spcBef>
              <a:spcAft>
                <a:spcPts val="0"/>
              </a:spcAft>
              <a:buSzPts val="3500"/>
              <a:buFont typeface="Raleway Thin"/>
              <a:buNone/>
              <a:defRPr sz="3500">
                <a:latin typeface="Raleway Thin"/>
                <a:ea typeface="Raleway Thin"/>
                <a:cs typeface="Raleway Thin"/>
                <a:sym typeface="Raleway Thin"/>
              </a:defRPr>
            </a:lvl5pPr>
            <a:lvl6pPr lvl="5" rtl="0">
              <a:spcBef>
                <a:spcPts val="0"/>
              </a:spcBef>
              <a:spcAft>
                <a:spcPts val="0"/>
              </a:spcAft>
              <a:buSzPts val="3500"/>
              <a:buFont typeface="Raleway Thin"/>
              <a:buNone/>
              <a:defRPr sz="3500">
                <a:latin typeface="Raleway Thin"/>
                <a:ea typeface="Raleway Thin"/>
                <a:cs typeface="Raleway Thin"/>
                <a:sym typeface="Raleway Thin"/>
              </a:defRPr>
            </a:lvl6pPr>
            <a:lvl7pPr lvl="6" rtl="0">
              <a:spcBef>
                <a:spcPts val="0"/>
              </a:spcBef>
              <a:spcAft>
                <a:spcPts val="0"/>
              </a:spcAft>
              <a:buSzPts val="3500"/>
              <a:buFont typeface="Raleway Thin"/>
              <a:buNone/>
              <a:defRPr sz="3500">
                <a:latin typeface="Raleway Thin"/>
                <a:ea typeface="Raleway Thin"/>
                <a:cs typeface="Raleway Thin"/>
                <a:sym typeface="Raleway Thin"/>
              </a:defRPr>
            </a:lvl7pPr>
            <a:lvl8pPr lvl="7" rtl="0">
              <a:spcBef>
                <a:spcPts val="0"/>
              </a:spcBef>
              <a:spcAft>
                <a:spcPts val="0"/>
              </a:spcAft>
              <a:buSzPts val="3500"/>
              <a:buFont typeface="Raleway Thin"/>
              <a:buNone/>
              <a:defRPr sz="3500">
                <a:latin typeface="Raleway Thin"/>
                <a:ea typeface="Raleway Thin"/>
                <a:cs typeface="Raleway Thin"/>
                <a:sym typeface="Raleway Thin"/>
              </a:defRPr>
            </a:lvl8pPr>
            <a:lvl9pPr lvl="8" rtl="0">
              <a:spcBef>
                <a:spcPts val="0"/>
              </a:spcBef>
              <a:spcAft>
                <a:spcPts val="0"/>
              </a:spcAft>
              <a:buSzPts val="3500"/>
              <a:buFont typeface="Raleway Thin"/>
              <a:buNone/>
              <a:defRPr sz="3500">
                <a:latin typeface="Raleway Thin"/>
                <a:ea typeface="Raleway Thin"/>
                <a:cs typeface="Raleway Thin"/>
                <a:sym typeface="Raleway Thin"/>
              </a:defRPr>
            </a:lvl9pPr>
          </a:lstStyle>
          <a:p>
            <a:endParaRPr/>
          </a:p>
        </p:txBody>
      </p:sp>
      <p:sp>
        <p:nvSpPr>
          <p:cNvPr id="667" name="Google Shape;667;p33"/>
          <p:cNvSpPr txBox="1">
            <a:spLocks noGrp="1"/>
          </p:cNvSpPr>
          <p:nvPr>
            <p:ph type="ctrTitle" idx="2"/>
          </p:nvPr>
        </p:nvSpPr>
        <p:spPr>
          <a:xfrm>
            <a:off x="1476825" y="1826425"/>
            <a:ext cx="1571100" cy="502200"/>
          </a:xfrm>
          <a:prstGeom prst="rect">
            <a:avLst/>
          </a:prstGeom>
        </p:spPr>
        <p:txBody>
          <a:bodyPr spcFirstLastPara="1" wrap="square" lIns="91425" tIns="91425" rIns="91425" bIns="91425" anchor="b" anchorCtr="0">
            <a:noAutofit/>
          </a:bodyPr>
          <a:lstStyle>
            <a:lvl1pPr lvl="0" rtl="0">
              <a:spcBef>
                <a:spcPts val="0"/>
              </a:spcBef>
              <a:spcAft>
                <a:spcPts val="0"/>
              </a:spcAft>
              <a:buSzPts val="1600"/>
              <a:buNone/>
              <a:defRPr sz="1600"/>
            </a:lvl1pPr>
            <a:lvl2pPr lvl="1" rtl="0">
              <a:spcBef>
                <a:spcPts val="0"/>
              </a:spcBef>
              <a:spcAft>
                <a:spcPts val="0"/>
              </a:spcAft>
              <a:buSzPts val="1600"/>
              <a:buNone/>
              <a:defRPr sz="1600"/>
            </a:lvl2pPr>
            <a:lvl3pPr lvl="2" rtl="0">
              <a:spcBef>
                <a:spcPts val="0"/>
              </a:spcBef>
              <a:spcAft>
                <a:spcPts val="0"/>
              </a:spcAft>
              <a:buSzPts val="1600"/>
              <a:buNone/>
              <a:defRPr sz="1600"/>
            </a:lvl3pPr>
            <a:lvl4pPr lvl="3" rtl="0">
              <a:spcBef>
                <a:spcPts val="0"/>
              </a:spcBef>
              <a:spcAft>
                <a:spcPts val="0"/>
              </a:spcAft>
              <a:buSzPts val="1600"/>
              <a:buNone/>
              <a:defRPr sz="1600"/>
            </a:lvl4pPr>
            <a:lvl5pPr lvl="4" rtl="0">
              <a:spcBef>
                <a:spcPts val="0"/>
              </a:spcBef>
              <a:spcAft>
                <a:spcPts val="0"/>
              </a:spcAft>
              <a:buSzPts val="1600"/>
              <a:buNone/>
              <a:defRPr sz="1600"/>
            </a:lvl5pPr>
            <a:lvl6pPr lvl="5" rtl="0">
              <a:spcBef>
                <a:spcPts val="0"/>
              </a:spcBef>
              <a:spcAft>
                <a:spcPts val="0"/>
              </a:spcAft>
              <a:buSzPts val="1600"/>
              <a:buNone/>
              <a:defRPr sz="1600"/>
            </a:lvl6pPr>
            <a:lvl7pPr lvl="6" rtl="0">
              <a:spcBef>
                <a:spcPts val="0"/>
              </a:spcBef>
              <a:spcAft>
                <a:spcPts val="0"/>
              </a:spcAft>
              <a:buSzPts val="1600"/>
              <a:buNone/>
              <a:defRPr sz="1600"/>
            </a:lvl7pPr>
            <a:lvl8pPr lvl="7" rtl="0">
              <a:spcBef>
                <a:spcPts val="0"/>
              </a:spcBef>
              <a:spcAft>
                <a:spcPts val="0"/>
              </a:spcAft>
              <a:buSzPts val="1600"/>
              <a:buNone/>
              <a:defRPr sz="1600"/>
            </a:lvl8pPr>
            <a:lvl9pPr lvl="8" rtl="0">
              <a:spcBef>
                <a:spcPts val="0"/>
              </a:spcBef>
              <a:spcAft>
                <a:spcPts val="0"/>
              </a:spcAft>
              <a:buSzPts val="1600"/>
              <a:buNone/>
              <a:defRPr sz="1600"/>
            </a:lvl9pPr>
          </a:lstStyle>
          <a:p>
            <a:endParaRPr/>
          </a:p>
        </p:txBody>
      </p:sp>
      <p:sp>
        <p:nvSpPr>
          <p:cNvPr id="668" name="Google Shape;668;p33"/>
          <p:cNvSpPr txBox="1">
            <a:spLocks noGrp="1"/>
          </p:cNvSpPr>
          <p:nvPr>
            <p:ph type="subTitle" idx="1"/>
          </p:nvPr>
        </p:nvSpPr>
        <p:spPr>
          <a:xfrm>
            <a:off x="1476825" y="2166000"/>
            <a:ext cx="1571100" cy="789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5"/>
              </a:buClr>
              <a:buSzPts val="1400"/>
              <a:buNone/>
              <a:defRPr sz="1400">
                <a:solidFill>
                  <a:schemeClr val="accent5"/>
                </a:solidFill>
              </a:defRPr>
            </a:lvl1pPr>
            <a:lvl2pPr lvl="1" rtl="0">
              <a:lnSpc>
                <a:spcPct val="100000"/>
              </a:lnSpc>
              <a:spcBef>
                <a:spcPts val="0"/>
              </a:spcBef>
              <a:spcAft>
                <a:spcPts val="0"/>
              </a:spcAft>
              <a:buClr>
                <a:schemeClr val="accent5"/>
              </a:buClr>
              <a:buSzPts val="1400"/>
              <a:buNone/>
              <a:defRPr>
                <a:solidFill>
                  <a:schemeClr val="accent5"/>
                </a:solidFill>
              </a:defRPr>
            </a:lvl2pPr>
            <a:lvl3pPr lvl="2" rtl="0">
              <a:lnSpc>
                <a:spcPct val="100000"/>
              </a:lnSpc>
              <a:spcBef>
                <a:spcPts val="0"/>
              </a:spcBef>
              <a:spcAft>
                <a:spcPts val="0"/>
              </a:spcAft>
              <a:buClr>
                <a:schemeClr val="accent5"/>
              </a:buClr>
              <a:buSzPts val="1400"/>
              <a:buNone/>
              <a:defRPr>
                <a:solidFill>
                  <a:schemeClr val="accent5"/>
                </a:solidFill>
              </a:defRPr>
            </a:lvl3pPr>
            <a:lvl4pPr lvl="3" rtl="0">
              <a:lnSpc>
                <a:spcPct val="100000"/>
              </a:lnSpc>
              <a:spcBef>
                <a:spcPts val="0"/>
              </a:spcBef>
              <a:spcAft>
                <a:spcPts val="0"/>
              </a:spcAft>
              <a:buClr>
                <a:schemeClr val="accent5"/>
              </a:buClr>
              <a:buSzPts val="1400"/>
              <a:buNone/>
              <a:defRPr>
                <a:solidFill>
                  <a:schemeClr val="accent5"/>
                </a:solidFill>
              </a:defRPr>
            </a:lvl4pPr>
            <a:lvl5pPr lvl="4" rtl="0">
              <a:lnSpc>
                <a:spcPct val="100000"/>
              </a:lnSpc>
              <a:spcBef>
                <a:spcPts val="0"/>
              </a:spcBef>
              <a:spcAft>
                <a:spcPts val="0"/>
              </a:spcAft>
              <a:buClr>
                <a:schemeClr val="accent5"/>
              </a:buClr>
              <a:buSzPts val="1400"/>
              <a:buNone/>
              <a:defRPr>
                <a:solidFill>
                  <a:schemeClr val="accent5"/>
                </a:solidFill>
              </a:defRPr>
            </a:lvl5pPr>
            <a:lvl6pPr lvl="5" rtl="0">
              <a:lnSpc>
                <a:spcPct val="100000"/>
              </a:lnSpc>
              <a:spcBef>
                <a:spcPts val="0"/>
              </a:spcBef>
              <a:spcAft>
                <a:spcPts val="0"/>
              </a:spcAft>
              <a:buClr>
                <a:schemeClr val="accent5"/>
              </a:buClr>
              <a:buSzPts val="1400"/>
              <a:buNone/>
              <a:defRPr>
                <a:solidFill>
                  <a:schemeClr val="accent5"/>
                </a:solidFill>
              </a:defRPr>
            </a:lvl6pPr>
            <a:lvl7pPr lvl="6" rtl="0">
              <a:lnSpc>
                <a:spcPct val="100000"/>
              </a:lnSpc>
              <a:spcBef>
                <a:spcPts val="0"/>
              </a:spcBef>
              <a:spcAft>
                <a:spcPts val="0"/>
              </a:spcAft>
              <a:buClr>
                <a:schemeClr val="accent5"/>
              </a:buClr>
              <a:buSzPts val="1400"/>
              <a:buNone/>
              <a:defRPr>
                <a:solidFill>
                  <a:schemeClr val="accent5"/>
                </a:solidFill>
              </a:defRPr>
            </a:lvl7pPr>
            <a:lvl8pPr lvl="7" rtl="0">
              <a:lnSpc>
                <a:spcPct val="100000"/>
              </a:lnSpc>
              <a:spcBef>
                <a:spcPts val="0"/>
              </a:spcBef>
              <a:spcAft>
                <a:spcPts val="0"/>
              </a:spcAft>
              <a:buClr>
                <a:schemeClr val="accent5"/>
              </a:buClr>
              <a:buSzPts val="1400"/>
              <a:buNone/>
              <a:defRPr>
                <a:solidFill>
                  <a:schemeClr val="accent5"/>
                </a:solidFill>
              </a:defRPr>
            </a:lvl8pPr>
            <a:lvl9pPr lvl="8" rtl="0">
              <a:lnSpc>
                <a:spcPct val="100000"/>
              </a:lnSpc>
              <a:spcBef>
                <a:spcPts val="0"/>
              </a:spcBef>
              <a:spcAft>
                <a:spcPts val="0"/>
              </a:spcAft>
              <a:buClr>
                <a:schemeClr val="accent5"/>
              </a:buClr>
              <a:buSzPts val="1400"/>
              <a:buNone/>
              <a:defRPr>
                <a:solidFill>
                  <a:schemeClr val="accent5"/>
                </a:solidFill>
              </a:defRPr>
            </a:lvl9pPr>
          </a:lstStyle>
          <a:p>
            <a:endParaRPr/>
          </a:p>
        </p:txBody>
      </p:sp>
      <p:grpSp>
        <p:nvGrpSpPr>
          <p:cNvPr id="669" name="Google Shape;669;p33"/>
          <p:cNvGrpSpPr/>
          <p:nvPr/>
        </p:nvGrpSpPr>
        <p:grpSpPr>
          <a:xfrm flipH="1">
            <a:off x="6350182" y="661664"/>
            <a:ext cx="3823739" cy="312682"/>
            <a:chOff x="9422000" y="4481475"/>
            <a:chExt cx="2137600" cy="174800"/>
          </a:xfrm>
        </p:grpSpPr>
        <p:sp>
          <p:nvSpPr>
            <p:cNvPr id="670" name="Google Shape;670;p33"/>
            <p:cNvSpPr/>
            <p:nvPr/>
          </p:nvSpPr>
          <p:spPr>
            <a:xfrm rot="5400000">
              <a:off x="11460025" y="4556700"/>
              <a:ext cx="174800" cy="24350"/>
            </a:xfrm>
            <a:custGeom>
              <a:avLst/>
              <a:gdLst/>
              <a:ahLst/>
              <a:cxnLst/>
              <a:rect l="l" t="t" r="r" b="b"/>
              <a:pathLst>
                <a:path w="6992" h="974" fill="none" extrusionOk="0">
                  <a:moveTo>
                    <a:pt x="1" y="913"/>
                  </a:moveTo>
                  <a:cubicBezTo>
                    <a:pt x="639" y="973"/>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33"/>
            <p:cNvSpPr/>
            <p:nvPr/>
          </p:nvSpPr>
          <p:spPr>
            <a:xfrm rot="5400000">
              <a:off x="11418988" y="4556713"/>
              <a:ext cx="174800" cy="24325"/>
            </a:xfrm>
            <a:custGeom>
              <a:avLst/>
              <a:gdLst/>
              <a:ahLst/>
              <a:cxnLst/>
              <a:rect l="l" t="t" r="r" b="b"/>
              <a:pathLst>
                <a:path w="6992" h="973" fill="none" extrusionOk="0">
                  <a:moveTo>
                    <a:pt x="1" y="912"/>
                  </a:moveTo>
                  <a:cubicBezTo>
                    <a:pt x="639" y="97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33"/>
            <p:cNvSpPr/>
            <p:nvPr/>
          </p:nvSpPr>
          <p:spPr>
            <a:xfrm rot="5400000">
              <a:off x="11377200" y="4556700"/>
              <a:ext cx="174800" cy="24350"/>
            </a:xfrm>
            <a:custGeom>
              <a:avLst/>
              <a:gdLst/>
              <a:ahLst/>
              <a:cxnLst/>
              <a:rect l="l" t="t" r="r" b="b"/>
              <a:pathLst>
                <a:path w="6992" h="974" fill="none" extrusionOk="0">
                  <a:moveTo>
                    <a:pt x="1" y="913"/>
                  </a:moveTo>
                  <a:cubicBezTo>
                    <a:pt x="639" y="97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33"/>
            <p:cNvSpPr/>
            <p:nvPr/>
          </p:nvSpPr>
          <p:spPr>
            <a:xfrm rot="5400000">
              <a:off x="11335400" y="4556700"/>
              <a:ext cx="174800" cy="24350"/>
            </a:xfrm>
            <a:custGeom>
              <a:avLst/>
              <a:gdLst/>
              <a:ahLst/>
              <a:cxnLst/>
              <a:rect l="l" t="t" r="r" b="b"/>
              <a:pathLst>
                <a:path w="6992" h="974" fill="none" extrusionOk="0">
                  <a:moveTo>
                    <a:pt x="1" y="913"/>
                  </a:moveTo>
                  <a:cubicBezTo>
                    <a:pt x="639" y="973"/>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33"/>
            <p:cNvSpPr/>
            <p:nvPr/>
          </p:nvSpPr>
          <p:spPr>
            <a:xfrm rot="5400000">
              <a:off x="11294363" y="4556713"/>
              <a:ext cx="174800" cy="24325"/>
            </a:xfrm>
            <a:custGeom>
              <a:avLst/>
              <a:gdLst/>
              <a:ahLst/>
              <a:cxnLst/>
              <a:rect l="l" t="t" r="r" b="b"/>
              <a:pathLst>
                <a:path w="6992" h="973" fill="none" extrusionOk="0">
                  <a:moveTo>
                    <a:pt x="1" y="912"/>
                  </a:moveTo>
                  <a:cubicBezTo>
                    <a:pt x="639" y="97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33"/>
            <p:cNvSpPr/>
            <p:nvPr/>
          </p:nvSpPr>
          <p:spPr>
            <a:xfrm rot="5400000">
              <a:off x="11252575" y="4556700"/>
              <a:ext cx="174800" cy="24350"/>
            </a:xfrm>
            <a:custGeom>
              <a:avLst/>
              <a:gdLst/>
              <a:ahLst/>
              <a:cxnLst/>
              <a:rect l="l" t="t" r="r" b="b"/>
              <a:pathLst>
                <a:path w="6992" h="974" fill="none" extrusionOk="0">
                  <a:moveTo>
                    <a:pt x="1" y="913"/>
                  </a:moveTo>
                  <a:cubicBezTo>
                    <a:pt x="639" y="973"/>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33"/>
            <p:cNvSpPr/>
            <p:nvPr/>
          </p:nvSpPr>
          <p:spPr>
            <a:xfrm rot="5400000">
              <a:off x="11210775" y="4556700"/>
              <a:ext cx="174800" cy="24350"/>
            </a:xfrm>
            <a:custGeom>
              <a:avLst/>
              <a:gdLst/>
              <a:ahLst/>
              <a:cxnLst/>
              <a:rect l="l" t="t" r="r" b="b"/>
              <a:pathLst>
                <a:path w="6992" h="974" fill="none" extrusionOk="0">
                  <a:moveTo>
                    <a:pt x="1" y="912"/>
                  </a:moveTo>
                  <a:cubicBezTo>
                    <a:pt x="639" y="973"/>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33"/>
            <p:cNvSpPr/>
            <p:nvPr/>
          </p:nvSpPr>
          <p:spPr>
            <a:xfrm rot="5400000">
              <a:off x="11170125" y="4556325"/>
              <a:ext cx="174800" cy="25100"/>
            </a:xfrm>
            <a:custGeom>
              <a:avLst/>
              <a:gdLst/>
              <a:ahLst/>
              <a:cxnLst/>
              <a:rect l="l" t="t" r="r" b="b"/>
              <a:pathLst>
                <a:path w="6992" h="1004" fill="none" extrusionOk="0">
                  <a:moveTo>
                    <a:pt x="1" y="912"/>
                  </a:moveTo>
                  <a:cubicBezTo>
                    <a:pt x="639" y="100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33"/>
            <p:cNvSpPr/>
            <p:nvPr/>
          </p:nvSpPr>
          <p:spPr>
            <a:xfrm rot="5400000">
              <a:off x="11128325" y="4556325"/>
              <a:ext cx="174800" cy="25100"/>
            </a:xfrm>
            <a:custGeom>
              <a:avLst/>
              <a:gdLst/>
              <a:ahLst/>
              <a:cxnLst/>
              <a:rect l="l" t="t" r="r" b="b"/>
              <a:pathLst>
                <a:path w="6992" h="1004" fill="none" extrusionOk="0">
                  <a:moveTo>
                    <a:pt x="1" y="912"/>
                  </a:moveTo>
                  <a:cubicBezTo>
                    <a:pt x="639" y="100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33"/>
            <p:cNvSpPr/>
            <p:nvPr/>
          </p:nvSpPr>
          <p:spPr>
            <a:xfrm rot="5400000">
              <a:off x="11087675" y="4556700"/>
              <a:ext cx="174800" cy="24350"/>
            </a:xfrm>
            <a:custGeom>
              <a:avLst/>
              <a:gdLst/>
              <a:ahLst/>
              <a:cxnLst/>
              <a:rect l="l" t="t" r="r" b="b"/>
              <a:pathLst>
                <a:path w="6992" h="974" fill="none" extrusionOk="0">
                  <a:moveTo>
                    <a:pt x="1" y="912"/>
                  </a:moveTo>
                  <a:cubicBezTo>
                    <a:pt x="639" y="973"/>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33"/>
            <p:cNvSpPr/>
            <p:nvPr/>
          </p:nvSpPr>
          <p:spPr>
            <a:xfrm rot="5400000">
              <a:off x="11045500" y="4556325"/>
              <a:ext cx="174800" cy="25100"/>
            </a:xfrm>
            <a:custGeom>
              <a:avLst/>
              <a:gdLst/>
              <a:ahLst/>
              <a:cxnLst/>
              <a:rect l="l" t="t" r="r" b="b"/>
              <a:pathLst>
                <a:path w="6992" h="1004" fill="none" extrusionOk="0">
                  <a:moveTo>
                    <a:pt x="1" y="912"/>
                  </a:moveTo>
                  <a:cubicBezTo>
                    <a:pt x="639" y="100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33"/>
            <p:cNvSpPr/>
            <p:nvPr/>
          </p:nvSpPr>
          <p:spPr>
            <a:xfrm rot="5400000">
              <a:off x="11004088" y="4556713"/>
              <a:ext cx="174800" cy="24325"/>
            </a:xfrm>
            <a:custGeom>
              <a:avLst/>
              <a:gdLst/>
              <a:ahLst/>
              <a:cxnLst/>
              <a:rect l="l" t="t" r="r" b="b"/>
              <a:pathLst>
                <a:path w="6992" h="973" fill="none" extrusionOk="0">
                  <a:moveTo>
                    <a:pt x="1" y="912"/>
                  </a:moveTo>
                  <a:cubicBezTo>
                    <a:pt x="639" y="97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33"/>
            <p:cNvSpPr/>
            <p:nvPr/>
          </p:nvSpPr>
          <p:spPr>
            <a:xfrm rot="5400000">
              <a:off x="10963050" y="4556700"/>
              <a:ext cx="174800" cy="24350"/>
            </a:xfrm>
            <a:custGeom>
              <a:avLst/>
              <a:gdLst/>
              <a:ahLst/>
              <a:cxnLst/>
              <a:rect l="l" t="t" r="r" b="b"/>
              <a:pathLst>
                <a:path w="6992" h="974" fill="none" extrusionOk="0">
                  <a:moveTo>
                    <a:pt x="1" y="912"/>
                  </a:moveTo>
                  <a:cubicBezTo>
                    <a:pt x="639" y="97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33"/>
            <p:cNvSpPr/>
            <p:nvPr/>
          </p:nvSpPr>
          <p:spPr>
            <a:xfrm rot="5400000">
              <a:off x="10921263" y="4556713"/>
              <a:ext cx="174800" cy="24325"/>
            </a:xfrm>
            <a:custGeom>
              <a:avLst/>
              <a:gdLst/>
              <a:ahLst/>
              <a:cxnLst/>
              <a:rect l="l" t="t" r="r" b="b"/>
              <a:pathLst>
                <a:path w="6992" h="973" fill="none" extrusionOk="0">
                  <a:moveTo>
                    <a:pt x="1" y="912"/>
                  </a:moveTo>
                  <a:cubicBezTo>
                    <a:pt x="639" y="97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33"/>
            <p:cNvSpPr/>
            <p:nvPr/>
          </p:nvSpPr>
          <p:spPr>
            <a:xfrm rot="5400000">
              <a:off x="10880225" y="4556700"/>
              <a:ext cx="174800" cy="24350"/>
            </a:xfrm>
            <a:custGeom>
              <a:avLst/>
              <a:gdLst/>
              <a:ahLst/>
              <a:cxnLst/>
              <a:rect l="l" t="t" r="r" b="b"/>
              <a:pathLst>
                <a:path w="6992" h="974" fill="none" extrusionOk="0">
                  <a:moveTo>
                    <a:pt x="1" y="912"/>
                  </a:moveTo>
                  <a:cubicBezTo>
                    <a:pt x="639" y="973"/>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33"/>
            <p:cNvSpPr/>
            <p:nvPr/>
          </p:nvSpPr>
          <p:spPr>
            <a:xfrm rot="5400000">
              <a:off x="10838425" y="4556700"/>
              <a:ext cx="174800" cy="24350"/>
            </a:xfrm>
            <a:custGeom>
              <a:avLst/>
              <a:gdLst/>
              <a:ahLst/>
              <a:cxnLst/>
              <a:rect l="l" t="t" r="r" b="b"/>
              <a:pathLst>
                <a:path w="6992" h="974" fill="none" extrusionOk="0">
                  <a:moveTo>
                    <a:pt x="1" y="912"/>
                  </a:moveTo>
                  <a:cubicBezTo>
                    <a:pt x="639" y="97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33"/>
            <p:cNvSpPr/>
            <p:nvPr/>
          </p:nvSpPr>
          <p:spPr>
            <a:xfrm rot="5400000">
              <a:off x="10796638" y="4556713"/>
              <a:ext cx="174800" cy="24325"/>
            </a:xfrm>
            <a:custGeom>
              <a:avLst/>
              <a:gdLst/>
              <a:ahLst/>
              <a:cxnLst/>
              <a:rect l="l" t="t" r="r" b="b"/>
              <a:pathLst>
                <a:path w="6992" h="973" fill="none" extrusionOk="0">
                  <a:moveTo>
                    <a:pt x="1" y="912"/>
                  </a:moveTo>
                  <a:cubicBezTo>
                    <a:pt x="639" y="97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33"/>
            <p:cNvSpPr/>
            <p:nvPr/>
          </p:nvSpPr>
          <p:spPr>
            <a:xfrm rot="5400000">
              <a:off x="10755975" y="4556325"/>
              <a:ext cx="174800" cy="25100"/>
            </a:xfrm>
            <a:custGeom>
              <a:avLst/>
              <a:gdLst/>
              <a:ahLst/>
              <a:cxnLst/>
              <a:rect l="l" t="t" r="r" b="b"/>
              <a:pathLst>
                <a:path w="6992" h="1004" fill="none" extrusionOk="0">
                  <a:moveTo>
                    <a:pt x="1" y="912"/>
                  </a:moveTo>
                  <a:cubicBezTo>
                    <a:pt x="639" y="100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33"/>
            <p:cNvSpPr/>
            <p:nvPr/>
          </p:nvSpPr>
          <p:spPr>
            <a:xfrm rot="5400000">
              <a:off x="10714200" y="4556325"/>
              <a:ext cx="174800" cy="25100"/>
            </a:xfrm>
            <a:custGeom>
              <a:avLst/>
              <a:gdLst/>
              <a:ahLst/>
              <a:cxnLst/>
              <a:rect l="l" t="t" r="r" b="b"/>
              <a:pathLst>
                <a:path w="6992" h="1004" fill="none" extrusionOk="0">
                  <a:moveTo>
                    <a:pt x="1" y="913"/>
                  </a:moveTo>
                  <a:cubicBezTo>
                    <a:pt x="639" y="100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33"/>
            <p:cNvSpPr/>
            <p:nvPr/>
          </p:nvSpPr>
          <p:spPr>
            <a:xfrm rot="5400000">
              <a:off x="10672400" y="4556325"/>
              <a:ext cx="174800" cy="25100"/>
            </a:xfrm>
            <a:custGeom>
              <a:avLst/>
              <a:gdLst/>
              <a:ahLst/>
              <a:cxnLst/>
              <a:rect l="l" t="t" r="r" b="b"/>
              <a:pathLst>
                <a:path w="6992" h="1004" fill="none" extrusionOk="0">
                  <a:moveTo>
                    <a:pt x="1" y="912"/>
                  </a:moveTo>
                  <a:cubicBezTo>
                    <a:pt x="639" y="100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33"/>
            <p:cNvSpPr/>
            <p:nvPr/>
          </p:nvSpPr>
          <p:spPr>
            <a:xfrm rot="5400000">
              <a:off x="10631750" y="4556700"/>
              <a:ext cx="174800" cy="24350"/>
            </a:xfrm>
            <a:custGeom>
              <a:avLst/>
              <a:gdLst/>
              <a:ahLst/>
              <a:cxnLst/>
              <a:rect l="l" t="t" r="r" b="b"/>
              <a:pathLst>
                <a:path w="6992" h="974" fill="none" extrusionOk="0">
                  <a:moveTo>
                    <a:pt x="1" y="913"/>
                  </a:moveTo>
                  <a:cubicBezTo>
                    <a:pt x="639" y="97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33"/>
            <p:cNvSpPr/>
            <p:nvPr/>
          </p:nvSpPr>
          <p:spPr>
            <a:xfrm rot="5400000">
              <a:off x="10589575" y="4556325"/>
              <a:ext cx="174800" cy="25100"/>
            </a:xfrm>
            <a:custGeom>
              <a:avLst/>
              <a:gdLst/>
              <a:ahLst/>
              <a:cxnLst/>
              <a:rect l="l" t="t" r="r" b="b"/>
              <a:pathLst>
                <a:path w="6992" h="1004" fill="none" extrusionOk="0">
                  <a:moveTo>
                    <a:pt x="1" y="913"/>
                  </a:moveTo>
                  <a:cubicBezTo>
                    <a:pt x="639" y="100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33"/>
            <p:cNvSpPr/>
            <p:nvPr/>
          </p:nvSpPr>
          <p:spPr>
            <a:xfrm rot="5400000">
              <a:off x="10548913" y="4556713"/>
              <a:ext cx="174800" cy="24325"/>
            </a:xfrm>
            <a:custGeom>
              <a:avLst/>
              <a:gdLst/>
              <a:ahLst/>
              <a:cxnLst/>
              <a:rect l="l" t="t" r="r" b="b"/>
              <a:pathLst>
                <a:path w="6992" h="973" fill="none" extrusionOk="0">
                  <a:moveTo>
                    <a:pt x="1" y="912"/>
                  </a:moveTo>
                  <a:cubicBezTo>
                    <a:pt x="639" y="97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33"/>
            <p:cNvSpPr/>
            <p:nvPr/>
          </p:nvSpPr>
          <p:spPr>
            <a:xfrm rot="5400000">
              <a:off x="10507125" y="4556700"/>
              <a:ext cx="174800" cy="24350"/>
            </a:xfrm>
            <a:custGeom>
              <a:avLst/>
              <a:gdLst/>
              <a:ahLst/>
              <a:cxnLst/>
              <a:rect l="l" t="t" r="r" b="b"/>
              <a:pathLst>
                <a:path w="6992" h="974" fill="none" extrusionOk="0">
                  <a:moveTo>
                    <a:pt x="1" y="913"/>
                  </a:moveTo>
                  <a:cubicBezTo>
                    <a:pt x="639" y="97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33"/>
            <p:cNvSpPr/>
            <p:nvPr/>
          </p:nvSpPr>
          <p:spPr>
            <a:xfrm rot="5400000">
              <a:off x="10465325" y="4556700"/>
              <a:ext cx="174800" cy="24350"/>
            </a:xfrm>
            <a:custGeom>
              <a:avLst/>
              <a:gdLst/>
              <a:ahLst/>
              <a:cxnLst/>
              <a:rect l="l" t="t" r="r" b="b"/>
              <a:pathLst>
                <a:path w="6992" h="974" fill="none" extrusionOk="0">
                  <a:moveTo>
                    <a:pt x="1" y="912"/>
                  </a:moveTo>
                  <a:cubicBezTo>
                    <a:pt x="639" y="973"/>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33"/>
            <p:cNvSpPr/>
            <p:nvPr/>
          </p:nvSpPr>
          <p:spPr>
            <a:xfrm rot="5400000">
              <a:off x="10424300" y="4556700"/>
              <a:ext cx="174800" cy="24350"/>
            </a:xfrm>
            <a:custGeom>
              <a:avLst/>
              <a:gdLst/>
              <a:ahLst/>
              <a:cxnLst/>
              <a:rect l="l" t="t" r="r" b="b"/>
              <a:pathLst>
                <a:path w="6992" h="974" fill="none" extrusionOk="0">
                  <a:moveTo>
                    <a:pt x="1" y="913"/>
                  </a:moveTo>
                  <a:cubicBezTo>
                    <a:pt x="639" y="97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33"/>
            <p:cNvSpPr/>
            <p:nvPr/>
          </p:nvSpPr>
          <p:spPr>
            <a:xfrm rot="5400000">
              <a:off x="10382500" y="4556700"/>
              <a:ext cx="174800" cy="24350"/>
            </a:xfrm>
            <a:custGeom>
              <a:avLst/>
              <a:gdLst/>
              <a:ahLst/>
              <a:cxnLst/>
              <a:rect l="l" t="t" r="r" b="b"/>
              <a:pathLst>
                <a:path w="6992" h="974" fill="none" extrusionOk="0">
                  <a:moveTo>
                    <a:pt x="1" y="913"/>
                  </a:moveTo>
                  <a:cubicBezTo>
                    <a:pt x="639" y="973"/>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33"/>
            <p:cNvSpPr/>
            <p:nvPr/>
          </p:nvSpPr>
          <p:spPr>
            <a:xfrm rot="5400000">
              <a:off x="10341850" y="4556325"/>
              <a:ext cx="174800" cy="25100"/>
            </a:xfrm>
            <a:custGeom>
              <a:avLst/>
              <a:gdLst/>
              <a:ahLst/>
              <a:cxnLst/>
              <a:rect l="l" t="t" r="r" b="b"/>
              <a:pathLst>
                <a:path w="6992" h="1004" fill="none" extrusionOk="0">
                  <a:moveTo>
                    <a:pt x="1" y="913"/>
                  </a:moveTo>
                  <a:cubicBezTo>
                    <a:pt x="639" y="100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33"/>
            <p:cNvSpPr/>
            <p:nvPr/>
          </p:nvSpPr>
          <p:spPr>
            <a:xfrm rot="5400000">
              <a:off x="10300050" y="4556325"/>
              <a:ext cx="174800" cy="25100"/>
            </a:xfrm>
            <a:custGeom>
              <a:avLst/>
              <a:gdLst/>
              <a:ahLst/>
              <a:cxnLst/>
              <a:rect l="l" t="t" r="r" b="b"/>
              <a:pathLst>
                <a:path w="6992" h="1004" fill="none" extrusionOk="0">
                  <a:moveTo>
                    <a:pt x="1" y="912"/>
                  </a:moveTo>
                  <a:cubicBezTo>
                    <a:pt x="639" y="100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33"/>
            <p:cNvSpPr/>
            <p:nvPr/>
          </p:nvSpPr>
          <p:spPr>
            <a:xfrm rot="5400000">
              <a:off x="10258250" y="4556325"/>
              <a:ext cx="174800" cy="25100"/>
            </a:xfrm>
            <a:custGeom>
              <a:avLst/>
              <a:gdLst/>
              <a:ahLst/>
              <a:cxnLst/>
              <a:rect l="l" t="t" r="r" b="b"/>
              <a:pathLst>
                <a:path w="6992" h="1004" fill="none" extrusionOk="0">
                  <a:moveTo>
                    <a:pt x="1" y="912"/>
                  </a:moveTo>
                  <a:cubicBezTo>
                    <a:pt x="639" y="100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33"/>
            <p:cNvSpPr/>
            <p:nvPr/>
          </p:nvSpPr>
          <p:spPr>
            <a:xfrm rot="5400000">
              <a:off x="10217225" y="4556325"/>
              <a:ext cx="174800" cy="25100"/>
            </a:xfrm>
            <a:custGeom>
              <a:avLst/>
              <a:gdLst/>
              <a:ahLst/>
              <a:cxnLst/>
              <a:rect l="l" t="t" r="r" b="b"/>
              <a:pathLst>
                <a:path w="6992" h="1004" fill="none" extrusionOk="0">
                  <a:moveTo>
                    <a:pt x="1" y="912"/>
                  </a:moveTo>
                  <a:cubicBezTo>
                    <a:pt x="639" y="100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33"/>
            <p:cNvSpPr/>
            <p:nvPr/>
          </p:nvSpPr>
          <p:spPr>
            <a:xfrm rot="5400000">
              <a:off x="10175425" y="4556325"/>
              <a:ext cx="174800" cy="25100"/>
            </a:xfrm>
            <a:custGeom>
              <a:avLst/>
              <a:gdLst/>
              <a:ahLst/>
              <a:cxnLst/>
              <a:rect l="l" t="t" r="r" b="b"/>
              <a:pathLst>
                <a:path w="6992" h="1004" fill="none" extrusionOk="0">
                  <a:moveTo>
                    <a:pt x="1" y="912"/>
                  </a:moveTo>
                  <a:cubicBezTo>
                    <a:pt x="639" y="100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33"/>
            <p:cNvSpPr/>
            <p:nvPr/>
          </p:nvSpPr>
          <p:spPr>
            <a:xfrm rot="5400000">
              <a:off x="10133625" y="4556325"/>
              <a:ext cx="174800" cy="25100"/>
            </a:xfrm>
            <a:custGeom>
              <a:avLst/>
              <a:gdLst/>
              <a:ahLst/>
              <a:cxnLst/>
              <a:rect l="l" t="t" r="r" b="b"/>
              <a:pathLst>
                <a:path w="6992" h="1004" fill="none" extrusionOk="0">
                  <a:moveTo>
                    <a:pt x="1" y="912"/>
                  </a:moveTo>
                  <a:cubicBezTo>
                    <a:pt x="639" y="100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33"/>
            <p:cNvSpPr/>
            <p:nvPr/>
          </p:nvSpPr>
          <p:spPr>
            <a:xfrm rot="5400000">
              <a:off x="10092975" y="4556700"/>
              <a:ext cx="174800" cy="24350"/>
            </a:xfrm>
            <a:custGeom>
              <a:avLst/>
              <a:gdLst/>
              <a:ahLst/>
              <a:cxnLst/>
              <a:rect l="l" t="t" r="r" b="b"/>
              <a:pathLst>
                <a:path w="6992" h="974" fill="none" extrusionOk="0">
                  <a:moveTo>
                    <a:pt x="1" y="912"/>
                  </a:moveTo>
                  <a:cubicBezTo>
                    <a:pt x="639" y="97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33"/>
            <p:cNvSpPr/>
            <p:nvPr/>
          </p:nvSpPr>
          <p:spPr>
            <a:xfrm rot="5400000">
              <a:off x="10051188" y="4556713"/>
              <a:ext cx="174800" cy="24325"/>
            </a:xfrm>
            <a:custGeom>
              <a:avLst/>
              <a:gdLst/>
              <a:ahLst/>
              <a:cxnLst/>
              <a:rect l="l" t="t" r="r" b="b"/>
              <a:pathLst>
                <a:path w="6992" h="973" fill="none" extrusionOk="0">
                  <a:moveTo>
                    <a:pt x="1" y="912"/>
                  </a:moveTo>
                  <a:cubicBezTo>
                    <a:pt x="639" y="97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33"/>
            <p:cNvSpPr/>
            <p:nvPr/>
          </p:nvSpPr>
          <p:spPr>
            <a:xfrm rot="5400000">
              <a:off x="10010150" y="4556700"/>
              <a:ext cx="174800" cy="24350"/>
            </a:xfrm>
            <a:custGeom>
              <a:avLst/>
              <a:gdLst/>
              <a:ahLst/>
              <a:cxnLst/>
              <a:rect l="l" t="t" r="r" b="b"/>
              <a:pathLst>
                <a:path w="6992" h="974" fill="none" extrusionOk="0">
                  <a:moveTo>
                    <a:pt x="1" y="912"/>
                  </a:moveTo>
                  <a:cubicBezTo>
                    <a:pt x="639" y="973"/>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33"/>
            <p:cNvSpPr/>
            <p:nvPr/>
          </p:nvSpPr>
          <p:spPr>
            <a:xfrm rot="5400000">
              <a:off x="9968363" y="4556713"/>
              <a:ext cx="174800" cy="24325"/>
            </a:xfrm>
            <a:custGeom>
              <a:avLst/>
              <a:gdLst/>
              <a:ahLst/>
              <a:cxnLst/>
              <a:rect l="l" t="t" r="r" b="b"/>
              <a:pathLst>
                <a:path w="6992" h="973" fill="none" extrusionOk="0">
                  <a:moveTo>
                    <a:pt x="1" y="912"/>
                  </a:moveTo>
                  <a:cubicBezTo>
                    <a:pt x="639" y="97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33"/>
            <p:cNvSpPr/>
            <p:nvPr/>
          </p:nvSpPr>
          <p:spPr>
            <a:xfrm rot="5400000">
              <a:off x="9926563" y="4556713"/>
              <a:ext cx="174800" cy="24325"/>
            </a:xfrm>
            <a:custGeom>
              <a:avLst/>
              <a:gdLst/>
              <a:ahLst/>
              <a:cxnLst/>
              <a:rect l="l" t="t" r="r" b="b"/>
              <a:pathLst>
                <a:path w="6992" h="973" fill="none" extrusionOk="0">
                  <a:moveTo>
                    <a:pt x="1" y="912"/>
                  </a:moveTo>
                  <a:cubicBezTo>
                    <a:pt x="639" y="97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33"/>
            <p:cNvSpPr/>
            <p:nvPr/>
          </p:nvSpPr>
          <p:spPr>
            <a:xfrm rot="5400000">
              <a:off x="9885900" y="4556325"/>
              <a:ext cx="174800" cy="25100"/>
            </a:xfrm>
            <a:custGeom>
              <a:avLst/>
              <a:gdLst/>
              <a:ahLst/>
              <a:cxnLst/>
              <a:rect l="l" t="t" r="r" b="b"/>
              <a:pathLst>
                <a:path w="6992" h="1004" fill="none" extrusionOk="0">
                  <a:moveTo>
                    <a:pt x="1" y="912"/>
                  </a:moveTo>
                  <a:cubicBezTo>
                    <a:pt x="639" y="100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33"/>
            <p:cNvSpPr/>
            <p:nvPr/>
          </p:nvSpPr>
          <p:spPr>
            <a:xfrm rot="5400000">
              <a:off x="9844125" y="4556325"/>
              <a:ext cx="174800" cy="25100"/>
            </a:xfrm>
            <a:custGeom>
              <a:avLst/>
              <a:gdLst/>
              <a:ahLst/>
              <a:cxnLst/>
              <a:rect l="l" t="t" r="r" b="b"/>
              <a:pathLst>
                <a:path w="6992" h="1004" fill="none" extrusionOk="0">
                  <a:moveTo>
                    <a:pt x="1" y="913"/>
                  </a:moveTo>
                  <a:cubicBezTo>
                    <a:pt x="639" y="100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33"/>
            <p:cNvSpPr/>
            <p:nvPr/>
          </p:nvSpPr>
          <p:spPr>
            <a:xfrm rot="5400000">
              <a:off x="9803075" y="4556325"/>
              <a:ext cx="174800" cy="25100"/>
            </a:xfrm>
            <a:custGeom>
              <a:avLst/>
              <a:gdLst/>
              <a:ahLst/>
              <a:cxnLst/>
              <a:rect l="l" t="t" r="r" b="b"/>
              <a:pathLst>
                <a:path w="6992" h="1004" fill="none" extrusionOk="0">
                  <a:moveTo>
                    <a:pt x="1" y="912"/>
                  </a:moveTo>
                  <a:cubicBezTo>
                    <a:pt x="639" y="100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33"/>
            <p:cNvSpPr/>
            <p:nvPr/>
          </p:nvSpPr>
          <p:spPr>
            <a:xfrm rot="5400000">
              <a:off x="9761300" y="4556325"/>
              <a:ext cx="174800" cy="25100"/>
            </a:xfrm>
            <a:custGeom>
              <a:avLst/>
              <a:gdLst/>
              <a:ahLst/>
              <a:cxnLst/>
              <a:rect l="l" t="t" r="r" b="b"/>
              <a:pathLst>
                <a:path w="6992" h="1004" fill="none" extrusionOk="0">
                  <a:moveTo>
                    <a:pt x="1" y="913"/>
                  </a:moveTo>
                  <a:cubicBezTo>
                    <a:pt x="639" y="100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33"/>
            <p:cNvSpPr/>
            <p:nvPr/>
          </p:nvSpPr>
          <p:spPr>
            <a:xfrm rot="5400000">
              <a:off x="9719500" y="4556325"/>
              <a:ext cx="174800" cy="25100"/>
            </a:xfrm>
            <a:custGeom>
              <a:avLst/>
              <a:gdLst/>
              <a:ahLst/>
              <a:cxnLst/>
              <a:rect l="l" t="t" r="r" b="b"/>
              <a:pathLst>
                <a:path w="6992" h="1004" fill="none" extrusionOk="0">
                  <a:moveTo>
                    <a:pt x="1" y="913"/>
                  </a:moveTo>
                  <a:cubicBezTo>
                    <a:pt x="639" y="100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33"/>
            <p:cNvSpPr/>
            <p:nvPr/>
          </p:nvSpPr>
          <p:spPr>
            <a:xfrm rot="5400000">
              <a:off x="9678838" y="4556713"/>
              <a:ext cx="174800" cy="24325"/>
            </a:xfrm>
            <a:custGeom>
              <a:avLst/>
              <a:gdLst/>
              <a:ahLst/>
              <a:cxnLst/>
              <a:rect l="l" t="t" r="r" b="b"/>
              <a:pathLst>
                <a:path w="6992" h="973" fill="none" extrusionOk="0">
                  <a:moveTo>
                    <a:pt x="1" y="912"/>
                  </a:moveTo>
                  <a:cubicBezTo>
                    <a:pt x="639" y="97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33"/>
            <p:cNvSpPr/>
            <p:nvPr/>
          </p:nvSpPr>
          <p:spPr>
            <a:xfrm rot="5400000">
              <a:off x="9637050" y="4556700"/>
              <a:ext cx="174800" cy="24350"/>
            </a:xfrm>
            <a:custGeom>
              <a:avLst/>
              <a:gdLst/>
              <a:ahLst/>
              <a:cxnLst/>
              <a:rect l="l" t="t" r="r" b="b"/>
              <a:pathLst>
                <a:path w="6992" h="974" fill="none" extrusionOk="0">
                  <a:moveTo>
                    <a:pt x="1" y="913"/>
                  </a:moveTo>
                  <a:cubicBezTo>
                    <a:pt x="639" y="973"/>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33"/>
            <p:cNvSpPr/>
            <p:nvPr/>
          </p:nvSpPr>
          <p:spPr>
            <a:xfrm rot="5400000">
              <a:off x="9595250" y="4556700"/>
              <a:ext cx="174800" cy="24350"/>
            </a:xfrm>
            <a:custGeom>
              <a:avLst/>
              <a:gdLst/>
              <a:ahLst/>
              <a:cxnLst/>
              <a:rect l="l" t="t" r="r" b="b"/>
              <a:pathLst>
                <a:path w="6992" h="974" fill="none" extrusionOk="0">
                  <a:moveTo>
                    <a:pt x="1" y="912"/>
                  </a:moveTo>
                  <a:cubicBezTo>
                    <a:pt x="639" y="973"/>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33"/>
            <p:cNvSpPr/>
            <p:nvPr/>
          </p:nvSpPr>
          <p:spPr>
            <a:xfrm rot="5400000">
              <a:off x="9554225" y="4556700"/>
              <a:ext cx="174800" cy="24350"/>
            </a:xfrm>
            <a:custGeom>
              <a:avLst/>
              <a:gdLst/>
              <a:ahLst/>
              <a:cxnLst/>
              <a:rect l="l" t="t" r="r" b="b"/>
              <a:pathLst>
                <a:path w="6992" h="974" fill="none" extrusionOk="0">
                  <a:moveTo>
                    <a:pt x="1" y="913"/>
                  </a:moveTo>
                  <a:cubicBezTo>
                    <a:pt x="639" y="97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33"/>
            <p:cNvSpPr/>
            <p:nvPr/>
          </p:nvSpPr>
          <p:spPr>
            <a:xfrm rot="5400000">
              <a:off x="9512425" y="4556700"/>
              <a:ext cx="174800" cy="24350"/>
            </a:xfrm>
            <a:custGeom>
              <a:avLst/>
              <a:gdLst/>
              <a:ahLst/>
              <a:cxnLst/>
              <a:rect l="l" t="t" r="r" b="b"/>
              <a:pathLst>
                <a:path w="6992" h="974" fill="none" extrusionOk="0">
                  <a:moveTo>
                    <a:pt x="1" y="913"/>
                  </a:moveTo>
                  <a:cubicBezTo>
                    <a:pt x="639" y="973"/>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33"/>
            <p:cNvSpPr/>
            <p:nvPr/>
          </p:nvSpPr>
          <p:spPr>
            <a:xfrm rot="5400000">
              <a:off x="9471775" y="4556325"/>
              <a:ext cx="174800" cy="25100"/>
            </a:xfrm>
            <a:custGeom>
              <a:avLst/>
              <a:gdLst/>
              <a:ahLst/>
              <a:cxnLst/>
              <a:rect l="l" t="t" r="r" b="b"/>
              <a:pathLst>
                <a:path w="6992" h="1004" fill="none" extrusionOk="0">
                  <a:moveTo>
                    <a:pt x="1" y="912"/>
                  </a:moveTo>
                  <a:cubicBezTo>
                    <a:pt x="639" y="100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33"/>
            <p:cNvSpPr/>
            <p:nvPr/>
          </p:nvSpPr>
          <p:spPr>
            <a:xfrm rot="5400000">
              <a:off x="9429975" y="4556325"/>
              <a:ext cx="174800" cy="25100"/>
            </a:xfrm>
            <a:custGeom>
              <a:avLst/>
              <a:gdLst/>
              <a:ahLst/>
              <a:cxnLst/>
              <a:rect l="l" t="t" r="r" b="b"/>
              <a:pathLst>
                <a:path w="6992" h="1004" fill="none" extrusionOk="0">
                  <a:moveTo>
                    <a:pt x="1" y="912"/>
                  </a:moveTo>
                  <a:cubicBezTo>
                    <a:pt x="639" y="100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33"/>
            <p:cNvSpPr/>
            <p:nvPr/>
          </p:nvSpPr>
          <p:spPr>
            <a:xfrm rot="5400000">
              <a:off x="9388175" y="4556325"/>
              <a:ext cx="174800" cy="25100"/>
            </a:xfrm>
            <a:custGeom>
              <a:avLst/>
              <a:gdLst/>
              <a:ahLst/>
              <a:cxnLst/>
              <a:rect l="l" t="t" r="r" b="b"/>
              <a:pathLst>
                <a:path w="6992" h="1004" fill="none" extrusionOk="0">
                  <a:moveTo>
                    <a:pt x="1" y="912"/>
                  </a:moveTo>
                  <a:cubicBezTo>
                    <a:pt x="639" y="100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33"/>
            <p:cNvSpPr/>
            <p:nvPr/>
          </p:nvSpPr>
          <p:spPr>
            <a:xfrm rot="5400000">
              <a:off x="9347150" y="4556325"/>
              <a:ext cx="174800" cy="25100"/>
            </a:xfrm>
            <a:custGeom>
              <a:avLst/>
              <a:gdLst/>
              <a:ahLst/>
              <a:cxnLst/>
              <a:rect l="l" t="t" r="r" b="b"/>
              <a:pathLst>
                <a:path w="6992" h="1004" fill="none" extrusionOk="0">
                  <a:moveTo>
                    <a:pt x="1" y="912"/>
                  </a:moveTo>
                  <a:cubicBezTo>
                    <a:pt x="639" y="1004"/>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22" name="Google Shape;722;p33"/>
          <p:cNvSpPr txBox="1">
            <a:spLocks noGrp="1"/>
          </p:cNvSpPr>
          <p:nvPr>
            <p:ph type="ctrTitle" idx="3"/>
          </p:nvPr>
        </p:nvSpPr>
        <p:spPr>
          <a:xfrm>
            <a:off x="4194400" y="1826425"/>
            <a:ext cx="1571100" cy="502200"/>
          </a:xfrm>
          <a:prstGeom prst="rect">
            <a:avLst/>
          </a:prstGeom>
        </p:spPr>
        <p:txBody>
          <a:bodyPr spcFirstLastPara="1" wrap="square" lIns="91425" tIns="91425" rIns="91425" bIns="91425" anchor="b" anchorCtr="0">
            <a:noAutofit/>
          </a:bodyPr>
          <a:lstStyle>
            <a:lvl1pPr lvl="0" rtl="0">
              <a:spcBef>
                <a:spcPts val="0"/>
              </a:spcBef>
              <a:spcAft>
                <a:spcPts val="0"/>
              </a:spcAft>
              <a:buSzPts val="1600"/>
              <a:buNone/>
              <a:defRPr sz="1600"/>
            </a:lvl1pPr>
            <a:lvl2pPr lvl="1" rtl="0">
              <a:spcBef>
                <a:spcPts val="0"/>
              </a:spcBef>
              <a:spcAft>
                <a:spcPts val="0"/>
              </a:spcAft>
              <a:buSzPts val="1600"/>
              <a:buNone/>
              <a:defRPr sz="1600"/>
            </a:lvl2pPr>
            <a:lvl3pPr lvl="2" rtl="0">
              <a:spcBef>
                <a:spcPts val="0"/>
              </a:spcBef>
              <a:spcAft>
                <a:spcPts val="0"/>
              </a:spcAft>
              <a:buSzPts val="1600"/>
              <a:buNone/>
              <a:defRPr sz="1600"/>
            </a:lvl3pPr>
            <a:lvl4pPr lvl="3" rtl="0">
              <a:spcBef>
                <a:spcPts val="0"/>
              </a:spcBef>
              <a:spcAft>
                <a:spcPts val="0"/>
              </a:spcAft>
              <a:buSzPts val="1600"/>
              <a:buNone/>
              <a:defRPr sz="1600"/>
            </a:lvl4pPr>
            <a:lvl5pPr lvl="4" rtl="0">
              <a:spcBef>
                <a:spcPts val="0"/>
              </a:spcBef>
              <a:spcAft>
                <a:spcPts val="0"/>
              </a:spcAft>
              <a:buSzPts val="1600"/>
              <a:buNone/>
              <a:defRPr sz="1600"/>
            </a:lvl5pPr>
            <a:lvl6pPr lvl="5" rtl="0">
              <a:spcBef>
                <a:spcPts val="0"/>
              </a:spcBef>
              <a:spcAft>
                <a:spcPts val="0"/>
              </a:spcAft>
              <a:buSzPts val="1600"/>
              <a:buNone/>
              <a:defRPr sz="1600"/>
            </a:lvl6pPr>
            <a:lvl7pPr lvl="6" rtl="0">
              <a:spcBef>
                <a:spcPts val="0"/>
              </a:spcBef>
              <a:spcAft>
                <a:spcPts val="0"/>
              </a:spcAft>
              <a:buSzPts val="1600"/>
              <a:buNone/>
              <a:defRPr sz="1600"/>
            </a:lvl7pPr>
            <a:lvl8pPr lvl="7" rtl="0">
              <a:spcBef>
                <a:spcPts val="0"/>
              </a:spcBef>
              <a:spcAft>
                <a:spcPts val="0"/>
              </a:spcAft>
              <a:buSzPts val="1600"/>
              <a:buNone/>
              <a:defRPr sz="1600"/>
            </a:lvl8pPr>
            <a:lvl9pPr lvl="8" rtl="0">
              <a:spcBef>
                <a:spcPts val="0"/>
              </a:spcBef>
              <a:spcAft>
                <a:spcPts val="0"/>
              </a:spcAft>
              <a:buSzPts val="1600"/>
              <a:buNone/>
              <a:defRPr sz="1600"/>
            </a:lvl9pPr>
          </a:lstStyle>
          <a:p>
            <a:endParaRPr/>
          </a:p>
        </p:txBody>
      </p:sp>
      <p:sp>
        <p:nvSpPr>
          <p:cNvPr id="723" name="Google Shape;723;p33"/>
          <p:cNvSpPr txBox="1">
            <a:spLocks noGrp="1"/>
          </p:cNvSpPr>
          <p:nvPr>
            <p:ph type="subTitle" idx="4"/>
          </p:nvPr>
        </p:nvSpPr>
        <p:spPr>
          <a:xfrm>
            <a:off x="4194400" y="2166000"/>
            <a:ext cx="1571100" cy="789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5"/>
              </a:buClr>
              <a:buSzPts val="1400"/>
              <a:buNone/>
              <a:defRPr sz="1400">
                <a:solidFill>
                  <a:schemeClr val="accent5"/>
                </a:solidFill>
              </a:defRPr>
            </a:lvl1pPr>
            <a:lvl2pPr lvl="1" rtl="0">
              <a:lnSpc>
                <a:spcPct val="100000"/>
              </a:lnSpc>
              <a:spcBef>
                <a:spcPts val="0"/>
              </a:spcBef>
              <a:spcAft>
                <a:spcPts val="0"/>
              </a:spcAft>
              <a:buClr>
                <a:schemeClr val="accent5"/>
              </a:buClr>
              <a:buSzPts val="1400"/>
              <a:buNone/>
              <a:defRPr>
                <a:solidFill>
                  <a:schemeClr val="accent5"/>
                </a:solidFill>
              </a:defRPr>
            </a:lvl2pPr>
            <a:lvl3pPr lvl="2" rtl="0">
              <a:lnSpc>
                <a:spcPct val="100000"/>
              </a:lnSpc>
              <a:spcBef>
                <a:spcPts val="0"/>
              </a:spcBef>
              <a:spcAft>
                <a:spcPts val="0"/>
              </a:spcAft>
              <a:buClr>
                <a:schemeClr val="accent5"/>
              </a:buClr>
              <a:buSzPts val="1400"/>
              <a:buNone/>
              <a:defRPr>
                <a:solidFill>
                  <a:schemeClr val="accent5"/>
                </a:solidFill>
              </a:defRPr>
            </a:lvl3pPr>
            <a:lvl4pPr lvl="3" rtl="0">
              <a:lnSpc>
                <a:spcPct val="100000"/>
              </a:lnSpc>
              <a:spcBef>
                <a:spcPts val="0"/>
              </a:spcBef>
              <a:spcAft>
                <a:spcPts val="0"/>
              </a:spcAft>
              <a:buClr>
                <a:schemeClr val="accent5"/>
              </a:buClr>
              <a:buSzPts val="1400"/>
              <a:buNone/>
              <a:defRPr>
                <a:solidFill>
                  <a:schemeClr val="accent5"/>
                </a:solidFill>
              </a:defRPr>
            </a:lvl4pPr>
            <a:lvl5pPr lvl="4" rtl="0">
              <a:lnSpc>
                <a:spcPct val="100000"/>
              </a:lnSpc>
              <a:spcBef>
                <a:spcPts val="0"/>
              </a:spcBef>
              <a:spcAft>
                <a:spcPts val="0"/>
              </a:spcAft>
              <a:buClr>
                <a:schemeClr val="accent5"/>
              </a:buClr>
              <a:buSzPts val="1400"/>
              <a:buNone/>
              <a:defRPr>
                <a:solidFill>
                  <a:schemeClr val="accent5"/>
                </a:solidFill>
              </a:defRPr>
            </a:lvl5pPr>
            <a:lvl6pPr lvl="5" rtl="0">
              <a:lnSpc>
                <a:spcPct val="100000"/>
              </a:lnSpc>
              <a:spcBef>
                <a:spcPts val="0"/>
              </a:spcBef>
              <a:spcAft>
                <a:spcPts val="0"/>
              </a:spcAft>
              <a:buClr>
                <a:schemeClr val="accent5"/>
              </a:buClr>
              <a:buSzPts val="1400"/>
              <a:buNone/>
              <a:defRPr>
                <a:solidFill>
                  <a:schemeClr val="accent5"/>
                </a:solidFill>
              </a:defRPr>
            </a:lvl6pPr>
            <a:lvl7pPr lvl="6" rtl="0">
              <a:lnSpc>
                <a:spcPct val="100000"/>
              </a:lnSpc>
              <a:spcBef>
                <a:spcPts val="0"/>
              </a:spcBef>
              <a:spcAft>
                <a:spcPts val="0"/>
              </a:spcAft>
              <a:buClr>
                <a:schemeClr val="accent5"/>
              </a:buClr>
              <a:buSzPts val="1400"/>
              <a:buNone/>
              <a:defRPr>
                <a:solidFill>
                  <a:schemeClr val="accent5"/>
                </a:solidFill>
              </a:defRPr>
            </a:lvl7pPr>
            <a:lvl8pPr lvl="7" rtl="0">
              <a:lnSpc>
                <a:spcPct val="100000"/>
              </a:lnSpc>
              <a:spcBef>
                <a:spcPts val="0"/>
              </a:spcBef>
              <a:spcAft>
                <a:spcPts val="0"/>
              </a:spcAft>
              <a:buClr>
                <a:schemeClr val="accent5"/>
              </a:buClr>
              <a:buSzPts val="1400"/>
              <a:buNone/>
              <a:defRPr>
                <a:solidFill>
                  <a:schemeClr val="accent5"/>
                </a:solidFill>
              </a:defRPr>
            </a:lvl8pPr>
            <a:lvl9pPr lvl="8" rtl="0">
              <a:lnSpc>
                <a:spcPct val="100000"/>
              </a:lnSpc>
              <a:spcBef>
                <a:spcPts val="0"/>
              </a:spcBef>
              <a:spcAft>
                <a:spcPts val="0"/>
              </a:spcAft>
              <a:buClr>
                <a:schemeClr val="accent5"/>
              </a:buClr>
              <a:buSzPts val="1400"/>
              <a:buNone/>
              <a:defRPr>
                <a:solidFill>
                  <a:schemeClr val="accent5"/>
                </a:solidFill>
              </a:defRPr>
            </a:lvl9pPr>
          </a:lstStyle>
          <a:p>
            <a:endParaRPr/>
          </a:p>
        </p:txBody>
      </p:sp>
      <p:sp>
        <p:nvSpPr>
          <p:cNvPr id="724" name="Google Shape;724;p33"/>
          <p:cNvSpPr txBox="1">
            <a:spLocks noGrp="1"/>
          </p:cNvSpPr>
          <p:nvPr>
            <p:ph type="ctrTitle" idx="5"/>
          </p:nvPr>
        </p:nvSpPr>
        <p:spPr>
          <a:xfrm>
            <a:off x="6912000" y="1826425"/>
            <a:ext cx="1571100" cy="502200"/>
          </a:xfrm>
          <a:prstGeom prst="rect">
            <a:avLst/>
          </a:prstGeom>
        </p:spPr>
        <p:txBody>
          <a:bodyPr spcFirstLastPara="1" wrap="square" lIns="91425" tIns="91425" rIns="91425" bIns="91425" anchor="b" anchorCtr="0">
            <a:noAutofit/>
          </a:bodyPr>
          <a:lstStyle>
            <a:lvl1pPr lvl="0" rtl="0">
              <a:spcBef>
                <a:spcPts val="0"/>
              </a:spcBef>
              <a:spcAft>
                <a:spcPts val="0"/>
              </a:spcAft>
              <a:buSzPts val="1600"/>
              <a:buNone/>
              <a:defRPr sz="1600"/>
            </a:lvl1pPr>
            <a:lvl2pPr lvl="1" rtl="0">
              <a:spcBef>
                <a:spcPts val="0"/>
              </a:spcBef>
              <a:spcAft>
                <a:spcPts val="0"/>
              </a:spcAft>
              <a:buSzPts val="1600"/>
              <a:buNone/>
              <a:defRPr sz="1600"/>
            </a:lvl2pPr>
            <a:lvl3pPr lvl="2" rtl="0">
              <a:spcBef>
                <a:spcPts val="0"/>
              </a:spcBef>
              <a:spcAft>
                <a:spcPts val="0"/>
              </a:spcAft>
              <a:buSzPts val="1600"/>
              <a:buNone/>
              <a:defRPr sz="1600"/>
            </a:lvl3pPr>
            <a:lvl4pPr lvl="3" rtl="0">
              <a:spcBef>
                <a:spcPts val="0"/>
              </a:spcBef>
              <a:spcAft>
                <a:spcPts val="0"/>
              </a:spcAft>
              <a:buSzPts val="1600"/>
              <a:buNone/>
              <a:defRPr sz="1600"/>
            </a:lvl4pPr>
            <a:lvl5pPr lvl="4" rtl="0">
              <a:spcBef>
                <a:spcPts val="0"/>
              </a:spcBef>
              <a:spcAft>
                <a:spcPts val="0"/>
              </a:spcAft>
              <a:buSzPts val="1600"/>
              <a:buNone/>
              <a:defRPr sz="1600"/>
            </a:lvl5pPr>
            <a:lvl6pPr lvl="5" rtl="0">
              <a:spcBef>
                <a:spcPts val="0"/>
              </a:spcBef>
              <a:spcAft>
                <a:spcPts val="0"/>
              </a:spcAft>
              <a:buSzPts val="1600"/>
              <a:buNone/>
              <a:defRPr sz="1600"/>
            </a:lvl6pPr>
            <a:lvl7pPr lvl="6" rtl="0">
              <a:spcBef>
                <a:spcPts val="0"/>
              </a:spcBef>
              <a:spcAft>
                <a:spcPts val="0"/>
              </a:spcAft>
              <a:buSzPts val="1600"/>
              <a:buNone/>
              <a:defRPr sz="1600"/>
            </a:lvl7pPr>
            <a:lvl8pPr lvl="7" rtl="0">
              <a:spcBef>
                <a:spcPts val="0"/>
              </a:spcBef>
              <a:spcAft>
                <a:spcPts val="0"/>
              </a:spcAft>
              <a:buSzPts val="1600"/>
              <a:buNone/>
              <a:defRPr sz="1600"/>
            </a:lvl8pPr>
            <a:lvl9pPr lvl="8" rtl="0">
              <a:spcBef>
                <a:spcPts val="0"/>
              </a:spcBef>
              <a:spcAft>
                <a:spcPts val="0"/>
              </a:spcAft>
              <a:buSzPts val="1600"/>
              <a:buNone/>
              <a:defRPr sz="1600"/>
            </a:lvl9pPr>
          </a:lstStyle>
          <a:p>
            <a:endParaRPr/>
          </a:p>
        </p:txBody>
      </p:sp>
      <p:sp>
        <p:nvSpPr>
          <p:cNvPr id="725" name="Google Shape;725;p33"/>
          <p:cNvSpPr txBox="1">
            <a:spLocks noGrp="1"/>
          </p:cNvSpPr>
          <p:nvPr>
            <p:ph type="subTitle" idx="6"/>
          </p:nvPr>
        </p:nvSpPr>
        <p:spPr>
          <a:xfrm>
            <a:off x="6912000" y="2166000"/>
            <a:ext cx="1571100" cy="789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5"/>
              </a:buClr>
              <a:buSzPts val="1400"/>
              <a:buNone/>
              <a:defRPr sz="1400">
                <a:solidFill>
                  <a:schemeClr val="accent5"/>
                </a:solidFill>
              </a:defRPr>
            </a:lvl1pPr>
            <a:lvl2pPr lvl="1" rtl="0">
              <a:lnSpc>
                <a:spcPct val="100000"/>
              </a:lnSpc>
              <a:spcBef>
                <a:spcPts val="0"/>
              </a:spcBef>
              <a:spcAft>
                <a:spcPts val="0"/>
              </a:spcAft>
              <a:buClr>
                <a:schemeClr val="accent5"/>
              </a:buClr>
              <a:buSzPts val="1400"/>
              <a:buNone/>
              <a:defRPr>
                <a:solidFill>
                  <a:schemeClr val="accent5"/>
                </a:solidFill>
              </a:defRPr>
            </a:lvl2pPr>
            <a:lvl3pPr lvl="2" rtl="0">
              <a:lnSpc>
                <a:spcPct val="100000"/>
              </a:lnSpc>
              <a:spcBef>
                <a:spcPts val="0"/>
              </a:spcBef>
              <a:spcAft>
                <a:spcPts val="0"/>
              </a:spcAft>
              <a:buClr>
                <a:schemeClr val="accent5"/>
              </a:buClr>
              <a:buSzPts val="1400"/>
              <a:buNone/>
              <a:defRPr>
                <a:solidFill>
                  <a:schemeClr val="accent5"/>
                </a:solidFill>
              </a:defRPr>
            </a:lvl3pPr>
            <a:lvl4pPr lvl="3" rtl="0">
              <a:lnSpc>
                <a:spcPct val="100000"/>
              </a:lnSpc>
              <a:spcBef>
                <a:spcPts val="0"/>
              </a:spcBef>
              <a:spcAft>
                <a:spcPts val="0"/>
              </a:spcAft>
              <a:buClr>
                <a:schemeClr val="accent5"/>
              </a:buClr>
              <a:buSzPts val="1400"/>
              <a:buNone/>
              <a:defRPr>
                <a:solidFill>
                  <a:schemeClr val="accent5"/>
                </a:solidFill>
              </a:defRPr>
            </a:lvl4pPr>
            <a:lvl5pPr lvl="4" rtl="0">
              <a:lnSpc>
                <a:spcPct val="100000"/>
              </a:lnSpc>
              <a:spcBef>
                <a:spcPts val="0"/>
              </a:spcBef>
              <a:spcAft>
                <a:spcPts val="0"/>
              </a:spcAft>
              <a:buClr>
                <a:schemeClr val="accent5"/>
              </a:buClr>
              <a:buSzPts val="1400"/>
              <a:buNone/>
              <a:defRPr>
                <a:solidFill>
                  <a:schemeClr val="accent5"/>
                </a:solidFill>
              </a:defRPr>
            </a:lvl5pPr>
            <a:lvl6pPr lvl="5" rtl="0">
              <a:lnSpc>
                <a:spcPct val="100000"/>
              </a:lnSpc>
              <a:spcBef>
                <a:spcPts val="0"/>
              </a:spcBef>
              <a:spcAft>
                <a:spcPts val="0"/>
              </a:spcAft>
              <a:buClr>
                <a:schemeClr val="accent5"/>
              </a:buClr>
              <a:buSzPts val="1400"/>
              <a:buNone/>
              <a:defRPr>
                <a:solidFill>
                  <a:schemeClr val="accent5"/>
                </a:solidFill>
              </a:defRPr>
            </a:lvl6pPr>
            <a:lvl7pPr lvl="6" rtl="0">
              <a:lnSpc>
                <a:spcPct val="100000"/>
              </a:lnSpc>
              <a:spcBef>
                <a:spcPts val="0"/>
              </a:spcBef>
              <a:spcAft>
                <a:spcPts val="0"/>
              </a:spcAft>
              <a:buClr>
                <a:schemeClr val="accent5"/>
              </a:buClr>
              <a:buSzPts val="1400"/>
              <a:buNone/>
              <a:defRPr>
                <a:solidFill>
                  <a:schemeClr val="accent5"/>
                </a:solidFill>
              </a:defRPr>
            </a:lvl7pPr>
            <a:lvl8pPr lvl="7" rtl="0">
              <a:lnSpc>
                <a:spcPct val="100000"/>
              </a:lnSpc>
              <a:spcBef>
                <a:spcPts val="0"/>
              </a:spcBef>
              <a:spcAft>
                <a:spcPts val="0"/>
              </a:spcAft>
              <a:buClr>
                <a:schemeClr val="accent5"/>
              </a:buClr>
              <a:buSzPts val="1400"/>
              <a:buNone/>
              <a:defRPr>
                <a:solidFill>
                  <a:schemeClr val="accent5"/>
                </a:solidFill>
              </a:defRPr>
            </a:lvl8pPr>
            <a:lvl9pPr lvl="8" rtl="0">
              <a:lnSpc>
                <a:spcPct val="100000"/>
              </a:lnSpc>
              <a:spcBef>
                <a:spcPts val="0"/>
              </a:spcBef>
              <a:spcAft>
                <a:spcPts val="0"/>
              </a:spcAft>
              <a:buClr>
                <a:schemeClr val="accent5"/>
              </a:buClr>
              <a:buSzPts val="1400"/>
              <a:buNone/>
              <a:defRPr>
                <a:solidFill>
                  <a:schemeClr val="accent5"/>
                </a:solidFill>
              </a:defRPr>
            </a:lvl9pPr>
          </a:lstStyle>
          <a:p>
            <a:endParaRPr/>
          </a:p>
        </p:txBody>
      </p:sp>
      <p:sp>
        <p:nvSpPr>
          <p:cNvPr id="726" name="Google Shape;726;p33"/>
          <p:cNvSpPr txBox="1">
            <a:spLocks noGrp="1"/>
          </p:cNvSpPr>
          <p:nvPr>
            <p:ph type="ctrTitle" idx="7"/>
          </p:nvPr>
        </p:nvSpPr>
        <p:spPr>
          <a:xfrm>
            <a:off x="1476825" y="3440300"/>
            <a:ext cx="1571100" cy="502200"/>
          </a:xfrm>
          <a:prstGeom prst="rect">
            <a:avLst/>
          </a:prstGeom>
        </p:spPr>
        <p:txBody>
          <a:bodyPr spcFirstLastPara="1" wrap="square" lIns="91425" tIns="91425" rIns="91425" bIns="91425" anchor="b" anchorCtr="0">
            <a:noAutofit/>
          </a:bodyPr>
          <a:lstStyle>
            <a:lvl1pPr lvl="0" rtl="0">
              <a:spcBef>
                <a:spcPts val="0"/>
              </a:spcBef>
              <a:spcAft>
                <a:spcPts val="0"/>
              </a:spcAft>
              <a:buSzPts val="1600"/>
              <a:buNone/>
              <a:defRPr sz="1600"/>
            </a:lvl1pPr>
            <a:lvl2pPr lvl="1" rtl="0">
              <a:spcBef>
                <a:spcPts val="0"/>
              </a:spcBef>
              <a:spcAft>
                <a:spcPts val="0"/>
              </a:spcAft>
              <a:buSzPts val="1600"/>
              <a:buNone/>
              <a:defRPr sz="1600"/>
            </a:lvl2pPr>
            <a:lvl3pPr lvl="2" rtl="0">
              <a:spcBef>
                <a:spcPts val="0"/>
              </a:spcBef>
              <a:spcAft>
                <a:spcPts val="0"/>
              </a:spcAft>
              <a:buSzPts val="1600"/>
              <a:buNone/>
              <a:defRPr sz="1600"/>
            </a:lvl3pPr>
            <a:lvl4pPr lvl="3" rtl="0">
              <a:spcBef>
                <a:spcPts val="0"/>
              </a:spcBef>
              <a:spcAft>
                <a:spcPts val="0"/>
              </a:spcAft>
              <a:buSzPts val="1600"/>
              <a:buNone/>
              <a:defRPr sz="1600"/>
            </a:lvl4pPr>
            <a:lvl5pPr lvl="4" rtl="0">
              <a:spcBef>
                <a:spcPts val="0"/>
              </a:spcBef>
              <a:spcAft>
                <a:spcPts val="0"/>
              </a:spcAft>
              <a:buSzPts val="1600"/>
              <a:buNone/>
              <a:defRPr sz="1600"/>
            </a:lvl5pPr>
            <a:lvl6pPr lvl="5" rtl="0">
              <a:spcBef>
                <a:spcPts val="0"/>
              </a:spcBef>
              <a:spcAft>
                <a:spcPts val="0"/>
              </a:spcAft>
              <a:buSzPts val="1600"/>
              <a:buNone/>
              <a:defRPr sz="1600"/>
            </a:lvl6pPr>
            <a:lvl7pPr lvl="6" rtl="0">
              <a:spcBef>
                <a:spcPts val="0"/>
              </a:spcBef>
              <a:spcAft>
                <a:spcPts val="0"/>
              </a:spcAft>
              <a:buSzPts val="1600"/>
              <a:buNone/>
              <a:defRPr sz="1600"/>
            </a:lvl7pPr>
            <a:lvl8pPr lvl="7" rtl="0">
              <a:spcBef>
                <a:spcPts val="0"/>
              </a:spcBef>
              <a:spcAft>
                <a:spcPts val="0"/>
              </a:spcAft>
              <a:buSzPts val="1600"/>
              <a:buNone/>
              <a:defRPr sz="1600"/>
            </a:lvl8pPr>
            <a:lvl9pPr lvl="8" rtl="0">
              <a:spcBef>
                <a:spcPts val="0"/>
              </a:spcBef>
              <a:spcAft>
                <a:spcPts val="0"/>
              </a:spcAft>
              <a:buSzPts val="1600"/>
              <a:buNone/>
              <a:defRPr sz="1600"/>
            </a:lvl9pPr>
          </a:lstStyle>
          <a:p>
            <a:endParaRPr/>
          </a:p>
        </p:txBody>
      </p:sp>
      <p:sp>
        <p:nvSpPr>
          <p:cNvPr id="727" name="Google Shape;727;p33"/>
          <p:cNvSpPr txBox="1">
            <a:spLocks noGrp="1"/>
          </p:cNvSpPr>
          <p:nvPr>
            <p:ph type="subTitle" idx="8"/>
          </p:nvPr>
        </p:nvSpPr>
        <p:spPr>
          <a:xfrm>
            <a:off x="1476825" y="3779875"/>
            <a:ext cx="1571100" cy="789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5"/>
              </a:buClr>
              <a:buSzPts val="1400"/>
              <a:buNone/>
              <a:defRPr sz="1400">
                <a:solidFill>
                  <a:schemeClr val="accent5"/>
                </a:solidFill>
              </a:defRPr>
            </a:lvl1pPr>
            <a:lvl2pPr lvl="1" rtl="0">
              <a:lnSpc>
                <a:spcPct val="100000"/>
              </a:lnSpc>
              <a:spcBef>
                <a:spcPts val="0"/>
              </a:spcBef>
              <a:spcAft>
                <a:spcPts val="0"/>
              </a:spcAft>
              <a:buClr>
                <a:schemeClr val="accent5"/>
              </a:buClr>
              <a:buSzPts val="1400"/>
              <a:buNone/>
              <a:defRPr>
                <a:solidFill>
                  <a:schemeClr val="accent5"/>
                </a:solidFill>
              </a:defRPr>
            </a:lvl2pPr>
            <a:lvl3pPr lvl="2" rtl="0">
              <a:lnSpc>
                <a:spcPct val="100000"/>
              </a:lnSpc>
              <a:spcBef>
                <a:spcPts val="0"/>
              </a:spcBef>
              <a:spcAft>
                <a:spcPts val="0"/>
              </a:spcAft>
              <a:buClr>
                <a:schemeClr val="accent5"/>
              </a:buClr>
              <a:buSzPts val="1400"/>
              <a:buNone/>
              <a:defRPr>
                <a:solidFill>
                  <a:schemeClr val="accent5"/>
                </a:solidFill>
              </a:defRPr>
            </a:lvl3pPr>
            <a:lvl4pPr lvl="3" rtl="0">
              <a:lnSpc>
                <a:spcPct val="100000"/>
              </a:lnSpc>
              <a:spcBef>
                <a:spcPts val="0"/>
              </a:spcBef>
              <a:spcAft>
                <a:spcPts val="0"/>
              </a:spcAft>
              <a:buClr>
                <a:schemeClr val="accent5"/>
              </a:buClr>
              <a:buSzPts val="1400"/>
              <a:buNone/>
              <a:defRPr>
                <a:solidFill>
                  <a:schemeClr val="accent5"/>
                </a:solidFill>
              </a:defRPr>
            </a:lvl4pPr>
            <a:lvl5pPr lvl="4" rtl="0">
              <a:lnSpc>
                <a:spcPct val="100000"/>
              </a:lnSpc>
              <a:spcBef>
                <a:spcPts val="0"/>
              </a:spcBef>
              <a:spcAft>
                <a:spcPts val="0"/>
              </a:spcAft>
              <a:buClr>
                <a:schemeClr val="accent5"/>
              </a:buClr>
              <a:buSzPts val="1400"/>
              <a:buNone/>
              <a:defRPr>
                <a:solidFill>
                  <a:schemeClr val="accent5"/>
                </a:solidFill>
              </a:defRPr>
            </a:lvl5pPr>
            <a:lvl6pPr lvl="5" rtl="0">
              <a:lnSpc>
                <a:spcPct val="100000"/>
              </a:lnSpc>
              <a:spcBef>
                <a:spcPts val="0"/>
              </a:spcBef>
              <a:spcAft>
                <a:spcPts val="0"/>
              </a:spcAft>
              <a:buClr>
                <a:schemeClr val="accent5"/>
              </a:buClr>
              <a:buSzPts val="1400"/>
              <a:buNone/>
              <a:defRPr>
                <a:solidFill>
                  <a:schemeClr val="accent5"/>
                </a:solidFill>
              </a:defRPr>
            </a:lvl6pPr>
            <a:lvl7pPr lvl="6" rtl="0">
              <a:lnSpc>
                <a:spcPct val="100000"/>
              </a:lnSpc>
              <a:spcBef>
                <a:spcPts val="0"/>
              </a:spcBef>
              <a:spcAft>
                <a:spcPts val="0"/>
              </a:spcAft>
              <a:buClr>
                <a:schemeClr val="accent5"/>
              </a:buClr>
              <a:buSzPts val="1400"/>
              <a:buNone/>
              <a:defRPr>
                <a:solidFill>
                  <a:schemeClr val="accent5"/>
                </a:solidFill>
              </a:defRPr>
            </a:lvl7pPr>
            <a:lvl8pPr lvl="7" rtl="0">
              <a:lnSpc>
                <a:spcPct val="100000"/>
              </a:lnSpc>
              <a:spcBef>
                <a:spcPts val="0"/>
              </a:spcBef>
              <a:spcAft>
                <a:spcPts val="0"/>
              </a:spcAft>
              <a:buClr>
                <a:schemeClr val="accent5"/>
              </a:buClr>
              <a:buSzPts val="1400"/>
              <a:buNone/>
              <a:defRPr>
                <a:solidFill>
                  <a:schemeClr val="accent5"/>
                </a:solidFill>
              </a:defRPr>
            </a:lvl8pPr>
            <a:lvl9pPr lvl="8" rtl="0">
              <a:lnSpc>
                <a:spcPct val="100000"/>
              </a:lnSpc>
              <a:spcBef>
                <a:spcPts val="0"/>
              </a:spcBef>
              <a:spcAft>
                <a:spcPts val="0"/>
              </a:spcAft>
              <a:buClr>
                <a:schemeClr val="accent5"/>
              </a:buClr>
              <a:buSzPts val="1400"/>
              <a:buNone/>
              <a:defRPr>
                <a:solidFill>
                  <a:schemeClr val="accent5"/>
                </a:solidFill>
              </a:defRPr>
            </a:lvl9pPr>
          </a:lstStyle>
          <a:p>
            <a:endParaRPr/>
          </a:p>
        </p:txBody>
      </p:sp>
      <p:sp>
        <p:nvSpPr>
          <p:cNvPr id="728" name="Google Shape;728;p33"/>
          <p:cNvSpPr txBox="1">
            <a:spLocks noGrp="1"/>
          </p:cNvSpPr>
          <p:nvPr>
            <p:ph type="ctrTitle" idx="9"/>
          </p:nvPr>
        </p:nvSpPr>
        <p:spPr>
          <a:xfrm>
            <a:off x="4194400" y="3440300"/>
            <a:ext cx="1571100" cy="502200"/>
          </a:xfrm>
          <a:prstGeom prst="rect">
            <a:avLst/>
          </a:prstGeom>
        </p:spPr>
        <p:txBody>
          <a:bodyPr spcFirstLastPara="1" wrap="square" lIns="91425" tIns="91425" rIns="91425" bIns="91425" anchor="b" anchorCtr="0">
            <a:noAutofit/>
          </a:bodyPr>
          <a:lstStyle>
            <a:lvl1pPr lvl="0" rtl="0">
              <a:spcBef>
                <a:spcPts val="0"/>
              </a:spcBef>
              <a:spcAft>
                <a:spcPts val="0"/>
              </a:spcAft>
              <a:buSzPts val="1600"/>
              <a:buNone/>
              <a:defRPr sz="1600"/>
            </a:lvl1pPr>
            <a:lvl2pPr lvl="1" rtl="0">
              <a:spcBef>
                <a:spcPts val="0"/>
              </a:spcBef>
              <a:spcAft>
                <a:spcPts val="0"/>
              </a:spcAft>
              <a:buSzPts val="1600"/>
              <a:buNone/>
              <a:defRPr sz="1600"/>
            </a:lvl2pPr>
            <a:lvl3pPr lvl="2" rtl="0">
              <a:spcBef>
                <a:spcPts val="0"/>
              </a:spcBef>
              <a:spcAft>
                <a:spcPts val="0"/>
              </a:spcAft>
              <a:buSzPts val="1600"/>
              <a:buNone/>
              <a:defRPr sz="1600"/>
            </a:lvl3pPr>
            <a:lvl4pPr lvl="3" rtl="0">
              <a:spcBef>
                <a:spcPts val="0"/>
              </a:spcBef>
              <a:spcAft>
                <a:spcPts val="0"/>
              </a:spcAft>
              <a:buSzPts val="1600"/>
              <a:buNone/>
              <a:defRPr sz="1600"/>
            </a:lvl4pPr>
            <a:lvl5pPr lvl="4" rtl="0">
              <a:spcBef>
                <a:spcPts val="0"/>
              </a:spcBef>
              <a:spcAft>
                <a:spcPts val="0"/>
              </a:spcAft>
              <a:buSzPts val="1600"/>
              <a:buNone/>
              <a:defRPr sz="1600"/>
            </a:lvl5pPr>
            <a:lvl6pPr lvl="5" rtl="0">
              <a:spcBef>
                <a:spcPts val="0"/>
              </a:spcBef>
              <a:spcAft>
                <a:spcPts val="0"/>
              </a:spcAft>
              <a:buSzPts val="1600"/>
              <a:buNone/>
              <a:defRPr sz="1600"/>
            </a:lvl6pPr>
            <a:lvl7pPr lvl="6" rtl="0">
              <a:spcBef>
                <a:spcPts val="0"/>
              </a:spcBef>
              <a:spcAft>
                <a:spcPts val="0"/>
              </a:spcAft>
              <a:buSzPts val="1600"/>
              <a:buNone/>
              <a:defRPr sz="1600"/>
            </a:lvl7pPr>
            <a:lvl8pPr lvl="7" rtl="0">
              <a:spcBef>
                <a:spcPts val="0"/>
              </a:spcBef>
              <a:spcAft>
                <a:spcPts val="0"/>
              </a:spcAft>
              <a:buSzPts val="1600"/>
              <a:buNone/>
              <a:defRPr sz="1600"/>
            </a:lvl8pPr>
            <a:lvl9pPr lvl="8" rtl="0">
              <a:spcBef>
                <a:spcPts val="0"/>
              </a:spcBef>
              <a:spcAft>
                <a:spcPts val="0"/>
              </a:spcAft>
              <a:buSzPts val="1600"/>
              <a:buNone/>
              <a:defRPr sz="1600"/>
            </a:lvl9pPr>
          </a:lstStyle>
          <a:p>
            <a:endParaRPr/>
          </a:p>
        </p:txBody>
      </p:sp>
      <p:sp>
        <p:nvSpPr>
          <p:cNvPr id="729" name="Google Shape;729;p33"/>
          <p:cNvSpPr txBox="1">
            <a:spLocks noGrp="1"/>
          </p:cNvSpPr>
          <p:nvPr>
            <p:ph type="subTitle" idx="13"/>
          </p:nvPr>
        </p:nvSpPr>
        <p:spPr>
          <a:xfrm>
            <a:off x="4194400" y="3779875"/>
            <a:ext cx="1571100" cy="789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5"/>
              </a:buClr>
              <a:buSzPts val="1400"/>
              <a:buNone/>
              <a:defRPr sz="1400">
                <a:solidFill>
                  <a:schemeClr val="accent5"/>
                </a:solidFill>
              </a:defRPr>
            </a:lvl1pPr>
            <a:lvl2pPr lvl="1" rtl="0">
              <a:lnSpc>
                <a:spcPct val="100000"/>
              </a:lnSpc>
              <a:spcBef>
                <a:spcPts val="0"/>
              </a:spcBef>
              <a:spcAft>
                <a:spcPts val="0"/>
              </a:spcAft>
              <a:buClr>
                <a:schemeClr val="accent5"/>
              </a:buClr>
              <a:buSzPts val="1400"/>
              <a:buNone/>
              <a:defRPr>
                <a:solidFill>
                  <a:schemeClr val="accent5"/>
                </a:solidFill>
              </a:defRPr>
            </a:lvl2pPr>
            <a:lvl3pPr lvl="2" rtl="0">
              <a:lnSpc>
                <a:spcPct val="100000"/>
              </a:lnSpc>
              <a:spcBef>
                <a:spcPts val="0"/>
              </a:spcBef>
              <a:spcAft>
                <a:spcPts val="0"/>
              </a:spcAft>
              <a:buClr>
                <a:schemeClr val="accent5"/>
              </a:buClr>
              <a:buSzPts val="1400"/>
              <a:buNone/>
              <a:defRPr>
                <a:solidFill>
                  <a:schemeClr val="accent5"/>
                </a:solidFill>
              </a:defRPr>
            </a:lvl3pPr>
            <a:lvl4pPr lvl="3" rtl="0">
              <a:lnSpc>
                <a:spcPct val="100000"/>
              </a:lnSpc>
              <a:spcBef>
                <a:spcPts val="0"/>
              </a:spcBef>
              <a:spcAft>
                <a:spcPts val="0"/>
              </a:spcAft>
              <a:buClr>
                <a:schemeClr val="accent5"/>
              </a:buClr>
              <a:buSzPts val="1400"/>
              <a:buNone/>
              <a:defRPr>
                <a:solidFill>
                  <a:schemeClr val="accent5"/>
                </a:solidFill>
              </a:defRPr>
            </a:lvl4pPr>
            <a:lvl5pPr lvl="4" rtl="0">
              <a:lnSpc>
                <a:spcPct val="100000"/>
              </a:lnSpc>
              <a:spcBef>
                <a:spcPts val="0"/>
              </a:spcBef>
              <a:spcAft>
                <a:spcPts val="0"/>
              </a:spcAft>
              <a:buClr>
                <a:schemeClr val="accent5"/>
              </a:buClr>
              <a:buSzPts val="1400"/>
              <a:buNone/>
              <a:defRPr>
                <a:solidFill>
                  <a:schemeClr val="accent5"/>
                </a:solidFill>
              </a:defRPr>
            </a:lvl5pPr>
            <a:lvl6pPr lvl="5" rtl="0">
              <a:lnSpc>
                <a:spcPct val="100000"/>
              </a:lnSpc>
              <a:spcBef>
                <a:spcPts val="0"/>
              </a:spcBef>
              <a:spcAft>
                <a:spcPts val="0"/>
              </a:spcAft>
              <a:buClr>
                <a:schemeClr val="accent5"/>
              </a:buClr>
              <a:buSzPts val="1400"/>
              <a:buNone/>
              <a:defRPr>
                <a:solidFill>
                  <a:schemeClr val="accent5"/>
                </a:solidFill>
              </a:defRPr>
            </a:lvl6pPr>
            <a:lvl7pPr lvl="6" rtl="0">
              <a:lnSpc>
                <a:spcPct val="100000"/>
              </a:lnSpc>
              <a:spcBef>
                <a:spcPts val="0"/>
              </a:spcBef>
              <a:spcAft>
                <a:spcPts val="0"/>
              </a:spcAft>
              <a:buClr>
                <a:schemeClr val="accent5"/>
              </a:buClr>
              <a:buSzPts val="1400"/>
              <a:buNone/>
              <a:defRPr>
                <a:solidFill>
                  <a:schemeClr val="accent5"/>
                </a:solidFill>
              </a:defRPr>
            </a:lvl7pPr>
            <a:lvl8pPr lvl="7" rtl="0">
              <a:lnSpc>
                <a:spcPct val="100000"/>
              </a:lnSpc>
              <a:spcBef>
                <a:spcPts val="0"/>
              </a:spcBef>
              <a:spcAft>
                <a:spcPts val="0"/>
              </a:spcAft>
              <a:buClr>
                <a:schemeClr val="accent5"/>
              </a:buClr>
              <a:buSzPts val="1400"/>
              <a:buNone/>
              <a:defRPr>
                <a:solidFill>
                  <a:schemeClr val="accent5"/>
                </a:solidFill>
              </a:defRPr>
            </a:lvl8pPr>
            <a:lvl9pPr lvl="8" rtl="0">
              <a:lnSpc>
                <a:spcPct val="100000"/>
              </a:lnSpc>
              <a:spcBef>
                <a:spcPts val="0"/>
              </a:spcBef>
              <a:spcAft>
                <a:spcPts val="0"/>
              </a:spcAft>
              <a:buClr>
                <a:schemeClr val="accent5"/>
              </a:buClr>
              <a:buSzPts val="1400"/>
              <a:buNone/>
              <a:defRPr>
                <a:solidFill>
                  <a:schemeClr val="accent5"/>
                </a:solidFill>
              </a:defRPr>
            </a:lvl9pPr>
          </a:lstStyle>
          <a:p>
            <a:endParaRPr/>
          </a:p>
        </p:txBody>
      </p:sp>
      <p:sp>
        <p:nvSpPr>
          <p:cNvPr id="730" name="Google Shape;730;p33"/>
          <p:cNvSpPr txBox="1">
            <a:spLocks noGrp="1"/>
          </p:cNvSpPr>
          <p:nvPr>
            <p:ph type="ctrTitle" idx="14"/>
          </p:nvPr>
        </p:nvSpPr>
        <p:spPr>
          <a:xfrm>
            <a:off x="6912000" y="3440300"/>
            <a:ext cx="1571100" cy="502200"/>
          </a:xfrm>
          <a:prstGeom prst="rect">
            <a:avLst/>
          </a:prstGeom>
        </p:spPr>
        <p:txBody>
          <a:bodyPr spcFirstLastPara="1" wrap="square" lIns="91425" tIns="91425" rIns="91425" bIns="91425" anchor="b" anchorCtr="0">
            <a:noAutofit/>
          </a:bodyPr>
          <a:lstStyle>
            <a:lvl1pPr lvl="0" rtl="0">
              <a:spcBef>
                <a:spcPts val="0"/>
              </a:spcBef>
              <a:spcAft>
                <a:spcPts val="0"/>
              </a:spcAft>
              <a:buSzPts val="1600"/>
              <a:buNone/>
              <a:defRPr sz="1600"/>
            </a:lvl1pPr>
            <a:lvl2pPr lvl="1" rtl="0">
              <a:spcBef>
                <a:spcPts val="0"/>
              </a:spcBef>
              <a:spcAft>
                <a:spcPts val="0"/>
              </a:spcAft>
              <a:buSzPts val="1600"/>
              <a:buNone/>
              <a:defRPr sz="1600"/>
            </a:lvl2pPr>
            <a:lvl3pPr lvl="2" rtl="0">
              <a:spcBef>
                <a:spcPts val="0"/>
              </a:spcBef>
              <a:spcAft>
                <a:spcPts val="0"/>
              </a:spcAft>
              <a:buSzPts val="1600"/>
              <a:buNone/>
              <a:defRPr sz="1600"/>
            </a:lvl3pPr>
            <a:lvl4pPr lvl="3" rtl="0">
              <a:spcBef>
                <a:spcPts val="0"/>
              </a:spcBef>
              <a:spcAft>
                <a:spcPts val="0"/>
              </a:spcAft>
              <a:buSzPts val="1600"/>
              <a:buNone/>
              <a:defRPr sz="1600"/>
            </a:lvl4pPr>
            <a:lvl5pPr lvl="4" rtl="0">
              <a:spcBef>
                <a:spcPts val="0"/>
              </a:spcBef>
              <a:spcAft>
                <a:spcPts val="0"/>
              </a:spcAft>
              <a:buSzPts val="1600"/>
              <a:buNone/>
              <a:defRPr sz="1600"/>
            </a:lvl5pPr>
            <a:lvl6pPr lvl="5" rtl="0">
              <a:spcBef>
                <a:spcPts val="0"/>
              </a:spcBef>
              <a:spcAft>
                <a:spcPts val="0"/>
              </a:spcAft>
              <a:buSzPts val="1600"/>
              <a:buNone/>
              <a:defRPr sz="1600"/>
            </a:lvl6pPr>
            <a:lvl7pPr lvl="6" rtl="0">
              <a:spcBef>
                <a:spcPts val="0"/>
              </a:spcBef>
              <a:spcAft>
                <a:spcPts val="0"/>
              </a:spcAft>
              <a:buSzPts val="1600"/>
              <a:buNone/>
              <a:defRPr sz="1600"/>
            </a:lvl7pPr>
            <a:lvl8pPr lvl="7" rtl="0">
              <a:spcBef>
                <a:spcPts val="0"/>
              </a:spcBef>
              <a:spcAft>
                <a:spcPts val="0"/>
              </a:spcAft>
              <a:buSzPts val="1600"/>
              <a:buNone/>
              <a:defRPr sz="1600"/>
            </a:lvl8pPr>
            <a:lvl9pPr lvl="8" rtl="0">
              <a:spcBef>
                <a:spcPts val="0"/>
              </a:spcBef>
              <a:spcAft>
                <a:spcPts val="0"/>
              </a:spcAft>
              <a:buSzPts val="1600"/>
              <a:buNone/>
              <a:defRPr sz="1600"/>
            </a:lvl9pPr>
          </a:lstStyle>
          <a:p>
            <a:endParaRPr/>
          </a:p>
        </p:txBody>
      </p:sp>
      <p:sp>
        <p:nvSpPr>
          <p:cNvPr id="731" name="Google Shape;731;p33"/>
          <p:cNvSpPr txBox="1">
            <a:spLocks noGrp="1"/>
          </p:cNvSpPr>
          <p:nvPr>
            <p:ph type="subTitle" idx="15"/>
          </p:nvPr>
        </p:nvSpPr>
        <p:spPr>
          <a:xfrm>
            <a:off x="6912000" y="3779875"/>
            <a:ext cx="1571100" cy="789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5"/>
              </a:buClr>
              <a:buSzPts val="1400"/>
              <a:buNone/>
              <a:defRPr sz="1400">
                <a:solidFill>
                  <a:schemeClr val="accent5"/>
                </a:solidFill>
              </a:defRPr>
            </a:lvl1pPr>
            <a:lvl2pPr lvl="1" rtl="0">
              <a:lnSpc>
                <a:spcPct val="100000"/>
              </a:lnSpc>
              <a:spcBef>
                <a:spcPts val="0"/>
              </a:spcBef>
              <a:spcAft>
                <a:spcPts val="0"/>
              </a:spcAft>
              <a:buClr>
                <a:schemeClr val="accent5"/>
              </a:buClr>
              <a:buSzPts val="1400"/>
              <a:buNone/>
              <a:defRPr>
                <a:solidFill>
                  <a:schemeClr val="accent5"/>
                </a:solidFill>
              </a:defRPr>
            </a:lvl2pPr>
            <a:lvl3pPr lvl="2" rtl="0">
              <a:lnSpc>
                <a:spcPct val="100000"/>
              </a:lnSpc>
              <a:spcBef>
                <a:spcPts val="0"/>
              </a:spcBef>
              <a:spcAft>
                <a:spcPts val="0"/>
              </a:spcAft>
              <a:buClr>
                <a:schemeClr val="accent5"/>
              </a:buClr>
              <a:buSzPts val="1400"/>
              <a:buNone/>
              <a:defRPr>
                <a:solidFill>
                  <a:schemeClr val="accent5"/>
                </a:solidFill>
              </a:defRPr>
            </a:lvl3pPr>
            <a:lvl4pPr lvl="3" rtl="0">
              <a:lnSpc>
                <a:spcPct val="100000"/>
              </a:lnSpc>
              <a:spcBef>
                <a:spcPts val="0"/>
              </a:spcBef>
              <a:spcAft>
                <a:spcPts val="0"/>
              </a:spcAft>
              <a:buClr>
                <a:schemeClr val="accent5"/>
              </a:buClr>
              <a:buSzPts val="1400"/>
              <a:buNone/>
              <a:defRPr>
                <a:solidFill>
                  <a:schemeClr val="accent5"/>
                </a:solidFill>
              </a:defRPr>
            </a:lvl4pPr>
            <a:lvl5pPr lvl="4" rtl="0">
              <a:lnSpc>
                <a:spcPct val="100000"/>
              </a:lnSpc>
              <a:spcBef>
                <a:spcPts val="0"/>
              </a:spcBef>
              <a:spcAft>
                <a:spcPts val="0"/>
              </a:spcAft>
              <a:buClr>
                <a:schemeClr val="accent5"/>
              </a:buClr>
              <a:buSzPts val="1400"/>
              <a:buNone/>
              <a:defRPr>
                <a:solidFill>
                  <a:schemeClr val="accent5"/>
                </a:solidFill>
              </a:defRPr>
            </a:lvl5pPr>
            <a:lvl6pPr lvl="5" rtl="0">
              <a:lnSpc>
                <a:spcPct val="100000"/>
              </a:lnSpc>
              <a:spcBef>
                <a:spcPts val="0"/>
              </a:spcBef>
              <a:spcAft>
                <a:spcPts val="0"/>
              </a:spcAft>
              <a:buClr>
                <a:schemeClr val="accent5"/>
              </a:buClr>
              <a:buSzPts val="1400"/>
              <a:buNone/>
              <a:defRPr>
                <a:solidFill>
                  <a:schemeClr val="accent5"/>
                </a:solidFill>
              </a:defRPr>
            </a:lvl6pPr>
            <a:lvl7pPr lvl="6" rtl="0">
              <a:lnSpc>
                <a:spcPct val="100000"/>
              </a:lnSpc>
              <a:spcBef>
                <a:spcPts val="0"/>
              </a:spcBef>
              <a:spcAft>
                <a:spcPts val="0"/>
              </a:spcAft>
              <a:buClr>
                <a:schemeClr val="accent5"/>
              </a:buClr>
              <a:buSzPts val="1400"/>
              <a:buNone/>
              <a:defRPr>
                <a:solidFill>
                  <a:schemeClr val="accent5"/>
                </a:solidFill>
              </a:defRPr>
            </a:lvl7pPr>
            <a:lvl8pPr lvl="7" rtl="0">
              <a:lnSpc>
                <a:spcPct val="100000"/>
              </a:lnSpc>
              <a:spcBef>
                <a:spcPts val="0"/>
              </a:spcBef>
              <a:spcAft>
                <a:spcPts val="0"/>
              </a:spcAft>
              <a:buClr>
                <a:schemeClr val="accent5"/>
              </a:buClr>
              <a:buSzPts val="1400"/>
              <a:buNone/>
              <a:defRPr>
                <a:solidFill>
                  <a:schemeClr val="accent5"/>
                </a:solidFill>
              </a:defRPr>
            </a:lvl8pPr>
            <a:lvl9pPr lvl="8" rtl="0">
              <a:lnSpc>
                <a:spcPct val="100000"/>
              </a:lnSpc>
              <a:spcBef>
                <a:spcPts val="0"/>
              </a:spcBef>
              <a:spcAft>
                <a:spcPts val="0"/>
              </a:spcAft>
              <a:buClr>
                <a:schemeClr val="accent5"/>
              </a:buClr>
              <a:buSzPts val="1400"/>
              <a:buNone/>
              <a:defRPr>
                <a:solidFill>
                  <a:schemeClr val="accent5"/>
                </a:solidFill>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two columns 2">
  <p:cSld name="CUSTOM_15">
    <p:spTree>
      <p:nvGrpSpPr>
        <p:cNvPr id="1" name="Shape 732"/>
        <p:cNvGrpSpPr/>
        <p:nvPr/>
      </p:nvGrpSpPr>
      <p:grpSpPr>
        <a:xfrm>
          <a:off x="0" y="0"/>
          <a:ext cx="0" cy="0"/>
          <a:chOff x="0" y="0"/>
          <a:chExt cx="0" cy="0"/>
        </a:xfrm>
      </p:grpSpPr>
      <p:sp>
        <p:nvSpPr>
          <p:cNvPr id="733" name="Google Shape;733;p34"/>
          <p:cNvSpPr/>
          <p:nvPr/>
        </p:nvSpPr>
        <p:spPr>
          <a:xfrm>
            <a:off x="-57150" y="4877725"/>
            <a:ext cx="9258300" cy="375000"/>
          </a:xfrm>
          <a:prstGeom prst="rect">
            <a:avLst/>
          </a:prstGeom>
          <a:solidFill>
            <a:srgbClr val="FF0000">
              <a:alpha val="674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34"/>
          <p:cNvSpPr txBox="1">
            <a:spLocks noGrp="1"/>
          </p:cNvSpPr>
          <p:nvPr>
            <p:ph type="title"/>
          </p:nvPr>
        </p:nvSpPr>
        <p:spPr>
          <a:xfrm>
            <a:off x="720000" y="47760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sz="3500"/>
            </a:lvl1pPr>
            <a:lvl2pPr lvl="1" algn="ctr" rtl="0">
              <a:spcBef>
                <a:spcPts val="0"/>
              </a:spcBef>
              <a:spcAft>
                <a:spcPts val="0"/>
              </a:spcAft>
              <a:buSzPts val="3500"/>
              <a:buFont typeface="Raleway Thin"/>
              <a:buNone/>
              <a:defRPr sz="3500">
                <a:latin typeface="Raleway Thin"/>
                <a:ea typeface="Raleway Thin"/>
                <a:cs typeface="Raleway Thin"/>
                <a:sym typeface="Raleway Thin"/>
              </a:defRPr>
            </a:lvl2pPr>
            <a:lvl3pPr lvl="2" algn="ctr" rtl="0">
              <a:spcBef>
                <a:spcPts val="0"/>
              </a:spcBef>
              <a:spcAft>
                <a:spcPts val="0"/>
              </a:spcAft>
              <a:buSzPts val="3500"/>
              <a:buFont typeface="Raleway Thin"/>
              <a:buNone/>
              <a:defRPr sz="3500">
                <a:latin typeface="Raleway Thin"/>
                <a:ea typeface="Raleway Thin"/>
                <a:cs typeface="Raleway Thin"/>
                <a:sym typeface="Raleway Thin"/>
              </a:defRPr>
            </a:lvl3pPr>
            <a:lvl4pPr lvl="3" algn="ctr" rtl="0">
              <a:spcBef>
                <a:spcPts val="0"/>
              </a:spcBef>
              <a:spcAft>
                <a:spcPts val="0"/>
              </a:spcAft>
              <a:buSzPts val="3500"/>
              <a:buFont typeface="Raleway Thin"/>
              <a:buNone/>
              <a:defRPr sz="3500">
                <a:latin typeface="Raleway Thin"/>
                <a:ea typeface="Raleway Thin"/>
                <a:cs typeface="Raleway Thin"/>
                <a:sym typeface="Raleway Thin"/>
              </a:defRPr>
            </a:lvl4pPr>
            <a:lvl5pPr lvl="4" algn="ctr" rtl="0">
              <a:spcBef>
                <a:spcPts val="0"/>
              </a:spcBef>
              <a:spcAft>
                <a:spcPts val="0"/>
              </a:spcAft>
              <a:buSzPts val="3500"/>
              <a:buFont typeface="Raleway Thin"/>
              <a:buNone/>
              <a:defRPr sz="3500">
                <a:latin typeface="Raleway Thin"/>
                <a:ea typeface="Raleway Thin"/>
                <a:cs typeface="Raleway Thin"/>
                <a:sym typeface="Raleway Thin"/>
              </a:defRPr>
            </a:lvl5pPr>
            <a:lvl6pPr lvl="5" algn="ctr" rtl="0">
              <a:spcBef>
                <a:spcPts val="0"/>
              </a:spcBef>
              <a:spcAft>
                <a:spcPts val="0"/>
              </a:spcAft>
              <a:buSzPts val="3500"/>
              <a:buFont typeface="Raleway Thin"/>
              <a:buNone/>
              <a:defRPr sz="3500">
                <a:latin typeface="Raleway Thin"/>
                <a:ea typeface="Raleway Thin"/>
                <a:cs typeface="Raleway Thin"/>
                <a:sym typeface="Raleway Thin"/>
              </a:defRPr>
            </a:lvl6pPr>
            <a:lvl7pPr lvl="6" algn="ctr" rtl="0">
              <a:spcBef>
                <a:spcPts val="0"/>
              </a:spcBef>
              <a:spcAft>
                <a:spcPts val="0"/>
              </a:spcAft>
              <a:buSzPts val="3500"/>
              <a:buFont typeface="Raleway Thin"/>
              <a:buNone/>
              <a:defRPr sz="3500">
                <a:latin typeface="Raleway Thin"/>
                <a:ea typeface="Raleway Thin"/>
                <a:cs typeface="Raleway Thin"/>
                <a:sym typeface="Raleway Thin"/>
              </a:defRPr>
            </a:lvl7pPr>
            <a:lvl8pPr lvl="7" algn="ctr" rtl="0">
              <a:spcBef>
                <a:spcPts val="0"/>
              </a:spcBef>
              <a:spcAft>
                <a:spcPts val="0"/>
              </a:spcAft>
              <a:buSzPts val="3500"/>
              <a:buFont typeface="Raleway Thin"/>
              <a:buNone/>
              <a:defRPr sz="3500">
                <a:latin typeface="Raleway Thin"/>
                <a:ea typeface="Raleway Thin"/>
                <a:cs typeface="Raleway Thin"/>
                <a:sym typeface="Raleway Thin"/>
              </a:defRPr>
            </a:lvl8pPr>
            <a:lvl9pPr lvl="8" algn="ctr" rtl="0">
              <a:spcBef>
                <a:spcPts val="0"/>
              </a:spcBef>
              <a:spcAft>
                <a:spcPts val="0"/>
              </a:spcAft>
              <a:buSzPts val="3500"/>
              <a:buFont typeface="Raleway Thin"/>
              <a:buNone/>
              <a:defRPr sz="3500">
                <a:latin typeface="Raleway Thin"/>
                <a:ea typeface="Raleway Thin"/>
                <a:cs typeface="Raleway Thin"/>
                <a:sym typeface="Raleway Thin"/>
              </a:defRPr>
            </a:lvl9pPr>
          </a:lstStyle>
          <a:p>
            <a:endParaRPr/>
          </a:p>
        </p:txBody>
      </p:sp>
      <p:sp>
        <p:nvSpPr>
          <p:cNvPr id="735" name="Google Shape;735;p34"/>
          <p:cNvSpPr txBox="1">
            <a:spLocks noGrp="1"/>
          </p:cNvSpPr>
          <p:nvPr>
            <p:ph type="ctrTitle" idx="2"/>
          </p:nvPr>
        </p:nvSpPr>
        <p:spPr>
          <a:xfrm>
            <a:off x="1879287" y="3166375"/>
            <a:ext cx="1902300" cy="502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600"/>
              <a:buNone/>
              <a:defRPr sz="1600"/>
            </a:lvl1pPr>
            <a:lvl2pPr lvl="1" algn="ctr" rtl="0">
              <a:spcBef>
                <a:spcPts val="0"/>
              </a:spcBef>
              <a:spcAft>
                <a:spcPts val="0"/>
              </a:spcAft>
              <a:buSzPts val="1600"/>
              <a:buNone/>
              <a:defRPr sz="1600"/>
            </a:lvl2pPr>
            <a:lvl3pPr lvl="2" algn="ctr" rtl="0">
              <a:spcBef>
                <a:spcPts val="0"/>
              </a:spcBef>
              <a:spcAft>
                <a:spcPts val="0"/>
              </a:spcAft>
              <a:buSzPts val="1600"/>
              <a:buNone/>
              <a:defRPr sz="1600"/>
            </a:lvl3pPr>
            <a:lvl4pPr lvl="3" algn="ctr" rtl="0">
              <a:spcBef>
                <a:spcPts val="0"/>
              </a:spcBef>
              <a:spcAft>
                <a:spcPts val="0"/>
              </a:spcAft>
              <a:buSzPts val="1600"/>
              <a:buNone/>
              <a:defRPr sz="1600"/>
            </a:lvl4pPr>
            <a:lvl5pPr lvl="4" algn="ctr" rtl="0">
              <a:spcBef>
                <a:spcPts val="0"/>
              </a:spcBef>
              <a:spcAft>
                <a:spcPts val="0"/>
              </a:spcAft>
              <a:buSzPts val="1600"/>
              <a:buNone/>
              <a:defRPr sz="1600"/>
            </a:lvl5pPr>
            <a:lvl6pPr lvl="5" algn="ctr" rtl="0">
              <a:spcBef>
                <a:spcPts val="0"/>
              </a:spcBef>
              <a:spcAft>
                <a:spcPts val="0"/>
              </a:spcAft>
              <a:buSzPts val="1600"/>
              <a:buNone/>
              <a:defRPr sz="1600"/>
            </a:lvl6pPr>
            <a:lvl7pPr lvl="6" algn="ctr" rtl="0">
              <a:spcBef>
                <a:spcPts val="0"/>
              </a:spcBef>
              <a:spcAft>
                <a:spcPts val="0"/>
              </a:spcAft>
              <a:buSzPts val="1600"/>
              <a:buNone/>
              <a:defRPr sz="1600"/>
            </a:lvl7pPr>
            <a:lvl8pPr lvl="7" algn="ctr" rtl="0">
              <a:spcBef>
                <a:spcPts val="0"/>
              </a:spcBef>
              <a:spcAft>
                <a:spcPts val="0"/>
              </a:spcAft>
              <a:buSzPts val="1600"/>
              <a:buNone/>
              <a:defRPr sz="1600"/>
            </a:lvl8pPr>
            <a:lvl9pPr lvl="8" algn="ctr" rtl="0">
              <a:spcBef>
                <a:spcPts val="0"/>
              </a:spcBef>
              <a:spcAft>
                <a:spcPts val="0"/>
              </a:spcAft>
              <a:buSzPts val="1600"/>
              <a:buNone/>
              <a:defRPr sz="1600"/>
            </a:lvl9pPr>
          </a:lstStyle>
          <a:p>
            <a:endParaRPr/>
          </a:p>
        </p:txBody>
      </p:sp>
      <p:sp>
        <p:nvSpPr>
          <p:cNvPr id="736" name="Google Shape;736;p34"/>
          <p:cNvSpPr txBox="1">
            <a:spLocks noGrp="1"/>
          </p:cNvSpPr>
          <p:nvPr>
            <p:ph type="subTitle" idx="1"/>
          </p:nvPr>
        </p:nvSpPr>
        <p:spPr>
          <a:xfrm>
            <a:off x="1879288" y="3505950"/>
            <a:ext cx="1902300" cy="969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5"/>
              </a:buClr>
              <a:buSzPts val="1400"/>
              <a:buNone/>
              <a:defRPr sz="1400">
                <a:solidFill>
                  <a:schemeClr val="accent5"/>
                </a:solidFill>
              </a:defRPr>
            </a:lvl1pPr>
            <a:lvl2pPr lvl="1" algn="ctr" rtl="0">
              <a:lnSpc>
                <a:spcPct val="100000"/>
              </a:lnSpc>
              <a:spcBef>
                <a:spcPts val="0"/>
              </a:spcBef>
              <a:spcAft>
                <a:spcPts val="0"/>
              </a:spcAft>
              <a:buClr>
                <a:schemeClr val="accent5"/>
              </a:buClr>
              <a:buSzPts val="1400"/>
              <a:buNone/>
              <a:defRPr>
                <a:solidFill>
                  <a:schemeClr val="accent5"/>
                </a:solidFill>
              </a:defRPr>
            </a:lvl2pPr>
            <a:lvl3pPr lvl="2" algn="ctr" rtl="0">
              <a:lnSpc>
                <a:spcPct val="100000"/>
              </a:lnSpc>
              <a:spcBef>
                <a:spcPts val="0"/>
              </a:spcBef>
              <a:spcAft>
                <a:spcPts val="0"/>
              </a:spcAft>
              <a:buClr>
                <a:schemeClr val="accent5"/>
              </a:buClr>
              <a:buSzPts val="1400"/>
              <a:buNone/>
              <a:defRPr>
                <a:solidFill>
                  <a:schemeClr val="accent5"/>
                </a:solidFill>
              </a:defRPr>
            </a:lvl3pPr>
            <a:lvl4pPr lvl="3" algn="ctr" rtl="0">
              <a:lnSpc>
                <a:spcPct val="100000"/>
              </a:lnSpc>
              <a:spcBef>
                <a:spcPts val="0"/>
              </a:spcBef>
              <a:spcAft>
                <a:spcPts val="0"/>
              </a:spcAft>
              <a:buClr>
                <a:schemeClr val="accent5"/>
              </a:buClr>
              <a:buSzPts val="1400"/>
              <a:buNone/>
              <a:defRPr>
                <a:solidFill>
                  <a:schemeClr val="accent5"/>
                </a:solidFill>
              </a:defRPr>
            </a:lvl4pPr>
            <a:lvl5pPr lvl="4" algn="ctr" rtl="0">
              <a:lnSpc>
                <a:spcPct val="100000"/>
              </a:lnSpc>
              <a:spcBef>
                <a:spcPts val="0"/>
              </a:spcBef>
              <a:spcAft>
                <a:spcPts val="0"/>
              </a:spcAft>
              <a:buClr>
                <a:schemeClr val="accent5"/>
              </a:buClr>
              <a:buSzPts val="1400"/>
              <a:buNone/>
              <a:defRPr>
                <a:solidFill>
                  <a:schemeClr val="accent5"/>
                </a:solidFill>
              </a:defRPr>
            </a:lvl5pPr>
            <a:lvl6pPr lvl="5" algn="ctr" rtl="0">
              <a:lnSpc>
                <a:spcPct val="100000"/>
              </a:lnSpc>
              <a:spcBef>
                <a:spcPts val="0"/>
              </a:spcBef>
              <a:spcAft>
                <a:spcPts val="0"/>
              </a:spcAft>
              <a:buClr>
                <a:schemeClr val="accent5"/>
              </a:buClr>
              <a:buSzPts val="1400"/>
              <a:buNone/>
              <a:defRPr>
                <a:solidFill>
                  <a:schemeClr val="accent5"/>
                </a:solidFill>
              </a:defRPr>
            </a:lvl6pPr>
            <a:lvl7pPr lvl="6" algn="ctr" rtl="0">
              <a:lnSpc>
                <a:spcPct val="100000"/>
              </a:lnSpc>
              <a:spcBef>
                <a:spcPts val="0"/>
              </a:spcBef>
              <a:spcAft>
                <a:spcPts val="0"/>
              </a:spcAft>
              <a:buClr>
                <a:schemeClr val="accent5"/>
              </a:buClr>
              <a:buSzPts val="1400"/>
              <a:buNone/>
              <a:defRPr>
                <a:solidFill>
                  <a:schemeClr val="accent5"/>
                </a:solidFill>
              </a:defRPr>
            </a:lvl7pPr>
            <a:lvl8pPr lvl="7" algn="ctr" rtl="0">
              <a:lnSpc>
                <a:spcPct val="100000"/>
              </a:lnSpc>
              <a:spcBef>
                <a:spcPts val="0"/>
              </a:spcBef>
              <a:spcAft>
                <a:spcPts val="0"/>
              </a:spcAft>
              <a:buClr>
                <a:schemeClr val="accent5"/>
              </a:buClr>
              <a:buSzPts val="1400"/>
              <a:buNone/>
              <a:defRPr>
                <a:solidFill>
                  <a:schemeClr val="accent5"/>
                </a:solidFill>
              </a:defRPr>
            </a:lvl8pPr>
            <a:lvl9pPr lvl="8" algn="ctr" rtl="0">
              <a:lnSpc>
                <a:spcPct val="100000"/>
              </a:lnSpc>
              <a:spcBef>
                <a:spcPts val="0"/>
              </a:spcBef>
              <a:spcAft>
                <a:spcPts val="0"/>
              </a:spcAft>
              <a:buClr>
                <a:schemeClr val="accent5"/>
              </a:buClr>
              <a:buSzPts val="1400"/>
              <a:buNone/>
              <a:defRPr>
                <a:solidFill>
                  <a:schemeClr val="accent5"/>
                </a:solidFill>
              </a:defRPr>
            </a:lvl9pPr>
          </a:lstStyle>
          <a:p>
            <a:endParaRPr/>
          </a:p>
        </p:txBody>
      </p:sp>
      <p:sp>
        <p:nvSpPr>
          <p:cNvPr id="737" name="Google Shape;737;p34"/>
          <p:cNvSpPr txBox="1">
            <a:spLocks noGrp="1"/>
          </p:cNvSpPr>
          <p:nvPr>
            <p:ph type="ctrTitle" idx="3"/>
          </p:nvPr>
        </p:nvSpPr>
        <p:spPr>
          <a:xfrm>
            <a:off x="5362375" y="3166375"/>
            <a:ext cx="1902300" cy="502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600"/>
              <a:buNone/>
              <a:defRPr sz="1600"/>
            </a:lvl1pPr>
            <a:lvl2pPr lvl="1" algn="ctr" rtl="0">
              <a:spcBef>
                <a:spcPts val="0"/>
              </a:spcBef>
              <a:spcAft>
                <a:spcPts val="0"/>
              </a:spcAft>
              <a:buSzPts val="1600"/>
              <a:buNone/>
              <a:defRPr sz="1600"/>
            </a:lvl2pPr>
            <a:lvl3pPr lvl="2" algn="ctr" rtl="0">
              <a:spcBef>
                <a:spcPts val="0"/>
              </a:spcBef>
              <a:spcAft>
                <a:spcPts val="0"/>
              </a:spcAft>
              <a:buSzPts val="1600"/>
              <a:buNone/>
              <a:defRPr sz="1600"/>
            </a:lvl3pPr>
            <a:lvl4pPr lvl="3" algn="ctr" rtl="0">
              <a:spcBef>
                <a:spcPts val="0"/>
              </a:spcBef>
              <a:spcAft>
                <a:spcPts val="0"/>
              </a:spcAft>
              <a:buSzPts val="1600"/>
              <a:buNone/>
              <a:defRPr sz="1600"/>
            </a:lvl4pPr>
            <a:lvl5pPr lvl="4" algn="ctr" rtl="0">
              <a:spcBef>
                <a:spcPts val="0"/>
              </a:spcBef>
              <a:spcAft>
                <a:spcPts val="0"/>
              </a:spcAft>
              <a:buSzPts val="1600"/>
              <a:buNone/>
              <a:defRPr sz="1600"/>
            </a:lvl5pPr>
            <a:lvl6pPr lvl="5" algn="ctr" rtl="0">
              <a:spcBef>
                <a:spcPts val="0"/>
              </a:spcBef>
              <a:spcAft>
                <a:spcPts val="0"/>
              </a:spcAft>
              <a:buSzPts val="1600"/>
              <a:buNone/>
              <a:defRPr sz="1600"/>
            </a:lvl6pPr>
            <a:lvl7pPr lvl="6" algn="ctr" rtl="0">
              <a:spcBef>
                <a:spcPts val="0"/>
              </a:spcBef>
              <a:spcAft>
                <a:spcPts val="0"/>
              </a:spcAft>
              <a:buSzPts val="1600"/>
              <a:buNone/>
              <a:defRPr sz="1600"/>
            </a:lvl7pPr>
            <a:lvl8pPr lvl="7" algn="ctr" rtl="0">
              <a:spcBef>
                <a:spcPts val="0"/>
              </a:spcBef>
              <a:spcAft>
                <a:spcPts val="0"/>
              </a:spcAft>
              <a:buSzPts val="1600"/>
              <a:buNone/>
              <a:defRPr sz="1600"/>
            </a:lvl8pPr>
            <a:lvl9pPr lvl="8" algn="ctr" rtl="0">
              <a:spcBef>
                <a:spcPts val="0"/>
              </a:spcBef>
              <a:spcAft>
                <a:spcPts val="0"/>
              </a:spcAft>
              <a:buSzPts val="1600"/>
              <a:buNone/>
              <a:defRPr sz="1600"/>
            </a:lvl9pPr>
          </a:lstStyle>
          <a:p>
            <a:endParaRPr/>
          </a:p>
        </p:txBody>
      </p:sp>
      <p:sp>
        <p:nvSpPr>
          <p:cNvPr id="738" name="Google Shape;738;p34"/>
          <p:cNvSpPr txBox="1">
            <a:spLocks noGrp="1"/>
          </p:cNvSpPr>
          <p:nvPr>
            <p:ph type="subTitle" idx="4"/>
          </p:nvPr>
        </p:nvSpPr>
        <p:spPr>
          <a:xfrm>
            <a:off x="5362376" y="3505950"/>
            <a:ext cx="1902300" cy="969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5"/>
              </a:buClr>
              <a:buSzPts val="1400"/>
              <a:buNone/>
              <a:defRPr sz="1400">
                <a:solidFill>
                  <a:schemeClr val="accent5"/>
                </a:solidFill>
              </a:defRPr>
            </a:lvl1pPr>
            <a:lvl2pPr lvl="1" algn="ctr" rtl="0">
              <a:lnSpc>
                <a:spcPct val="100000"/>
              </a:lnSpc>
              <a:spcBef>
                <a:spcPts val="0"/>
              </a:spcBef>
              <a:spcAft>
                <a:spcPts val="0"/>
              </a:spcAft>
              <a:buClr>
                <a:schemeClr val="accent5"/>
              </a:buClr>
              <a:buSzPts val="1400"/>
              <a:buNone/>
              <a:defRPr>
                <a:solidFill>
                  <a:schemeClr val="accent5"/>
                </a:solidFill>
              </a:defRPr>
            </a:lvl2pPr>
            <a:lvl3pPr lvl="2" algn="ctr" rtl="0">
              <a:lnSpc>
                <a:spcPct val="100000"/>
              </a:lnSpc>
              <a:spcBef>
                <a:spcPts val="0"/>
              </a:spcBef>
              <a:spcAft>
                <a:spcPts val="0"/>
              </a:spcAft>
              <a:buClr>
                <a:schemeClr val="accent5"/>
              </a:buClr>
              <a:buSzPts val="1400"/>
              <a:buNone/>
              <a:defRPr>
                <a:solidFill>
                  <a:schemeClr val="accent5"/>
                </a:solidFill>
              </a:defRPr>
            </a:lvl3pPr>
            <a:lvl4pPr lvl="3" algn="ctr" rtl="0">
              <a:lnSpc>
                <a:spcPct val="100000"/>
              </a:lnSpc>
              <a:spcBef>
                <a:spcPts val="0"/>
              </a:spcBef>
              <a:spcAft>
                <a:spcPts val="0"/>
              </a:spcAft>
              <a:buClr>
                <a:schemeClr val="accent5"/>
              </a:buClr>
              <a:buSzPts val="1400"/>
              <a:buNone/>
              <a:defRPr>
                <a:solidFill>
                  <a:schemeClr val="accent5"/>
                </a:solidFill>
              </a:defRPr>
            </a:lvl4pPr>
            <a:lvl5pPr lvl="4" algn="ctr" rtl="0">
              <a:lnSpc>
                <a:spcPct val="100000"/>
              </a:lnSpc>
              <a:spcBef>
                <a:spcPts val="0"/>
              </a:spcBef>
              <a:spcAft>
                <a:spcPts val="0"/>
              </a:spcAft>
              <a:buClr>
                <a:schemeClr val="accent5"/>
              </a:buClr>
              <a:buSzPts val="1400"/>
              <a:buNone/>
              <a:defRPr>
                <a:solidFill>
                  <a:schemeClr val="accent5"/>
                </a:solidFill>
              </a:defRPr>
            </a:lvl5pPr>
            <a:lvl6pPr lvl="5" algn="ctr" rtl="0">
              <a:lnSpc>
                <a:spcPct val="100000"/>
              </a:lnSpc>
              <a:spcBef>
                <a:spcPts val="0"/>
              </a:spcBef>
              <a:spcAft>
                <a:spcPts val="0"/>
              </a:spcAft>
              <a:buClr>
                <a:schemeClr val="accent5"/>
              </a:buClr>
              <a:buSzPts val="1400"/>
              <a:buNone/>
              <a:defRPr>
                <a:solidFill>
                  <a:schemeClr val="accent5"/>
                </a:solidFill>
              </a:defRPr>
            </a:lvl6pPr>
            <a:lvl7pPr lvl="6" algn="ctr" rtl="0">
              <a:lnSpc>
                <a:spcPct val="100000"/>
              </a:lnSpc>
              <a:spcBef>
                <a:spcPts val="0"/>
              </a:spcBef>
              <a:spcAft>
                <a:spcPts val="0"/>
              </a:spcAft>
              <a:buClr>
                <a:schemeClr val="accent5"/>
              </a:buClr>
              <a:buSzPts val="1400"/>
              <a:buNone/>
              <a:defRPr>
                <a:solidFill>
                  <a:schemeClr val="accent5"/>
                </a:solidFill>
              </a:defRPr>
            </a:lvl7pPr>
            <a:lvl8pPr lvl="7" algn="ctr" rtl="0">
              <a:lnSpc>
                <a:spcPct val="100000"/>
              </a:lnSpc>
              <a:spcBef>
                <a:spcPts val="0"/>
              </a:spcBef>
              <a:spcAft>
                <a:spcPts val="0"/>
              </a:spcAft>
              <a:buClr>
                <a:schemeClr val="accent5"/>
              </a:buClr>
              <a:buSzPts val="1400"/>
              <a:buNone/>
              <a:defRPr>
                <a:solidFill>
                  <a:schemeClr val="accent5"/>
                </a:solidFill>
              </a:defRPr>
            </a:lvl8pPr>
            <a:lvl9pPr lvl="8" algn="ctr" rtl="0">
              <a:lnSpc>
                <a:spcPct val="100000"/>
              </a:lnSpc>
              <a:spcBef>
                <a:spcPts val="0"/>
              </a:spcBef>
              <a:spcAft>
                <a:spcPts val="0"/>
              </a:spcAft>
              <a:buClr>
                <a:schemeClr val="accent5"/>
              </a:buClr>
              <a:buSzPts val="1400"/>
              <a:buNone/>
              <a:defRPr>
                <a:solidFill>
                  <a:schemeClr val="accent5"/>
                </a:solidFill>
              </a:defRPr>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three columns 2">
  <p:cSld name="CUSTOM_6_1">
    <p:spTree>
      <p:nvGrpSpPr>
        <p:cNvPr id="1" name="Shape 739"/>
        <p:cNvGrpSpPr/>
        <p:nvPr/>
      </p:nvGrpSpPr>
      <p:grpSpPr>
        <a:xfrm>
          <a:off x="0" y="0"/>
          <a:ext cx="0" cy="0"/>
          <a:chOff x="0" y="0"/>
          <a:chExt cx="0" cy="0"/>
        </a:xfrm>
      </p:grpSpPr>
      <p:sp>
        <p:nvSpPr>
          <p:cNvPr id="740" name="Google Shape;740;p35"/>
          <p:cNvSpPr txBox="1">
            <a:spLocks noGrp="1"/>
          </p:cNvSpPr>
          <p:nvPr>
            <p:ph type="title"/>
          </p:nvPr>
        </p:nvSpPr>
        <p:spPr>
          <a:xfrm>
            <a:off x="720000" y="477600"/>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sz="3500"/>
            </a:lvl1pPr>
            <a:lvl2pPr lvl="1" rtl="0">
              <a:spcBef>
                <a:spcPts val="0"/>
              </a:spcBef>
              <a:spcAft>
                <a:spcPts val="0"/>
              </a:spcAft>
              <a:buSzPts val="3500"/>
              <a:buFont typeface="Raleway Thin"/>
              <a:buNone/>
              <a:defRPr sz="3500">
                <a:latin typeface="Raleway Thin"/>
                <a:ea typeface="Raleway Thin"/>
                <a:cs typeface="Raleway Thin"/>
                <a:sym typeface="Raleway Thin"/>
              </a:defRPr>
            </a:lvl2pPr>
            <a:lvl3pPr lvl="2" rtl="0">
              <a:spcBef>
                <a:spcPts val="0"/>
              </a:spcBef>
              <a:spcAft>
                <a:spcPts val="0"/>
              </a:spcAft>
              <a:buSzPts val="3500"/>
              <a:buFont typeface="Raleway Thin"/>
              <a:buNone/>
              <a:defRPr sz="3500">
                <a:latin typeface="Raleway Thin"/>
                <a:ea typeface="Raleway Thin"/>
                <a:cs typeface="Raleway Thin"/>
                <a:sym typeface="Raleway Thin"/>
              </a:defRPr>
            </a:lvl3pPr>
            <a:lvl4pPr lvl="3" rtl="0">
              <a:spcBef>
                <a:spcPts val="0"/>
              </a:spcBef>
              <a:spcAft>
                <a:spcPts val="0"/>
              </a:spcAft>
              <a:buSzPts val="3500"/>
              <a:buFont typeface="Raleway Thin"/>
              <a:buNone/>
              <a:defRPr sz="3500">
                <a:latin typeface="Raleway Thin"/>
                <a:ea typeface="Raleway Thin"/>
                <a:cs typeface="Raleway Thin"/>
                <a:sym typeface="Raleway Thin"/>
              </a:defRPr>
            </a:lvl4pPr>
            <a:lvl5pPr lvl="4" rtl="0">
              <a:spcBef>
                <a:spcPts val="0"/>
              </a:spcBef>
              <a:spcAft>
                <a:spcPts val="0"/>
              </a:spcAft>
              <a:buSzPts val="3500"/>
              <a:buFont typeface="Raleway Thin"/>
              <a:buNone/>
              <a:defRPr sz="3500">
                <a:latin typeface="Raleway Thin"/>
                <a:ea typeface="Raleway Thin"/>
                <a:cs typeface="Raleway Thin"/>
                <a:sym typeface="Raleway Thin"/>
              </a:defRPr>
            </a:lvl5pPr>
            <a:lvl6pPr lvl="5" rtl="0">
              <a:spcBef>
                <a:spcPts val="0"/>
              </a:spcBef>
              <a:spcAft>
                <a:spcPts val="0"/>
              </a:spcAft>
              <a:buSzPts val="3500"/>
              <a:buFont typeface="Raleway Thin"/>
              <a:buNone/>
              <a:defRPr sz="3500">
                <a:latin typeface="Raleway Thin"/>
                <a:ea typeface="Raleway Thin"/>
                <a:cs typeface="Raleway Thin"/>
                <a:sym typeface="Raleway Thin"/>
              </a:defRPr>
            </a:lvl6pPr>
            <a:lvl7pPr lvl="6" rtl="0">
              <a:spcBef>
                <a:spcPts val="0"/>
              </a:spcBef>
              <a:spcAft>
                <a:spcPts val="0"/>
              </a:spcAft>
              <a:buSzPts val="3500"/>
              <a:buFont typeface="Raleway Thin"/>
              <a:buNone/>
              <a:defRPr sz="3500">
                <a:latin typeface="Raleway Thin"/>
                <a:ea typeface="Raleway Thin"/>
                <a:cs typeface="Raleway Thin"/>
                <a:sym typeface="Raleway Thin"/>
              </a:defRPr>
            </a:lvl7pPr>
            <a:lvl8pPr lvl="7" rtl="0">
              <a:spcBef>
                <a:spcPts val="0"/>
              </a:spcBef>
              <a:spcAft>
                <a:spcPts val="0"/>
              </a:spcAft>
              <a:buSzPts val="3500"/>
              <a:buFont typeface="Raleway Thin"/>
              <a:buNone/>
              <a:defRPr sz="3500">
                <a:latin typeface="Raleway Thin"/>
                <a:ea typeface="Raleway Thin"/>
                <a:cs typeface="Raleway Thin"/>
                <a:sym typeface="Raleway Thin"/>
              </a:defRPr>
            </a:lvl8pPr>
            <a:lvl9pPr lvl="8" rtl="0">
              <a:spcBef>
                <a:spcPts val="0"/>
              </a:spcBef>
              <a:spcAft>
                <a:spcPts val="0"/>
              </a:spcAft>
              <a:buSzPts val="3500"/>
              <a:buFont typeface="Raleway Thin"/>
              <a:buNone/>
              <a:defRPr sz="3500">
                <a:latin typeface="Raleway Thin"/>
                <a:ea typeface="Raleway Thin"/>
                <a:cs typeface="Raleway Thin"/>
                <a:sym typeface="Raleway Thin"/>
              </a:defRPr>
            </a:lvl9pPr>
          </a:lstStyle>
          <a:p>
            <a:endParaRPr/>
          </a:p>
        </p:txBody>
      </p:sp>
      <p:sp>
        <p:nvSpPr>
          <p:cNvPr id="741" name="Google Shape;741;p35"/>
          <p:cNvSpPr txBox="1">
            <a:spLocks noGrp="1"/>
          </p:cNvSpPr>
          <p:nvPr>
            <p:ph type="ctrTitle" idx="2"/>
          </p:nvPr>
        </p:nvSpPr>
        <p:spPr>
          <a:xfrm>
            <a:off x="631195" y="3373200"/>
            <a:ext cx="2081400" cy="502200"/>
          </a:xfrm>
          <a:prstGeom prst="rect">
            <a:avLst/>
          </a:prstGeom>
        </p:spPr>
        <p:txBody>
          <a:bodyPr spcFirstLastPara="1" wrap="square" lIns="91425" tIns="91425" rIns="91425" bIns="91425" anchor="b" anchorCtr="0">
            <a:noAutofit/>
          </a:bodyPr>
          <a:lstStyle>
            <a:lvl1pPr lvl="0" rtl="0">
              <a:spcBef>
                <a:spcPts val="0"/>
              </a:spcBef>
              <a:spcAft>
                <a:spcPts val="0"/>
              </a:spcAft>
              <a:buSzPts val="1600"/>
              <a:buNone/>
              <a:defRPr sz="1600"/>
            </a:lvl1pPr>
            <a:lvl2pPr lvl="1" rtl="0">
              <a:spcBef>
                <a:spcPts val="0"/>
              </a:spcBef>
              <a:spcAft>
                <a:spcPts val="0"/>
              </a:spcAft>
              <a:buSzPts val="1600"/>
              <a:buNone/>
              <a:defRPr sz="1600"/>
            </a:lvl2pPr>
            <a:lvl3pPr lvl="2" rtl="0">
              <a:spcBef>
                <a:spcPts val="0"/>
              </a:spcBef>
              <a:spcAft>
                <a:spcPts val="0"/>
              </a:spcAft>
              <a:buSzPts val="1600"/>
              <a:buNone/>
              <a:defRPr sz="1600"/>
            </a:lvl3pPr>
            <a:lvl4pPr lvl="3" rtl="0">
              <a:spcBef>
                <a:spcPts val="0"/>
              </a:spcBef>
              <a:spcAft>
                <a:spcPts val="0"/>
              </a:spcAft>
              <a:buSzPts val="1600"/>
              <a:buNone/>
              <a:defRPr sz="1600"/>
            </a:lvl4pPr>
            <a:lvl5pPr lvl="4" rtl="0">
              <a:spcBef>
                <a:spcPts val="0"/>
              </a:spcBef>
              <a:spcAft>
                <a:spcPts val="0"/>
              </a:spcAft>
              <a:buSzPts val="1600"/>
              <a:buNone/>
              <a:defRPr sz="1600"/>
            </a:lvl5pPr>
            <a:lvl6pPr lvl="5" rtl="0">
              <a:spcBef>
                <a:spcPts val="0"/>
              </a:spcBef>
              <a:spcAft>
                <a:spcPts val="0"/>
              </a:spcAft>
              <a:buSzPts val="1600"/>
              <a:buNone/>
              <a:defRPr sz="1600"/>
            </a:lvl6pPr>
            <a:lvl7pPr lvl="6" rtl="0">
              <a:spcBef>
                <a:spcPts val="0"/>
              </a:spcBef>
              <a:spcAft>
                <a:spcPts val="0"/>
              </a:spcAft>
              <a:buSzPts val="1600"/>
              <a:buNone/>
              <a:defRPr sz="1600"/>
            </a:lvl7pPr>
            <a:lvl8pPr lvl="7" rtl="0">
              <a:spcBef>
                <a:spcPts val="0"/>
              </a:spcBef>
              <a:spcAft>
                <a:spcPts val="0"/>
              </a:spcAft>
              <a:buSzPts val="1600"/>
              <a:buNone/>
              <a:defRPr sz="1600"/>
            </a:lvl8pPr>
            <a:lvl9pPr lvl="8" rtl="0">
              <a:spcBef>
                <a:spcPts val="0"/>
              </a:spcBef>
              <a:spcAft>
                <a:spcPts val="0"/>
              </a:spcAft>
              <a:buSzPts val="1600"/>
              <a:buNone/>
              <a:defRPr sz="1600"/>
            </a:lvl9pPr>
          </a:lstStyle>
          <a:p>
            <a:endParaRPr/>
          </a:p>
        </p:txBody>
      </p:sp>
      <p:sp>
        <p:nvSpPr>
          <p:cNvPr id="742" name="Google Shape;742;p35"/>
          <p:cNvSpPr txBox="1">
            <a:spLocks noGrp="1"/>
          </p:cNvSpPr>
          <p:nvPr>
            <p:ph type="subTitle" idx="1"/>
          </p:nvPr>
        </p:nvSpPr>
        <p:spPr>
          <a:xfrm>
            <a:off x="631200" y="3712775"/>
            <a:ext cx="2081400" cy="801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5"/>
              </a:buClr>
              <a:buSzPts val="1400"/>
              <a:buNone/>
              <a:defRPr sz="1400">
                <a:solidFill>
                  <a:schemeClr val="accent5"/>
                </a:solidFill>
              </a:defRPr>
            </a:lvl1pPr>
            <a:lvl2pPr lvl="1" rtl="0">
              <a:lnSpc>
                <a:spcPct val="100000"/>
              </a:lnSpc>
              <a:spcBef>
                <a:spcPts val="0"/>
              </a:spcBef>
              <a:spcAft>
                <a:spcPts val="0"/>
              </a:spcAft>
              <a:buClr>
                <a:schemeClr val="accent5"/>
              </a:buClr>
              <a:buSzPts val="1400"/>
              <a:buNone/>
              <a:defRPr>
                <a:solidFill>
                  <a:schemeClr val="accent5"/>
                </a:solidFill>
              </a:defRPr>
            </a:lvl2pPr>
            <a:lvl3pPr lvl="2" rtl="0">
              <a:lnSpc>
                <a:spcPct val="100000"/>
              </a:lnSpc>
              <a:spcBef>
                <a:spcPts val="0"/>
              </a:spcBef>
              <a:spcAft>
                <a:spcPts val="0"/>
              </a:spcAft>
              <a:buClr>
                <a:schemeClr val="accent5"/>
              </a:buClr>
              <a:buSzPts val="1400"/>
              <a:buNone/>
              <a:defRPr>
                <a:solidFill>
                  <a:schemeClr val="accent5"/>
                </a:solidFill>
              </a:defRPr>
            </a:lvl3pPr>
            <a:lvl4pPr lvl="3" rtl="0">
              <a:lnSpc>
                <a:spcPct val="100000"/>
              </a:lnSpc>
              <a:spcBef>
                <a:spcPts val="0"/>
              </a:spcBef>
              <a:spcAft>
                <a:spcPts val="0"/>
              </a:spcAft>
              <a:buClr>
                <a:schemeClr val="accent5"/>
              </a:buClr>
              <a:buSzPts val="1400"/>
              <a:buNone/>
              <a:defRPr>
                <a:solidFill>
                  <a:schemeClr val="accent5"/>
                </a:solidFill>
              </a:defRPr>
            </a:lvl4pPr>
            <a:lvl5pPr lvl="4" rtl="0">
              <a:lnSpc>
                <a:spcPct val="100000"/>
              </a:lnSpc>
              <a:spcBef>
                <a:spcPts val="0"/>
              </a:spcBef>
              <a:spcAft>
                <a:spcPts val="0"/>
              </a:spcAft>
              <a:buClr>
                <a:schemeClr val="accent5"/>
              </a:buClr>
              <a:buSzPts val="1400"/>
              <a:buNone/>
              <a:defRPr>
                <a:solidFill>
                  <a:schemeClr val="accent5"/>
                </a:solidFill>
              </a:defRPr>
            </a:lvl5pPr>
            <a:lvl6pPr lvl="5" rtl="0">
              <a:lnSpc>
                <a:spcPct val="100000"/>
              </a:lnSpc>
              <a:spcBef>
                <a:spcPts val="0"/>
              </a:spcBef>
              <a:spcAft>
                <a:spcPts val="0"/>
              </a:spcAft>
              <a:buClr>
                <a:schemeClr val="accent5"/>
              </a:buClr>
              <a:buSzPts val="1400"/>
              <a:buNone/>
              <a:defRPr>
                <a:solidFill>
                  <a:schemeClr val="accent5"/>
                </a:solidFill>
              </a:defRPr>
            </a:lvl6pPr>
            <a:lvl7pPr lvl="6" rtl="0">
              <a:lnSpc>
                <a:spcPct val="100000"/>
              </a:lnSpc>
              <a:spcBef>
                <a:spcPts val="0"/>
              </a:spcBef>
              <a:spcAft>
                <a:spcPts val="0"/>
              </a:spcAft>
              <a:buClr>
                <a:schemeClr val="accent5"/>
              </a:buClr>
              <a:buSzPts val="1400"/>
              <a:buNone/>
              <a:defRPr>
                <a:solidFill>
                  <a:schemeClr val="accent5"/>
                </a:solidFill>
              </a:defRPr>
            </a:lvl7pPr>
            <a:lvl8pPr lvl="7" rtl="0">
              <a:lnSpc>
                <a:spcPct val="100000"/>
              </a:lnSpc>
              <a:spcBef>
                <a:spcPts val="0"/>
              </a:spcBef>
              <a:spcAft>
                <a:spcPts val="0"/>
              </a:spcAft>
              <a:buClr>
                <a:schemeClr val="accent5"/>
              </a:buClr>
              <a:buSzPts val="1400"/>
              <a:buNone/>
              <a:defRPr>
                <a:solidFill>
                  <a:schemeClr val="accent5"/>
                </a:solidFill>
              </a:defRPr>
            </a:lvl8pPr>
            <a:lvl9pPr lvl="8" rtl="0">
              <a:lnSpc>
                <a:spcPct val="100000"/>
              </a:lnSpc>
              <a:spcBef>
                <a:spcPts val="0"/>
              </a:spcBef>
              <a:spcAft>
                <a:spcPts val="0"/>
              </a:spcAft>
              <a:buClr>
                <a:schemeClr val="accent5"/>
              </a:buClr>
              <a:buSzPts val="1400"/>
              <a:buNone/>
              <a:defRPr>
                <a:solidFill>
                  <a:schemeClr val="accent5"/>
                </a:solidFill>
              </a:defRPr>
            </a:lvl9pPr>
          </a:lstStyle>
          <a:p>
            <a:endParaRPr/>
          </a:p>
        </p:txBody>
      </p:sp>
      <p:sp>
        <p:nvSpPr>
          <p:cNvPr id="743" name="Google Shape;743;p35"/>
          <p:cNvSpPr txBox="1">
            <a:spLocks noGrp="1"/>
          </p:cNvSpPr>
          <p:nvPr>
            <p:ph type="ctrTitle" idx="3"/>
          </p:nvPr>
        </p:nvSpPr>
        <p:spPr>
          <a:xfrm>
            <a:off x="3531275" y="3373200"/>
            <a:ext cx="2081400" cy="502200"/>
          </a:xfrm>
          <a:prstGeom prst="rect">
            <a:avLst/>
          </a:prstGeom>
        </p:spPr>
        <p:txBody>
          <a:bodyPr spcFirstLastPara="1" wrap="square" lIns="91425" tIns="91425" rIns="91425" bIns="91425" anchor="b" anchorCtr="0">
            <a:noAutofit/>
          </a:bodyPr>
          <a:lstStyle>
            <a:lvl1pPr lvl="0" rtl="0">
              <a:spcBef>
                <a:spcPts val="0"/>
              </a:spcBef>
              <a:spcAft>
                <a:spcPts val="0"/>
              </a:spcAft>
              <a:buSzPts val="1600"/>
              <a:buNone/>
              <a:defRPr sz="1600"/>
            </a:lvl1pPr>
            <a:lvl2pPr lvl="1" rtl="0">
              <a:spcBef>
                <a:spcPts val="0"/>
              </a:spcBef>
              <a:spcAft>
                <a:spcPts val="0"/>
              </a:spcAft>
              <a:buSzPts val="1600"/>
              <a:buNone/>
              <a:defRPr sz="1600"/>
            </a:lvl2pPr>
            <a:lvl3pPr lvl="2" rtl="0">
              <a:spcBef>
                <a:spcPts val="0"/>
              </a:spcBef>
              <a:spcAft>
                <a:spcPts val="0"/>
              </a:spcAft>
              <a:buSzPts val="1600"/>
              <a:buNone/>
              <a:defRPr sz="1600"/>
            </a:lvl3pPr>
            <a:lvl4pPr lvl="3" rtl="0">
              <a:spcBef>
                <a:spcPts val="0"/>
              </a:spcBef>
              <a:spcAft>
                <a:spcPts val="0"/>
              </a:spcAft>
              <a:buSzPts val="1600"/>
              <a:buNone/>
              <a:defRPr sz="1600"/>
            </a:lvl4pPr>
            <a:lvl5pPr lvl="4" rtl="0">
              <a:spcBef>
                <a:spcPts val="0"/>
              </a:spcBef>
              <a:spcAft>
                <a:spcPts val="0"/>
              </a:spcAft>
              <a:buSzPts val="1600"/>
              <a:buNone/>
              <a:defRPr sz="1600"/>
            </a:lvl5pPr>
            <a:lvl6pPr lvl="5" rtl="0">
              <a:spcBef>
                <a:spcPts val="0"/>
              </a:spcBef>
              <a:spcAft>
                <a:spcPts val="0"/>
              </a:spcAft>
              <a:buSzPts val="1600"/>
              <a:buNone/>
              <a:defRPr sz="1600"/>
            </a:lvl6pPr>
            <a:lvl7pPr lvl="6" rtl="0">
              <a:spcBef>
                <a:spcPts val="0"/>
              </a:spcBef>
              <a:spcAft>
                <a:spcPts val="0"/>
              </a:spcAft>
              <a:buSzPts val="1600"/>
              <a:buNone/>
              <a:defRPr sz="1600"/>
            </a:lvl7pPr>
            <a:lvl8pPr lvl="7" rtl="0">
              <a:spcBef>
                <a:spcPts val="0"/>
              </a:spcBef>
              <a:spcAft>
                <a:spcPts val="0"/>
              </a:spcAft>
              <a:buSzPts val="1600"/>
              <a:buNone/>
              <a:defRPr sz="1600"/>
            </a:lvl8pPr>
            <a:lvl9pPr lvl="8" rtl="0">
              <a:spcBef>
                <a:spcPts val="0"/>
              </a:spcBef>
              <a:spcAft>
                <a:spcPts val="0"/>
              </a:spcAft>
              <a:buSzPts val="1600"/>
              <a:buNone/>
              <a:defRPr sz="1600"/>
            </a:lvl9pPr>
          </a:lstStyle>
          <a:p>
            <a:endParaRPr/>
          </a:p>
        </p:txBody>
      </p:sp>
      <p:sp>
        <p:nvSpPr>
          <p:cNvPr id="744" name="Google Shape;744;p35"/>
          <p:cNvSpPr txBox="1">
            <a:spLocks noGrp="1"/>
          </p:cNvSpPr>
          <p:nvPr>
            <p:ph type="subTitle" idx="4"/>
          </p:nvPr>
        </p:nvSpPr>
        <p:spPr>
          <a:xfrm>
            <a:off x="3531277" y="3712775"/>
            <a:ext cx="2081400" cy="801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5"/>
              </a:buClr>
              <a:buSzPts val="1400"/>
              <a:buNone/>
              <a:defRPr sz="1400">
                <a:solidFill>
                  <a:schemeClr val="accent5"/>
                </a:solidFill>
              </a:defRPr>
            </a:lvl1pPr>
            <a:lvl2pPr lvl="1" rtl="0">
              <a:lnSpc>
                <a:spcPct val="100000"/>
              </a:lnSpc>
              <a:spcBef>
                <a:spcPts val="0"/>
              </a:spcBef>
              <a:spcAft>
                <a:spcPts val="0"/>
              </a:spcAft>
              <a:buClr>
                <a:schemeClr val="accent5"/>
              </a:buClr>
              <a:buSzPts val="1400"/>
              <a:buNone/>
              <a:defRPr>
                <a:solidFill>
                  <a:schemeClr val="accent5"/>
                </a:solidFill>
              </a:defRPr>
            </a:lvl2pPr>
            <a:lvl3pPr lvl="2" rtl="0">
              <a:lnSpc>
                <a:spcPct val="100000"/>
              </a:lnSpc>
              <a:spcBef>
                <a:spcPts val="0"/>
              </a:spcBef>
              <a:spcAft>
                <a:spcPts val="0"/>
              </a:spcAft>
              <a:buClr>
                <a:schemeClr val="accent5"/>
              </a:buClr>
              <a:buSzPts val="1400"/>
              <a:buNone/>
              <a:defRPr>
                <a:solidFill>
                  <a:schemeClr val="accent5"/>
                </a:solidFill>
              </a:defRPr>
            </a:lvl3pPr>
            <a:lvl4pPr lvl="3" rtl="0">
              <a:lnSpc>
                <a:spcPct val="100000"/>
              </a:lnSpc>
              <a:spcBef>
                <a:spcPts val="0"/>
              </a:spcBef>
              <a:spcAft>
                <a:spcPts val="0"/>
              </a:spcAft>
              <a:buClr>
                <a:schemeClr val="accent5"/>
              </a:buClr>
              <a:buSzPts val="1400"/>
              <a:buNone/>
              <a:defRPr>
                <a:solidFill>
                  <a:schemeClr val="accent5"/>
                </a:solidFill>
              </a:defRPr>
            </a:lvl4pPr>
            <a:lvl5pPr lvl="4" rtl="0">
              <a:lnSpc>
                <a:spcPct val="100000"/>
              </a:lnSpc>
              <a:spcBef>
                <a:spcPts val="0"/>
              </a:spcBef>
              <a:spcAft>
                <a:spcPts val="0"/>
              </a:spcAft>
              <a:buClr>
                <a:schemeClr val="accent5"/>
              </a:buClr>
              <a:buSzPts val="1400"/>
              <a:buNone/>
              <a:defRPr>
                <a:solidFill>
                  <a:schemeClr val="accent5"/>
                </a:solidFill>
              </a:defRPr>
            </a:lvl5pPr>
            <a:lvl6pPr lvl="5" rtl="0">
              <a:lnSpc>
                <a:spcPct val="100000"/>
              </a:lnSpc>
              <a:spcBef>
                <a:spcPts val="0"/>
              </a:spcBef>
              <a:spcAft>
                <a:spcPts val="0"/>
              </a:spcAft>
              <a:buClr>
                <a:schemeClr val="accent5"/>
              </a:buClr>
              <a:buSzPts val="1400"/>
              <a:buNone/>
              <a:defRPr>
                <a:solidFill>
                  <a:schemeClr val="accent5"/>
                </a:solidFill>
              </a:defRPr>
            </a:lvl6pPr>
            <a:lvl7pPr lvl="6" rtl="0">
              <a:lnSpc>
                <a:spcPct val="100000"/>
              </a:lnSpc>
              <a:spcBef>
                <a:spcPts val="0"/>
              </a:spcBef>
              <a:spcAft>
                <a:spcPts val="0"/>
              </a:spcAft>
              <a:buClr>
                <a:schemeClr val="accent5"/>
              </a:buClr>
              <a:buSzPts val="1400"/>
              <a:buNone/>
              <a:defRPr>
                <a:solidFill>
                  <a:schemeClr val="accent5"/>
                </a:solidFill>
              </a:defRPr>
            </a:lvl7pPr>
            <a:lvl8pPr lvl="7" rtl="0">
              <a:lnSpc>
                <a:spcPct val="100000"/>
              </a:lnSpc>
              <a:spcBef>
                <a:spcPts val="0"/>
              </a:spcBef>
              <a:spcAft>
                <a:spcPts val="0"/>
              </a:spcAft>
              <a:buClr>
                <a:schemeClr val="accent5"/>
              </a:buClr>
              <a:buSzPts val="1400"/>
              <a:buNone/>
              <a:defRPr>
                <a:solidFill>
                  <a:schemeClr val="accent5"/>
                </a:solidFill>
              </a:defRPr>
            </a:lvl8pPr>
            <a:lvl9pPr lvl="8" rtl="0">
              <a:lnSpc>
                <a:spcPct val="100000"/>
              </a:lnSpc>
              <a:spcBef>
                <a:spcPts val="0"/>
              </a:spcBef>
              <a:spcAft>
                <a:spcPts val="0"/>
              </a:spcAft>
              <a:buClr>
                <a:schemeClr val="accent5"/>
              </a:buClr>
              <a:buSzPts val="1400"/>
              <a:buNone/>
              <a:defRPr>
                <a:solidFill>
                  <a:schemeClr val="accent5"/>
                </a:solidFill>
              </a:defRPr>
            </a:lvl9pPr>
          </a:lstStyle>
          <a:p>
            <a:endParaRPr/>
          </a:p>
        </p:txBody>
      </p:sp>
      <p:sp>
        <p:nvSpPr>
          <p:cNvPr id="745" name="Google Shape;745;p35"/>
          <p:cNvSpPr txBox="1">
            <a:spLocks noGrp="1"/>
          </p:cNvSpPr>
          <p:nvPr>
            <p:ph type="ctrTitle" idx="5"/>
          </p:nvPr>
        </p:nvSpPr>
        <p:spPr>
          <a:xfrm>
            <a:off x="6431331" y="3373200"/>
            <a:ext cx="2081400" cy="502200"/>
          </a:xfrm>
          <a:prstGeom prst="rect">
            <a:avLst/>
          </a:prstGeom>
        </p:spPr>
        <p:txBody>
          <a:bodyPr spcFirstLastPara="1" wrap="square" lIns="91425" tIns="91425" rIns="91425" bIns="91425" anchor="b" anchorCtr="0">
            <a:noAutofit/>
          </a:bodyPr>
          <a:lstStyle>
            <a:lvl1pPr lvl="0" rtl="0">
              <a:spcBef>
                <a:spcPts val="0"/>
              </a:spcBef>
              <a:spcAft>
                <a:spcPts val="0"/>
              </a:spcAft>
              <a:buSzPts val="1600"/>
              <a:buNone/>
              <a:defRPr sz="1600"/>
            </a:lvl1pPr>
            <a:lvl2pPr lvl="1" rtl="0">
              <a:spcBef>
                <a:spcPts val="0"/>
              </a:spcBef>
              <a:spcAft>
                <a:spcPts val="0"/>
              </a:spcAft>
              <a:buSzPts val="1600"/>
              <a:buNone/>
              <a:defRPr sz="1600"/>
            </a:lvl2pPr>
            <a:lvl3pPr lvl="2" rtl="0">
              <a:spcBef>
                <a:spcPts val="0"/>
              </a:spcBef>
              <a:spcAft>
                <a:spcPts val="0"/>
              </a:spcAft>
              <a:buSzPts val="1600"/>
              <a:buNone/>
              <a:defRPr sz="1600"/>
            </a:lvl3pPr>
            <a:lvl4pPr lvl="3" rtl="0">
              <a:spcBef>
                <a:spcPts val="0"/>
              </a:spcBef>
              <a:spcAft>
                <a:spcPts val="0"/>
              </a:spcAft>
              <a:buSzPts val="1600"/>
              <a:buNone/>
              <a:defRPr sz="1600"/>
            </a:lvl4pPr>
            <a:lvl5pPr lvl="4" rtl="0">
              <a:spcBef>
                <a:spcPts val="0"/>
              </a:spcBef>
              <a:spcAft>
                <a:spcPts val="0"/>
              </a:spcAft>
              <a:buSzPts val="1600"/>
              <a:buNone/>
              <a:defRPr sz="1600"/>
            </a:lvl5pPr>
            <a:lvl6pPr lvl="5" rtl="0">
              <a:spcBef>
                <a:spcPts val="0"/>
              </a:spcBef>
              <a:spcAft>
                <a:spcPts val="0"/>
              </a:spcAft>
              <a:buSzPts val="1600"/>
              <a:buNone/>
              <a:defRPr sz="1600"/>
            </a:lvl6pPr>
            <a:lvl7pPr lvl="6" rtl="0">
              <a:spcBef>
                <a:spcPts val="0"/>
              </a:spcBef>
              <a:spcAft>
                <a:spcPts val="0"/>
              </a:spcAft>
              <a:buSzPts val="1600"/>
              <a:buNone/>
              <a:defRPr sz="1600"/>
            </a:lvl7pPr>
            <a:lvl8pPr lvl="7" rtl="0">
              <a:spcBef>
                <a:spcPts val="0"/>
              </a:spcBef>
              <a:spcAft>
                <a:spcPts val="0"/>
              </a:spcAft>
              <a:buSzPts val="1600"/>
              <a:buNone/>
              <a:defRPr sz="1600"/>
            </a:lvl8pPr>
            <a:lvl9pPr lvl="8" rtl="0">
              <a:spcBef>
                <a:spcPts val="0"/>
              </a:spcBef>
              <a:spcAft>
                <a:spcPts val="0"/>
              </a:spcAft>
              <a:buSzPts val="1600"/>
              <a:buNone/>
              <a:defRPr sz="1600"/>
            </a:lvl9pPr>
          </a:lstStyle>
          <a:p>
            <a:endParaRPr/>
          </a:p>
        </p:txBody>
      </p:sp>
      <p:sp>
        <p:nvSpPr>
          <p:cNvPr id="746" name="Google Shape;746;p35"/>
          <p:cNvSpPr txBox="1">
            <a:spLocks noGrp="1"/>
          </p:cNvSpPr>
          <p:nvPr>
            <p:ph type="subTitle" idx="6"/>
          </p:nvPr>
        </p:nvSpPr>
        <p:spPr>
          <a:xfrm>
            <a:off x="6431329" y="3712775"/>
            <a:ext cx="2081400" cy="801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5"/>
              </a:buClr>
              <a:buSzPts val="1400"/>
              <a:buNone/>
              <a:defRPr sz="1400">
                <a:solidFill>
                  <a:schemeClr val="accent5"/>
                </a:solidFill>
              </a:defRPr>
            </a:lvl1pPr>
            <a:lvl2pPr lvl="1" rtl="0">
              <a:lnSpc>
                <a:spcPct val="100000"/>
              </a:lnSpc>
              <a:spcBef>
                <a:spcPts val="0"/>
              </a:spcBef>
              <a:spcAft>
                <a:spcPts val="0"/>
              </a:spcAft>
              <a:buClr>
                <a:schemeClr val="accent5"/>
              </a:buClr>
              <a:buSzPts val="1400"/>
              <a:buNone/>
              <a:defRPr>
                <a:solidFill>
                  <a:schemeClr val="accent5"/>
                </a:solidFill>
              </a:defRPr>
            </a:lvl2pPr>
            <a:lvl3pPr lvl="2" rtl="0">
              <a:lnSpc>
                <a:spcPct val="100000"/>
              </a:lnSpc>
              <a:spcBef>
                <a:spcPts val="0"/>
              </a:spcBef>
              <a:spcAft>
                <a:spcPts val="0"/>
              </a:spcAft>
              <a:buClr>
                <a:schemeClr val="accent5"/>
              </a:buClr>
              <a:buSzPts val="1400"/>
              <a:buNone/>
              <a:defRPr>
                <a:solidFill>
                  <a:schemeClr val="accent5"/>
                </a:solidFill>
              </a:defRPr>
            </a:lvl3pPr>
            <a:lvl4pPr lvl="3" rtl="0">
              <a:lnSpc>
                <a:spcPct val="100000"/>
              </a:lnSpc>
              <a:spcBef>
                <a:spcPts val="0"/>
              </a:spcBef>
              <a:spcAft>
                <a:spcPts val="0"/>
              </a:spcAft>
              <a:buClr>
                <a:schemeClr val="accent5"/>
              </a:buClr>
              <a:buSzPts val="1400"/>
              <a:buNone/>
              <a:defRPr>
                <a:solidFill>
                  <a:schemeClr val="accent5"/>
                </a:solidFill>
              </a:defRPr>
            </a:lvl4pPr>
            <a:lvl5pPr lvl="4" rtl="0">
              <a:lnSpc>
                <a:spcPct val="100000"/>
              </a:lnSpc>
              <a:spcBef>
                <a:spcPts val="0"/>
              </a:spcBef>
              <a:spcAft>
                <a:spcPts val="0"/>
              </a:spcAft>
              <a:buClr>
                <a:schemeClr val="accent5"/>
              </a:buClr>
              <a:buSzPts val="1400"/>
              <a:buNone/>
              <a:defRPr>
                <a:solidFill>
                  <a:schemeClr val="accent5"/>
                </a:solidFill>
              </a:defRPr>
            </a:lvl5pPr>
            <a:lvl6pPr lvl="5" rtl="0">
              <a:lnSpc>
                <a:spcPct val="100000"/>
              </a:lnSpc>
              <a:spcBef>
                <a:spcPts val="0"/>
              </a:spcBef>
              <a:spcAft>
                <a:spcPts val="0"/>
              </a:spcAft>
              <a:buClr>
                <a:schemeClr val="accent5"/>
              </a:buClr>
              <a:buSzPts val="1400"/>
              <a:buNone/>
              <a:defRPr>
                <a:solidFill>
                  <a:schemeClr val="accent5"/>
                </a:solidFill>
              </a:defRPr>
            </a:lvl6pPr>
            <a:lvl7pPr lvl="6" rtl="0">
              <a:lnSpc>
                <a:spcPct val="100000"/>
              </a:lnSpc>
              <a:spcBef>
                <a:spcPts val="0"/>
              </a:spcBef>
              <a:spcAft>
                <a:spcPts val="0"/>
              </a:spcAft>
              <a:buClr>
                <a:schemeClr val="accent5"/>
              </a:buClr>
              <a:buSzPts val="1400"/>
              <a:buNone/>
              <a:defRPr>
                <a:solidFill>
                  <a:schemeClr val="accent5"/>
                </a:solidFill>
              </a:defRPr>
            </a:lvl7pPr>
            <a:lvl8pPr lvl="7" rtl="0">
              <a:lnSpc>
                <a:spcPct val="100000"/>
              </a:lnSpc>
              <a:spcBef>
                <a:spcPts val="0"/>
              </a:spcBef>
              <a:spcAft>
                <a:spcPts val="0"/>
              </a:spcAft>
              <a:buClr>
                <a:schemeClr val="accent5"/>
              </a:buClr>
              <a:buSzPts val="1400"/>
              <a:buNone/>
              <a:defRPr>
                <a:solidFill>
                  <a:schemeClr val="accent5"/>
                </a:solidFill>
              </a:defRPr>
            </a:lvl8pPr>
            <a:lvl9pPr lvl="8" rtl="0">
              <a:lnSpc>
                <a:spcPct val="100000"/>
              </a:lnSpc>
              <a:spcBef>
                <a:spcPts val="0"/>
              </a:spcBef>
              <a:spcAft>
                <a:spcPts val="0"/>
              </a:spcAft>
              <a:buClr>
                <a:schemeClr val="accent5"/>
              </a:buClr>
              <a:buSzPts val="1400"/>
              <a:buNone/>
              <a:defRPr>
                <a:solidFill>
                  <a:schemeClr val="accent5"/>
                </a:solidFill>
              </a:defRPr>
            </a:lvl9pPr>
          </a:lstStyle>
          <a:p>
            <a:endParaRPr/>
          </a:p>
        </p:txBody>
      </p:sp>
      <p:sp>
        <p:nvSpPr>
          <p:cNvPr id="747" name="Google Shape;747;p35"/>
          <p:cNvSpPr/>
          <p:nvPr/>
        </p:nvSpPr>
        <p:spPr>
          <a:xfrm>
            <a:off x="-114300" y="4877725"/>
            <a:ext cx="9258300" cy="375000"/>
          </a:xfrm>
          <a:prstGeom prst="rect">
            <a:avLst/>
          </a:prstGeom>
          <a:solidFill>
            <a:srgbClr val="FF0000">
              <a:alpha val="674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only 2">
  <p:cSld name="CUSTOM_8">
    <p:spTree>
      <p:nvGrpSpPr>
        <p:cNvPr id="1" name="Shape 748"/>
        <p:cNvGrpSpPr/>
        <p:nvPr/>
      </p:nvGrpSpPr>
      <p:grpSpPr>
        <a:xfrm>
          <a:off x="0" y="0"/>
          <a:ext cx="0" cy="0"/>
          <a:chOff x="0" y="0"/>
          <a:chExt cx="0" cy="0"/>
        </a:xfrm>
      </p:grpSpPr>
      <p:sp>
        <p:nvSpPr>
          <p:cNvPr id="749" name="Google Shape;749;p36"/>
          <p:cNvSpPr txBox="1">
            <a:spLocks noGrp="1"/>
          </p:cNvSpPr>
          <p:nvPr>
            <p:ph type="title"/>
          </p:nvPr>
        </p:nvSpPr>
        <p:spPr>
          <a:xfrm>
            <a:off x="720000" y="477600"/>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sz="3500"/>
            </a:lvl1pPr>
            <a:lvl2pPr lvl="1" rtl="0">
              <a:spcBef>
                <a:spcPts val="0"/>
              </a:spcBef>
              <a:spcAft>
                <a:spcPts val="0"/>
              </a:spcAft>
              <a:buSzPts val="3500"/>
              <a:buFont typeface="Raleway Thin"/>
              <a:buNone/>
              <a:defRPr sz="3500">
                <a:latin typeface="Raleway Thin"/>
                <a:ea typeface="Raleway Thin"/>
                <a:cs typeface="Raleway Thin"/>
                <a:sym typeface="Raleway Thin"/>
              </a:defRPr>
            </a:lvl2pPr>
            <a:lvl3pPr lvl="2" rtl="0">
              <a:spcBef>
                <a:spcPts val="0"/>
              </a:spcBef>
              <a:spcAft>
                <a:spcPts val="0"/>
              </a:spcAft>
              <a:buSzPts val="3500"/>
              <a:buFont typeface="Raleway Thin"/>
              <a:buNone/>
              <a:defRPr sz="3500">
                <a:latin typeface="Raleway Thin"/>
                <a:ea typeface="Raleway Thin"/>
                <a:cs typeface="Raleway Thin"/>
                <a:sym typeface="Raleway Thin"/>
              </a:defRPr>
            </a:lvl3pPr>
            <a:lvl4pPr lvl="3" rtl="0">
              <a:spcBef>
                <a:spcPts val="0"/>
              </a:spcBef>
              <a:spcAft>
                <a:spcPts val="0"/>
              </a:spcAft>
              <a:buSzPts val="3500"/>
              <a:buFont typeface="Raleway Thin"/>
              <a:buNone/>
              <a:defRPr sz="3500">
                <a:latin typeface="Raleway Thin"/>
                <a:ea typeface="Raleway Thin"/>
                <a:cs typeface="Raleway Thin"/>
                <a:sym typeface="Raleway Thin"/>
              </a:defRPr>
            </a:lvl4pPr>
            <a:lvl5pPr lvl="4" rtl="0">
              <a:spcBef>
                <a:spcPts val="0"/>
              </a:spcBef>
              <a:spcAft>
                <a:spcPts val="0"/>
              </a:spcAft>
              <a:buSzPts val="3500"/>
              <a:buFont typeface="Raleway Thin"/>
              <a:buNone/>
              <a:defRPr sz="3500">
                <a:latin typeface="Raleway Thin"/>
                <a:ea typeface="Raleway Thin"/>
                <a:cs typeface="Raleway Thin"/>
                <a:sym typeface="Raleway Thin"/>
              </a:defRPr>
            </a:lvl5pPr>
            <a:lvl6pPr lvl="5" rtl="0">
              <a:spcBef>
                <a:spcPts val="0"/>
              </a:spcBef>
              <a:spcAft>
                <a:spcPts val="0"/>
              </a:spcAft>
              <a:buSzPts val="3500"/>
              <a:buFont typeface="Raleway Thin"/>
              <a:buNone/>
              <a:defRPr sz="3500">
                <a:latin typeface="Raleway Thin"/>
                <a:ea typeface="Raleway Thin"/>
                <a:cs typeface="Raleway Thin"/>
                <a:sym typeface="Raleway Thin"/>
              </a:defRPr>
            </a:lvl6pPr>
            <a:lvl7pPr lvl="6" rtl="0">
              <a:spcBef>
                <a:spcPts val="0"/>
              </a:spcBef>
              <a:spcAft>
                <a:spcPts val="0"/>
              </a:spcAft>
              <a:buSzPts val="3500"/>
              <a:buFont typeface="Raleway Thin"/>
              <a:buNone/>
              <a:defRPr sz="3500">
                <a:latin typeface="Raleway Thin"/>
                <a:ea typeface="Raleway Thin"/>
                <a:cs typeface="Raleway Thin"/>
                <a:sym typeface="Raleway Thin"/>
              </a:defRPr>
            </a:lvl7pPr>
            <a:lvl8pPr lvl="7" rtl="0">
              <a:spcBef>
                <a:spcPts val="0"/>
              </a:spcBef>
              <a:spcAft>
                <a:spcPts val="0"/>
              </a:spcAft>
              <a:buSzPts val="3500"/>
              <a:buFont typeface="Raleway Thin"/>
              <a:buNone/>
              <a:defRPr sz="3500">
                <a:latin typeface="Raleway Thin"/>
                <a:ea typeface="Raleway Thin"/>
                <a:cs typeface="Raleway Thin"/>
                <a:sym typeface="Raleway Thin"/>
              </a:defRPr>
            </a:lvl8pPr>
            <a:lvl9pPr lvl="8" rtl="0">
              <a:spcBef>
                <a:spcPts val="0"/>
              </a:spcBef>
              <a:spcAft>
                <a:spcPts val="0"/>
              </a:spcAft>
              <a:buSzPts val="3500"/>
              <a:buFont typeface="Raleway Thin"/>
              <a:buNone/>
              <a:defRPr sz="3500">
                <a:latin typeface="Raleway Thin"/>
                <a:ea typeface="Raleway Thin"/>
                <a:cs typeface="Raleway Thin"/>
                <a:sym typeface="Raleway Thin"/>
              </a:defRPr>
            </a:lvl9pPr>
          </a:lstStyle>
          <a:p>
            <a:endParaRPr/>
          </a:p>
        </p:txBody>
      </p:sp>
      <p:sp>
        <p:nvSpPr>
          <p:cNvPr id="750" name="Google Shape;750;p36"/>
          <p:cNvSpPr/>
          <p:nvPr/>
        </p:nvSpPr>
        <p:spPr>
          <a:xfrm rot="5400000">
            <a:off x="1895950" y="-2110025"/>
            <a:ext cx="5094900" cy="9097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51" name="Google Shape;751;p36"/>
          <p:cNvGrpSpPr/>
          <p:nvPr/>
        </p:nvGrpSpPr>
        <p:grpSpPr>
          <a:xfrm flipH="1">
            <a:off x="6350182" y="661664"/>
            <a:ext cx="3823739" cy="312682"/>
            <a:chOff x="9422000" y="4481475"/>
            <a:chExt cx="2137600" cy="174800"/>
          </a:xfrm>
        </p:grpSpPr>
        <p:sp>
          <p:nvSpPr>
            <p:cNvPr id="752" name="Google Shape;752;p36"/>
            <p:cNvSpPr/>
            <p:nvPr/>
          </p:nvSpPr>
          <p:spPr>
            <a:xfrm rot="5400000">
              <a:off x="11460025" y="4556700"/>
              <a:ext cx="174800" cy="24350"/>
            </a:xfrm>
            <a:custGeom>
              <a:avLst/>
              <a:gdLst/>
              <a:ahLst/>
              <a:cxnLst/>
              <a:rect l="l" t="t" r="r" b="b"/>
              <a:pathLst>
                <a:path w="6992" h="974" fill="none" extrusionOk="0">
                  <a:moveTo>
                    <a:pt x="1" y="913"/>
                  </a:moveTo>
                  <a:cubicBezTo>
                    <a:pt x="639" y="973"/>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36"/>
            <p:cNvSpPr/>
            <p:nvPr/>
          </p:nvSpPr>
          <p:spPr>
            <a:xfrm rot="5400000">
              <a:off x="11418988" y="4556713"/>
              <a:ext cx="174800" cy="24325"/>
            </a:xfrm>
            <a:custGeom>
              <a:avLst/>
              <a:gdLst/>
              <a:ahLst/>
              <a:cxnLst/>
              <a:rect l="l" t="t" r="r" b="b"/>
              <a:pathLst>
                <a:path w="6992" h="973" fill="none" extrusionOk="0">
                  <a:moveTo>
                    <a:pt x="1" y="912"/>
                  </a:moveTo>
                  <a:cubicBezTo>
                    <a:pt x="639" y="97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36"/>
            <p:cNvSpPr/>
            <p:nvPr/>
          </p:nvSpPr>
          <p:spPr>
            <a:xfrm rot="5400000">
              <a:off x="11377200" y="4556700"/>
              <a:ext cx="174800" cy="24350"/>
            </a:xfrm>
            <a:custGeom>
              <a:avLst/>
              <a:gdLst/>
              <a:ahLst/>
              <a:cxnLst/>
              <a:rect l="l" t="t" r="r" b="b"/>
              <a:pathLst>
                <a:path w="6992" h="974" fill="none" extrusionOk="0">
                  <a:moveTo>
                    <a:pt x="1" y="913"/>
                  </a:moveTo>
                  <a:cubicBezTo>
                    <a:pt x="639" y="97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36"/>
            <p:cNvSpPr/>
            <p:nvPr/>
          </p:nvSpPr>
          <p:spPr>
            <a:xfrm rot="5400000">
              <a:off x="11335400" y="4556700"/>
              <a:ext cx="174800" cy="24350"/>
            </a:xfrm>
            <a:custGeom>
              <a:avLst/>
              <a:gdLst/>
              <a:ahLst/>
              <a:cxnLst/>
              <a:rect l="l" t="t" r="r" b="b"/>
              <a:pathLst>
                <a:path w="6992" h="974" fill="none" extrusionOk="0">
                  <a:moveTo>
                    <a:pt x="1" y="913"/>
                  </a:moveTo>
                  <a:cubicBezTo>
                    <a:pt x="639" y="973"/>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36"/>
            <p:cNvSpPr/>
            <p:nvPr/>
          </p:nvSpPr>
          <p:spPr>
            <a:xfrm rot="5400000">
              <a:off x="11294363" y="4556713"/>
              <a:ext cx="174800" cy="24325"/>
            </a:xfrm>
            <a:custGeom>
              <a:avLst/>
              <a:gdLst/>
              <a:ahLst/>
              <a:cxnLst/>
              <a:rect l="l" t="t" r="r" b="b"/>
              <a:pathLst>
                <a:path w="6992" h="973" fill="none" extrusionOk="0">
                  <a:moveTo>
                    <a:pt x="1" y="912"/>
                  </a:moveTo>
                  <a:cubicBezTo>
                    <a:pt x="639" y="97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36"/>
            <p:cNvSpPr/>
            <p:nvPr/>
          </p:nvSpPr>
          <p:spPr>
            <a:xfrm rot="5400000">
              <a:off x="11252575" y="4556700"/>
              <a:ext cx="174800" cy="24350"/>
            </a:xfrm>
            <a:custGeom>
              <a:avLst/>
              <a:gdLst/>
              <a:ahLst/>
              <a:cxnLst/>
              <a:rect l="l" t="t" r="r" b="b"/>
              <a:pathLst>
                <a:path w="6992" h="974" fill="none" extrusionOk="0">
                  <a:moveTo>
                    <a:pt x="1" y="913"/>
                  </a:moveTo>
                  <a:cubicBezTo>
                    <a:pt x="639" y="973"/>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36"/>
            <p:cNvSpPr/>
            <p:nvPr/>
          </p:nvSpPr>
          <p:spPr>
            <a:xfrm rot="5400000">
              <a:off x="11210775" y="4556700"/>
              <a:ext cx="174800" cy="24350"/>
            </a:xfrm>
            <a:custGeom>
              <a:avLst/>
              <a:gdLst/>
              <a:ahLst/>
              <a:cxnLst/>
              <a:rect l="l" t="t" r="r" b="b"/>
              <a:pathLst>
                <a:path w="6992" h="974" fill="none" extrusionOk="0">
                  <a:moveTo>
                    <a:pt x="1" y="912"/>
                  </a:moveTo>
                  <a:cubicBezTo>
                    <a:pt x="639" y="973"/>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36"/>
            <p:cNvSpPr/>
            <p:nvPr/>
          </p:nvSpPr>
          <p:spPr>
            <a:xfrm rot="5400000">
              <a:off x="11170125" y="4556325"/>
              <a:ext cx="174800" cy="25100"/>
            </a:xfrm>
            <a:custGeom>
              <a:avLst/>
              <a:gdLst/>
              <a:ahLst/>
              <a:cxnLst/>
              <a:rect l="l" t="t" r="r" b="b"/>
              <a:pathLst>
                <a:path w="6992" h="1004" fill="none" extrusionOk="0">
                  <a:moveTo>
                    <a:pt x="1" y="912"/>
                  </a:moveTo>
                  <a:cubicBezTo>
                    <a:pt x="639" y="100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36"/>
            <p:cNvSpPr/>
            <p:nvPr/>
          </p:nvSpPr>
          <p:spPr>
            <a:xfrm rot="5400000">
              <a:off x="11128325" y="4556325"/>
              <a:ext cx="174800" cy="25100"/>
            </a:xfrm>
            <a:custGeom>
              <a:avLst/>
              <a:gdLst/>
              <a:ahLst/>
              <a:cxnLst/>
              <a:rect l="l" t="t" r="r" b="b"/>
              <a:pathLst>
                <a:path w="6992" h="1004" fill="none" extrusionOk="0">
                  <a:moveTo>
                    <a:pt x="1" y="912"/>
                  </a:moveTo>
                  <a:cubicBezTo>
                    <a:pt x="639" y="100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36"/>
            <p:cNvSpPr/>
            <p:nvPr/>
          </p:nvSpPr>
          <p:spPr>
            <a:xfrm rot="5400000">
              <a:off x="11087675" y="4556700"/>
              <a:ext cx="174800" cy="24350"/>
            </a:xfrm>
            <a:custGeom>
              <a:avLst/>
              <a:gdLst/>
              <a:ahLst/>
              <a:cxnLst/>
              <a:rect l="l" t="t" r="r" b="b"/>
              <a:pathLst>
                <a:path w="6992" h="974" fill="none" extrusionOk="0">
                  <a:moveTo>
                    <a:pt x="1" y="912"/>
                  </a:moveTo>
                  <a:cubicBezTo>
                    <a:pt x="639" y="973"/>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36"/>
            <p:cNvSpPr/>
            <p:nvPr/>
          </p:nvSpPr>
          <p:spPr>
            <a:xfrm rot="5400000">
              <a:off x="11045500" y="4556325"/>
              <a:ext cx="174800" cy="25100"/>
            </a:xfrm>
            <a:custGeom>
              <a:avLst/>
              <a:gdLst/>
              <a:ahLst/>
              <a:cxnLst/>
              <a:rect l="l" t="t" r="r" b="b"/>
              <a:pathLst>
                <a:path w="6992" h="1004" fill="none" extrusionOk="0">
                  <a:moveTo>
                    <a:pt x="1" y="912"/>
                  </a:moveTo>
                  <a:cubicBezTo>
                    <a:pt x="639" y="100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36"/>
            <p:cNvSpPr/>
            <p:nvPr/>
          </p:nvSpPr>
          <p:spPr>
            <a:xfrm rot="5400000">
              <a:off x="11004088" y="4556713"/>
              <a:ext cx="174800" cy="24325"/>
            </a:xfrm>
            <a:custGeom>
              <a:avLst/>
              <a:gdLst/>
              <a:ahLst/>
              <a:cxnLst/>
              <a:rect l="l" t="t" r="r" b="b"/>
              <a:pathLst>
                <a:path w="6992" h="973" fill="none" extrusionOk="0">
                  <a:moveTo>
                    <a:pt x="1" y="912"/>
                  </a:moveTo>
                  <a:cubicBezTo>
                    <a:pt x="639" y="97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36"/>
            <p:cNvSpPr/>
            <p:nvPr/>
          </p:nvSpPr>
          <p:spPr>
            <a:xfrm rot="5400000">
              <a:off x="10963050" y="4556700"/>
              <a:ext cx="174800" cy="24350"/>
            </a:xfrm>
            <a:custGeom>
              <a:avLst/>
              <a:gdLst/>
              <a:ahLst/>
              <a:cxnLst/>
              <a:rect l="l" t="t" r="r" b="b"/>
              <a:pathLst>
                <a:path w="6992" h="974" fill="none" extrusionOk="0">
                  <a:moveTo>
                    <a:pt x="1" y="912"/>
                  </a:moveTo>
                  <a:cubicBezTo>
                    <a:pt x="639" y="97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36"/>
            <p:cNvSpPr/>
            <p:nvPr/>
          </p:nvSpPr>
          <p:spPr>
            <a:xfrm rot="5400000">
              <a:off x="10921263" y="4556713"/>
              <a:ext cx="174800" cy="24325"/>
            </a:xfrm>
            <a:custGeom>
              <a:avLst/>
              <a:gdLst/>
              <a:ahLst/>
              <a:cxnLst/>
              <a:rect l="l" t="t" r="r" b="b"/>
              <a:pathLst>
                <a:path w="6992" h="973" fill="none" extrusionOk="0">
                  <a:moveTo>
                    <a:pt x="1" y="912"/>
                  </a:moveTo>
                  <a:cubicBezTo>
                    <a:pt x="639" y="97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36"/>
            <p:cNvSpPr/>
            <p:nvPr/>
          </p:nvSpPr>
          <p:spPr>
            <a:xfrm rot="5400000">
              <a:off x="10880225" y="4556700"/>
              <a:ext cx="174800" cy="24350"/>
            </a:xfrm>
            <a:custGeom>
              <a:avLst/>
              <a:gdLst/>
              <a:ahLst/>
              <a:cxnLst/>
              <a:rect l="l" t="t" r="r" b="b"/>
              <a:pathLst>
                <a:path w="6992" h="974" fill="none" extrusionOk="0">
                  <a:moveTo>
                    <a:pt x="1" y="912"/>
                  </a:moveTo>
                  <a:cubicBezTo>
                    <a:pt x="639" y="973"/>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36"/>
            <p:cNvSpPr/>
            <p:nvPr/>
          </p:nvSpPr>
          <p:spPr>
            <a:xfrm rot="5400000">
              <a:off x="10838425" y="4556700"/>
              <a:ext cx="174800" cy="24350"/>
            </a:xfrm>
            <a:custGeom>
              <a:avLst/>
              <a:gdLst/>
              <a:ahLst/>
              <a:cxnLst/>
              <a:rect l="l" t="t" r="r" b="b"/>
              <a:pathLst>
                <a:path w="6992" h="974" fill="none" extrusionOk="0">
                  <a:moveTo>
                    <a:pt x="1" y="912"/>
                  </a:moveTo>
                  <a:cubicBezTo>
                    <a:pt x="639" y="97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36"/>
            <p:cNvSpPr/>
            <p:nvPr/>
          </p:nvSpPr>
          <p:spPr>
            <a:xfrm rot="5400000">
              <a:off x="10796638" y="4556713"/>
              <a:ext cx="174800" cy="24325"/>
            </a:xfrm>
            <a:custGeom>
              <a:avLst/>
              <a:gdLst/>
              <a:ahLst/>
              <a:cxnLst/>
              <a:rect l="l" t="t" r="r" b="b"/>
              <a:pathLst>
                <a:path w="6992" h="973" fill="none" extrusionOk="0">
                  <a:moveTo>
                    <a:pt x="1" y="912"/>
                  </a:moveTo>
                  <a:cubicBezTo>
                    <a:pt x="639" y="97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36"/>
            <p:cNvSpPr/>
            <p:nvPr/>
          </p:nvSpPr>
          <p:spPr>
            <a:xfrm rot="5400000">
              <a:off x="10755975" y="4556325"/>
              <a:ext cx="174800" cy="25100"/>
            </a:xfrm>
            <a:custGeom>
              <a:avLst/>
              <a:gdLst/>
              <a:ahLst/>
              <a:cxnLst/>
              <a:rect l="l" t="t" r="r" b="b"/>
              <a:pathLst>
                <a:path w="6992" h="1004" fill="none" extrusionOk="0">
                  <a:moveTo>
                    <a:pt x="1" y="912"/>
                  </a:moveTo>
                  <a:cubicBezTo>
                    <a:pt x="639" y="100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36"/>
            <p:cNvSpPr/>
            <p:nvPr/>
          </p:nvSpPr>
          <p:spPr>
            <a:xfrm rot="5400000">
              <a:off x="10714200" y="4556325"/>
              <a:ext cx="174800" cy="25100"/>
            </a:xfrm>
            <a:custGeom>
              <a:avLst/>
              <a:gdLst/>
              <a:ahLst/>
              <a:cxnLst/>
              <a:rect l="l" t="t" r="r" b="b"/>
              <a:pathLst>
                <a:path w="6992" h="1004" fill="none" extrusionOk="0">
                  <a:moveTo>
                    <a:pt x="1" y="913"/>
                  </a:moveTo>
                  <a:cubicBezTo>
                    <a:pt x="639" y="100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36"/>
            <p:cNvSpPr/>
            <p:nvPr/>
          </p:nvSpPr>
          <p:spPr>
            <a:xfrm rot="5400000">
              <a:off x="10672400" y="4556325"/>
              <a:ext cx="174800" cy="25100"/>
            </a:xfrm>
            <a:custGeom>
              <a:avLst/>
              <a:gdLst/>
              <a:ahLst/>
              <a:cxnLst/>
              <a:rect l="l" t="t" r="r" b="b"/>
              <a:pathLst>
                <a:path w="6992" h="1004" fill="none" extrusionOk="0">
                  <a:moveTo>
                    <a:pt x="1" y="912"/>
                  </a:moveTo>
                  <a:cubicBezTo>
                    <a:pt x="639" y="100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36"/>
            <p:cNvSpPr/>
            <p:nvPr/>
          </p:nvSpPr>
          <p:spPr>
            <a:xfrm rot="5400000">
              <a:off x="10631750" y="4556700"/>
              <a:ext cx="174800" cy="24350"/>
            </a:xfrm>
            <a:custGeom>
              <a:avLst/>
              <a:gdLst/>
              <a:ahLst/>
              <a:cxnLst/>
              <a:rect l="l" t="t" r="r" b="b"/>
              <a:pathLst>
                <a:path w="6992" h="974" fill="none" extrusionOk="0">
                  <a:moveTo>
                    <a:pt x="1" y="913"/>
                  </a:moveTo>
                  <a:cubicBezTo>
                    <a:pt x="639" y="97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36"/>
            <p:cNvSpPr/>
            <p:nvPr/>
          </p:nvSpPr>
          <p:spPr>
            <a:xfrm rot="5400000">
              <a:off x="10589575" y="4556325"/>
              <a:ext cx="174800" cy="25100"/>
            </a:xfrm>
            <a:custGeom>
              <a:avLst/>
              <a:gdLst/>
              <a:ahLst/>
              <a:cxnLst/>
              <a:rect l="l" t="t" r="r" b="b"/>
              <a:pathLst>
                <a:path w="6992" h="1004" fill="none" extrusionOk="0">
                  <a:moveTo>
                    <a:pt x="1" y="913"/>
                  </a:moveTo>
                  <a:cubicBezTo>
                    <a:pt x="639" y="100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36"/>
            <p:cNvSpPr/>
            <p:nvPr/>
          </p:nvSpPr>
          <p:spPr>
            <a:xfrm rot="5400000">
              <a:off x="10548913" y="4556713"/>
              <a:ext cx="174800" cy="24325"/>
            </a:xfrm>
            <a:custGeom>
              <a:avLst/>
              <a:gdLst/>
              <a:ahLst/>
              <a:cxnLst/>
              <a:rect l="l" t="t" r="r" b="b"/>
              <a:pathLst>
                <a:path w="6992" h="973" fill="none" extrusionOk="0">
                  <a:moveTo>
                    <a:pt x="1" y="912"/>
                  </a:moveTo>
                  <a:cubicBezTo>
                    <a:pt x="639" y="97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36"/>
            <p:cNvSpPr/>
            <p:nvPr/>
          </p:nvSpPr>
          <p:spPr>
            <a:xfrm rot="5400000">
              <a:off x="10507125" y="4556700"/>
              <a:ext cx="174800" cy="24350"/>
            </a:xfrm>
            <a:custGeom>
              <a:avLst/>
              <a:gdLst/>
              <a:ahLst/>
              <a:cxnLst/>
              <a:rect l="l" t="t" r="r" b="b"/>
              <a:pathLst>
                <a:path w="6992" h="974" fill="none" extrusionOk="0">
                  <a:moveTo>
                    <a:pt x="1" y="913"/>
                  </a:moveTo>
                  <a:cubicBezTo>
                    <a:pt x="639" y="97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36"/>
            <p:cNvSpPr/>
            <p:nvPr/>
          </p:nvSpPr>
          <p:spPr>
            <a:xfrm rot="5400000">
              <a:off x="10465325" y="4556700"/>
              <a:ext cx="174800" cy="24350"/>
            </a:xfrm>
            <a:custGeom>
              <a:avLst/>
              <a:gdLst/>
              <a:ahLst/>
              <a:cxnLst/>
              <a:rect l="l" t="t" r="r" b="b"/>
              <a:pathLst>
                <a:path w="6992" h="974" fill="none" extrusionOk="0">
                  <a:moveTo>
                    <a:pt x="1" y="912"/>
                  </a:moveTo>
                  <a:cubicBezTo>
                    <a:pt x="639" y="973"/>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36"/>
            <p:cNvSpPr/>
            <p:nvPr/>
          </p:nvSpPr>
          <p:spPr>
            <a:xfrm rot="5400000">
              <a:off x="10424300" y="4556700"/>
              <a:ext cx="174800" cy="24350"/>
            </a:xfrm>
            <a:custGeom>
              <a:avLst/>
              <a:gdLst/>
              <a:ahLst/>
              <a:cxnLst/>
              <a:rect l="l" t="t" r="r" b="b"/>
              <a:pathLst>
                <a:path w="6992" h="974" fill="none" extrusionOk="0">
                  <a:moveTo>
                    <a:pt x="1" y="913"/>
                  </a:moveTo>
                  <a:cubicBezTo>
                    <a:pt x="639" y="97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36"/>
            <p:cNvSpPr/>
            <p:nvPr/>
          </p:nvSpPr>
          <p:spPr>
            <a:xfrm rot="5400000">
              <a:off x="10382500" y="4556700"/>
              <a:ext cx="174800" cy="24350"/>
            </a:xfrm>
            <a:custGeom>
              <a:avLst/>
              <a:gdLst/>
              <a:ahLst/>
              <a:cxnLst/>
              <a:rect l="l" t="t" r="r" b="b"/>
              <a:pathLst>
                <a:path w="6992" h="974" fill="none" extrusionOk="0">
                  <a:moveTo>
                    <a:pt x="1" y="913"/>
                  </a:moveTo>
                  <a:cubicBezTo>
                    <a:pt x="639" y="973"/>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36"/>
            <p:cNvSpPr/>
            <p:nvPr/>
          </p:nvSpPr>
          <p:spPr>
            <a:xfrm rot="5400000">
              <a:off x="10341850" y="4556325"/>
              <a:ext cx="174800" cy="25100"/>
            </a:xfrm>
            <a:custGeom>
              <a:avLst/>
              <a:gdLst/>
              <a:ahLst/>
              <a:cxnLst/>
              <a:rect l="l" t="t" r="r" b="b"/>
              <a:pathLst>
                <a:path w="6992" h="1004" fill="none" extrusionOk="0">
                  <a:moveTo>
                    <a:pt x="1" y="913"/>
                  </a:moveTo>
                  <a:cubicBezTo>
                    <a:pt x="639" y="100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36"/>
            <p:cNvSpPr/>
            <p:nvPr/>
          </p:nvSpPr>
          <p:spPr>
            <a:xfrm rot="5400000">
              <a:off x="10300050" y="4556325"/>
              <a:ext cx="174800" cy="25100"/>
            </a:xfrm>
            <a:custGeom>
              <a:avLst/>
              <a:gdLst/>
              <a:ahLst/>
              <a:cxnLst/>
              <a:rect l="l" t="t" r="r" b="b"/>
              <a:pathLst>
                <a:path w="6992" h="1004" fill="none" extrusionOk="0">
                  <a:moveTo>
                    <a:pt x="1" y="912"/>
                  </a:moveTo>
                  <a:cubicBezTo>
                    <a:pt x="639" y="100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36"/>
            <p:cNvSpPr/>
            <p:nvPr/>
          </p:nvSpPr>
          <p:spPr>
            <a:xfrm rot="5400000">
              <a:off x="10258250" y="4556325"/>
              <a:ext cx="174800" cy="25100"/>
            </a:xfrm>
            <a:custGeom>
              <a:avLst/>
              <a:gdLst/>
              <a:ahLst/>
              <a:cxnLst/>
              <a:rect l="l" t="t" r="r" b="b"/>
              <a:pathLst>
                <a:path w="6992" h="1004" fill="none" extrusionOk="0">
                  <a:moveTo>
                    <a:pt x="1" y="912"/>
                  </a:moveTo>
                  <a:cubicBezTo>
                    <a:pt x="639" y="100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36"/>
            <p:cNvSpPr/>
            <p:nvPr/>
          </p:nvSpPr>
          <p:spPr>
            <a:xfrm rot="5400000">
              <a:off x="10217225" y="4556325"/>
              <a:ext cx="174800" cy="25100"/>
            </a:xfrm>
            <a:custGeom>
              <a:avLst/>
              <a:gdLst/>
              <a:ahLst/>
              <a:cxnLst/>
              <a:rect l="l" t="t" r="r" b="b"/>
              <a:pathLst>
                <a:path w="6992" h="1004" fill="none" extrusionOk="0">
                  <a:moveTo>
                    <a:pt x="1" y="912"/>
                  </a:moveTo>
                  <a:cubicBezTo>
                    <a:pt x="639" y="100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36"/>
            <p:cNvSpPr/>
            <p:nvPr/>
          </p:nvSpPr>
          <p:spPr>
            <a:xfrm rot="5400000">
              <a:off x="10175425" y="4556325"/>
              <a:ext cx="174800" cy="25100"/>
            </a:xfrm>
            <a:custGeom>
              <a:avLst/>
              <a:gdLst/>
              <a:ahLst/>
              <a:cxnLst/>
              <a:rect l="l" t="t" r="r" b="b"/>
              <a:pathLst>
                <a:path w="6992" h="1004" fill="none" extrusionOk="0">
                  <a:moveTo>
                    <a:pt x="1" y="912"/>
                  </a:moveTo>
                  <a:cubicBezTo>
                    <a:pt x="639" y="100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36"/>
            <p:cNvSpPr/>
            <p:nvPr/>
          </p:nvSpPr>
          <p:spPr>
            <a:xfrm rot="5400000">
              <a:off x="10133625" y="4556325"/>
              <a:ext cx="174800" cy="25100"/>
            </a:xfrm>
            <a:custGeom>
              <a:avLst/>
              <a:gdLst/>
              <a:ahLst/>
              <a:cxnLst/>
              <a:rect l="l" t="t" r="r" b="b"/>
              <a:pathLst>
                <a:path w="6992" h="1004" fill="none" extrusionOk="0">
                  <a:moveTo>
                    <a:pt x="1" y="912"/>
                  </a:moveTo>
                  <a:cubicBezTo>
                    <a:pt x="639" y="100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36"/>
            <p:cNvSpPr/>
            <p:nvPr/>
          </p:nvSpPr>
          <p:spPr>
            <a:xfrm rot="5400000">
              <a:off x="10092975" y="4556700"/>
              <a:ext cx="174800" cy="24350"/>
            </a:xfrm>
            <a:custGeom>
              <a:avLst/>
              <a:gdLst/>
              <a:ahLst/>
              <a:cxnLst/>
              <a:rect l="l" t="t" r="r" b="b"/>
              <a:pathLst>
                <a:path w="6992" h="974" fill="none" extrusionOk="0">
                  <a:moveTo>
                    <a:pt x="1" y="912"/>
                  </a:moveTo>
                  <a:cubicBezTo>
                    <a:pt x="639" y="97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36"/>
            <p:cNvSpPr/>
            <p:nvPr/>
          </p:nvSpPr>
          <p:spPr>
            <a:xfrm rot="5400000">
              <a:off x="10051188" y="4556713"/>
              <a:ext cx="174800" cy="24325"/>
            </a:xfrm>
            <a:custGeom>
              <a:avLst/>
              <a:gdLst/>
              <a:ahLst/>
              <a:cxnLst/>
              <a:rect l="l" t="t" r="r" b="b"/>
              <a:pathLst>
                <a:path w="6992" h="973" fill="none" extrusionOk="0">
                  <a:moveTo>
                    <a:pt x="1" y="912"/>
                  </a:moveTo>
                  <a:cubicBezTo>
                    <a:pt x="639" y="97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36"/>
            <p:cNvSpPr/>
            <p:nvPr/>
          </p:nvSpPr>
          <p:spPr>
            <a:xfrm rot="5400000">
              <a:off x="10010150" y="4556700"/>
              <a:ext cx="174800" cy="24350"/>
            </a:xfrm>
            <a:custGeom>
              <a:avLst/>
              <a:gdLst/>
              <a:ahLst/>
              <a:cxnLst/>
              <a:rect l="l" t="t" r="r" b="b"/>
              <a:pathLst>
                <a:path w="6992" h="974" fill="none" extrusionOk="0">
                  <a:moveTo>
                    <a:pt x="1" y="912"/>
                  </a:moveTo>
                  <a:cubicBezTo>
                    <a:pt x="639" y="973"/>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36"/>
            <p:cNvSpPr/>
            <p:nvPr/>
          </p:nvSpPr>
          <p:spPr>
            <a:xfrm rot="5400000">
              <a:off x="9968363" y="4556713"/>
              <a:ext cx="174800" cy="24325"/>
            </a:xfrm>
            <a:custGeom>
              <a:avLst/>
              <a:gdLst/>
              <a:ahLst/>
              <a:cxnLst/>
              <a:rect l="l" t="t" r="r" b="b"/>
              <a:pathLst>
                <a:path w="6992" h="973" fill="none" extrusionOk="0">
                  <a:moveTo>
                    <a:pt x="1" y="912"/>
                  </a:moveTo>
                  <a:cubicBezTo>
                    <a:pt x="639" y="97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36"/>
            <p:cNvSpPr/>
            <p:nvPr/>
          </p:nvSpPr>
          <p:spPr>
            <a:xfrm rot="5400000">
              <a:off x="9926563" y="4556713"/>
              <a:ext cx="174800" cy="24325"/>
            </a:xfrm>
            <a:custGeom>
              <a:avLst/>
              <a:gdLst/>
              <a:ahLst/>
              <a:cxnLst/>
              <a:rect l="l" t="t" r="r" b="b"/>
              <a:pathLst>
                <a:path w="6992" h="973" fill="none" extrusionOk="0">
                  <a:moveTo>
                    <a:pt x="1" y="912"/>
                  </a:moveTo>
                  <a:cubicBezTo>
                    <a:pt x="639" y="97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36"/>
            <p:cNvSpPr/>
            <p:nvPr/>
          </p:nvSpPr>
          <p:spPr>
            <a:xfrm rot="5400000">
              <a:off x="9885900" y="4556325"/>
              <a:ext cx="174800" cy="25100"/>
            </a:xfrm>
            <a:custGeom>
              <a:avLst/>
              <a:gdLst/>
              <a:ahLst/>
              <a:cxnLst/>
              <a:rect l="l" t="t" r="r" b="b"/>
              <a:pathLst>
                <a:path w="6992" h="1004" fill="none" extrusionOk="0">
                  <a:moveTo>
                    <a:pt x="1" y="912"/>
                  </a:moveTo>
                  <a:cubicBezTo>
                    <a:pt x="639" y="100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36"/>
            <p:cNvSpPr/>
            <p:nvPr/>
          </p:nvSpPr>
          <p:spPr>
            <a:xfrm rot="5400000">
              <a:off x="9844125" y="4556325"/>
              <a:ext cx="174800" cy="25100"/>
            </a:xfrm>
            <a:custGeom>
              <a:avLst/>
              <a:gdLst/>
              <a:ahLst/>
              <a:cxnLst/>
              <a:rect l="l" t="t" r="r" b="b"/>
              <a:pathLst>
                <a:path w="6992" h="1004" fill="none" extrusionOk="0">
                  <a:moveTo>
                    <a:pt x="1" y="913"/>
                  </a:moveTo>
                  <a:cubicBezTo>
                    <a:pt x="639" y="100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36"/>
            <p:cNvSpPr/>
            <p:nvPr/>
          </p:nvSpPr>
          <p:spPr>
            <a:xfrm rot="5400000">
              <a:off x="9803075" y="4556325"/>
              <a:ext cx="174800" cy="25100"/>
            </a:xfrm>
            <a:custGeom>
              <a:avLst/>
              <a:gdLst/>
              <a:ahLst/>
              <a:cxnLst/>
              <a:rect l="l" t="t" r="r" b="b"/>
              <a:pathLst>
                <a:path w="6992" h="1004" fill="none" extrusionOk="0">
                  <a:moveTo>
                    <a:pt x="1" y="912"/>
                  </a:moveTo>
                  <a:cubicBezTo>
                    <a:pt x="639" y="100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36"/>
            <p:cNvSpPr/>
            <p:nvPr/>
          </p:nvSpPr>
          <p:spPr>
            <a:xfrm rot="5400000">
              <a:off x="9761300" y="4556325"/>
              <a:ext cx="174800" cy="25100"/>
            </a:xfrm>
            <a:custGeom>
              <a:avLst/>
              <a:gdLst/>
              <a:ahLst/>
              <a:cxnLst/>
              <a:rect l="l" t="t" r="r" b="b"/>
              <a:pathLst>
                <a:path w="6992" h="1004" fill="none" extrusionOk="0">
                  <a:moveTo>
                    <a:pt x="1" y="913"/>
                  </a:moveTo>
                  <a:cubicBezTo>
                    <a:pt x="639" y="100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36"/>
            <p:cNvSpPr/>
            <p:nvPr/>
          </p:nvSpPr>
          <p:spPr>
            <a:xfrm rot="5400000">
              <a:off x="9719500" y="4556325"/>
              <a:ext cx="174800" cy="25100"/>
            </a:xfrm>
            <a:custGeom>
              <a:avLst/>
              <a:gdLst/>
              <a:ahLst/>
              <a:cxnLst/>
              <a:rect l="l" t="t" r="r" b="b"/>
              <a:pathLst>
                <a:path w="6992" h="1004" fill="none" extrusionOk="0">
                  <a:moveTo>
                    <a:pt x="1" y="913"/>
                  </a:moveTo>
                  <a:cubicBezTo>
                    <a:pt x="639" y="100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36"/>
            <p:cNvSpPr/>
            <p:nvPr/>
          </p:nvSpPr>
          <p:spPr>
            <a:xfrm rot="5400000">
              <a:off x="9678838" y="4556713"/>
              <a:ext cx="174800" cy="24325"/>
            </a:xfrm>
            <a:custGeom>
              <a:avLst/>
              <a:gdLst/>
              <a:ahLst/>
              <a:cxnLst/>
              <a:rect l="l" t="t" r="r" b="b"/>
              <a:pathLst>
                <a:path w="6992" h="973" fill="none" extrusionOk="0">
                  <a:moveTo>
                    <a:pt x="1" y="912"/>
                  </a:moveTo>
                  <a:cubicBezTo>
                    <a:pt x="639" y="97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36"/>
            <p:cNvSpPr/>
            <p:nvPr/>
          </p:nvSpPr>
          <p:spPr>
            <a:xfrm rot="5400000">
              <a:off x="9637050" y="4556700"/>
              <a:ext cx="174800" cy="24350"/>
            </a:xfrm>
            <a:custGeom>
              <a:avLst/>
              <a:gdLst/>
              <a:ahLst/>
              <a:cxnLst/>
              <a:rect l="l" t="t" r="r" b="b"/>
              <a:pathLst>
                <a:path w="6992" h="974" fill="none" extrusionOk="0">
                  <a:moveTo>
                    <a:pt x="1" y="913"/>
                  </a:moveTo>
                  <a:cubicBezTo>
                    <a:pt x="639" y="973"/>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36"/>
            <p:cNvSpPr/>
            <p:nvPr/>
          </p:nvSpPr>
          <p:spPr>
            <a:xfrm rot="5400000">
              <a:off x="9595250" y="4556700"/>
              <a:ext cx="174800" cy="24350"/>
            </a:xfrm>
            <a:custGeom>
              <a:avLst/>
              <a:gdLst/>
              <a:ahLst/>
              <a:cxnLst/>
              <a:rect l="l" t="t" r="r" b="b"/>
              <a:pathLst>
                <a:path w="6992" h="974" fill="none" extrusionOk="0">
                  <a:moveTo>
                    <a:pt x="1" y="912"/>
                  </a:moveTo>
                  <a:cubicBezTo>
                    <a:pt x="639" y="973"/>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36"/>
            <p:cNvSpPr/>
            <p:nvPr/>
          </p:nvSpPr>
          <p:spPr>
            <a:xfrm rot="5400000">
              <a:off x="9554225" y="4556700"/>
              <a:ext cx="174800" cy="24350"/>
            </a:xfrm>
            <a:custGeom>
              <a:avLst/>
              <a:gdLst/>
              <a:ahLst/>
              <a:cxnLst/>
              <a:rect l="l" t="t" r="r" b="b"/>
              <a:pathLst>
                <a:path w="6992" h="974" fill="none" extrusionOk="0">
                  <a:moveTo>
                    <a:pt x="1" y="913"/>
                  </a:moveTo>
                  <a:cubicBezTo>
                    <a:pt x="639" y="97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36"/>
            <p:cNvSpPr/>
            <p:nvPr/>
          </p:nvSpPr>
          <p:spPr>
            <a:xfrm rot="5400000">
              <a:off x="9512425" y="4556700"/>
              <a:ext cx="174800" cy="24350"/>
            </a:xfrm>
            <a:custGeom>
              <a:avLst/>
              <a:gdLst/>
              <a:ahLst/>
              <a:cxnLst/>
              <a:rect l="l" t="t" r="r" b="b"/>
              <a:pathLst>
                <a:path w="6992" h="974" fill="none" extrusionOk="0">
                  <a:moveTo>
                    <a:pt x="1" y="913"/>
                  </a:moveTo>
                  <a:cubicBezTo>
                    <a:pt x="639" y="973"/>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36"/>
            <p:cNvSpPr/>
            <p:nvPr/>
          </p:nvSpPr>
          <p:spPr>
            <a:xfrm rot="5400000">
              <a:off x="9471775" y="4556325"/>
              <a:ext cx="174800" cy="25100"/>
            </a:xfrm>
            <a:custGeom>
              <a:avLst/>
              <a:gdLst/>
              <a:ahLst/>
              <a:cxnLst/>
              <a:rect l="l" t="t" r="r" b="b"/>
              <a:pathLst>
                <a:path w="6992" h="1004" fill="none" extrusionOk="0">
                  <a:moveTo>
                    <a:pt x="1" y="912"/>
                  </a:moveTo>
                  <a:cubicBezTo>
                    <a:pt x="639" y="100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36"/>
            <p:cNvSpPr/>
            <p:nvPr/>
          </p:nvSpPr>
          <p:spPr>
            <a:xfrm rot="5400000">
              <a:off x="9429975" y="4556325"/>
              <a:ext cx="174800" cy="25100"/>
            </a:xfrm>
            <a:custGeom>
              <a:avLst/>
              <a:gdLst/>
              <a:ahLst/>
              <a:cxnLst/>
              <a:rect l="l" t="t" r="r" b="b"/>
              <a:pathLst>
                <a:path w="6992" h="1004" fill="none" extrusionOk="0">
                  <a:moveTo>
                    <a:pt x="1" y="912"/>
                  </a:moveTo>
                  <a:cubicBezTo>
                    <a:pt x="639" y="100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36"/>
            <p:cNvSpPr/>
            <p:nvPr/>
          </p:nvSpPr>
          <p:spPr>
            <a:xfrm rot="5400000">
              <a:off x="9388175" y="4556325"/>
              <a:ext cx="174800" cy="25100"/>
            </a:xfrm>
            <a:custGeom>
              <a:avLst/>
              <a:gdLst/>
              <a:ahLst/>
              <a:cxnLst/>
              <a:rect l="l" t="t" r="r" b="b"/>
              <a:pathLst>
                <a:path w="6992" h="1004" fill="none" extrusionOk="0">
                  <a:moveTo>
                    <a:pt x="1" y="912"/>
                  </a:moveTo>
                  <a:cubicBezTo>
                    <a:pt x="639" y="100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36"/>
            <p:cNvSpPr/>
            <p:nvPr/>
          </p:nvSpPr>
          <p:spPr>
            <a:xfrm rot="5400000">
              <a:off x="9347150" y="4556325"/>
              <a:ext cx="174800" cy="25100"/>
            </a:xfrm>
            <a:custGeom>
              <a:avLst/>
              <a:gdLst/>
              <a:ahLst/>
              <a:cxnLst/>
              <a:rect l="l" t="t" r="r" b="b"/>
              <a:pathLst>
                <a:path w="6992" h="1004" fill="none" extrusionOk="0">
                  <a:moveTo>
                    <a:pt x="1" y="912"/>
                  </a:moveTo>
                  <a:cubicBezTo>
                    <a:pt x="639" y="1004"/>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list 1">
  <p:cSld name="CUSTOM_16">
    <p:spTree>
      <p:nvGrpSpPr>
        <p:cNvPr id="1" name="Shape 804"/>
        <p:cNvGrpSpPr/>
        <p:nvPr/>
      </p:nvGrpSpPr>
      <p:grpSpPr>
        <a:xfrm>
          <a:off x="0" y="0"/>
          <a:ext cx="0" cy="0"/>
          <a:chOff x="0" y="0"/>
          <a:chExt cx="0" cy="0"/>
        </a:xfrm>
      </p:grpSpPr>
      <p:sp>
        <p:nvSpPr>
          <p:cNvPr id="805" name="Google Shape;805;p37"/>
          <p:cNvSpPr/>
          <p:nvPr/>
        </p:nvSpPr>
        <p:spPr>
          <a:xfrm rot="5400000">
            <a:off x="5807700" y="1912350"/>
            <a:ext cx="5506200" cy="13188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06" name="Google Shape;806;p37"/>
          <p:cNvGrpSpPr/>
          <p:nvPr/>
        </p:nvGrpSpPr>
        <p:grpSpPr>
          <a:xfrm flipH="1">
            <a:off x="6262107" y="661664"/>
            <a:ext cx="3823739" cy="312682"/>
            <a:chOff x="9422000" y="4481475"/>
            <a:chExt cx="2137600" cy="174800"/>
          </a:xfrm>
        </p:grpSpPr>
        <p:sp>
          <p:nvSpPr>
            <p:cNvPr id="807" name="Google Shape;807;p37"/>
            <p:cNvSpPr/>
            <p:nvPr/>
          </p:nvSpPr>
          <p:spPr>
            <a:xfrm rot="5400000">
              <a:off x="11460025" y="4556700"/>
              <a:ext cx="174800" cy="24350"/>
            </a:xfrm>
            <a:custGeom>
              <a:avLst/>
              <a:gdLst/>
              <a:ahLst/>
              <a:cxnLst/>
              <a:rect l="l" t="t" r="r" b="b"/>
              <a:pathLst>
                <a:path w="6992" h="974" fill="none" extrusionOk="0">
                  <a:moveTo>
                    <a:pt x="1" y="913"/>
                  </a:moveTo>
                  <a:cubicBezTo>
                    <a:pt x="639" y="973"/>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37"/>
            <p:cNvSpPr/>
            <p:nvPr/>
          </p:nvSpPr>
          <p:spPr>
            <a:xfrm rot="5400000">
              <a:off x="11418988" y="4556713"/>
              <a:ext cx="174800" cy="24325"/>
            </a:xfrm>
            <a:custGeom>
              <a:avLst/>
              <a:gdLst/>
              <a:ahLst/>
              <a:cxnLst/>
              <a:rect l="l" t="t" r="r" b="b"/>
              <a:pathLst>
                <a:path w="6992" h="973" fill="none" extrusionOk="0">
                  <a:moveTo>
                    <a:pt x="1" y="912"/>
                  </a:moveTo>
                  <a:cubicBezTo>
                    <a:pt x="639" y="97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37"/>
            <p:cNvSpPr/>
            <p:nvPr/>
          </p:nvSpPr>
          <p:spPr>
            <a:xfrm rot="5400000">
              <a:off x="11377200" y="4556700"/>
              <a:ext cx="174800" cy="24350"/>
            </a:xfrm>
            <a:custGeom>
              <a:avLst/>
              <a:gdLst/>
              <a:ahLst/>
              <a:cxnLst/>
              <a:rect l="l" t="t" r="r" b="b"/>
              <a:pathLst>
                <a:path w="6992" h="974" fill="none" extrusionOk="0">
                  <a:moveTo>
                    <a:pt x="1" y="913"/>
                  </a:moveTo>
                  <a:cubicBezTo>
                    <a:pt x="639" y="97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37"/>
            <p:cNvSpPr/>
            <p:nvPr/>
          </p:nvSpPr>
          <p:spPr>
            <a:xfrm rot="5400000">
              <a:off x="11335400" y="4556700"/>
              <a:ext cx="174800" cy="24350"/>
            </a:xfrm>
            <a:custGeom>
              <a:avLst/>
              <a:gdLst/>
              <a:ahLst/>
              <a:cxnLst/>
              <a:rect l="l" t="t" r="r" b="b"/>
              <a:pathLst>
                <a:path w="6992" h="974" fill="none" extrusionOk="0">
                  <a:moveTo>
                    <a:pt x="1" y="913"/>
                  </a:moveTo>
                  <a:cubicBezTo>
                    <a:pt x="639" y="973"/>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37"/>
            <p:cNvSpPr/>
            <p:nvPr/>
          </p:nvSpPr>
          <p:spPr>
            <a:xfrm rot="5400000">
              <a:off x="11294363" y="4556713"/>
              <a:ext cx="174800" cy="24325"/>
            </a:xfrm>
            <a:custGeom>
              <a:avLst/>
              <a:gdLst/>
              <a:ahLst/>
              <a:cxnLst/>
              <a:rect l="l" t="t" r="r" b="b"/>
              <a:pathLst>
                <a:path w="6992" h="973" fill="none" extrusionOk="0">
                  <a:moveTo>
                    <a:pt x="1" y="912"/>
                  </a:moveTo>
                  <a:cubicBezTo>
                    <a:pt x="639" y="97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37"/>
            <p:cNvSpPr/>
            <p:nvPr/>
          </p:nvSpPr>
          <p:spPr>
            <a:xfrm rot="5400000">
              <a:off x="11252575" y="4556700"/>
              <a:ext cx="174800" cy="24350"/>
            </a:xfrm>
            <a:custGeom>
              <a:avLst/>
              <a:gdLst/>
              <a:ahLst/>
              <a:cxnLst/>
              <a:rect l="l" t="t" r="r" b="b"/>
              <a:pathLst>
                <a:path w="6992" h="974" fill="none" extrusionOk="0">
                  <a:moveTo>
                    <a:pt x="1" y="913"/>
                  </a:moveTo>
                  <a:cubicBezTo>
                    <a:pt x="639" y="973"/>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37"/>
            <p:cNvSpPr/>
            <p:nvPr/>
          </p:nvSpPr>
          <p:spPr>
            <a:xfrm rot="5400000">
              <a:off x="11210775" y="4556700"/>
              <a:ext cx="174800" cy="24350"/>
            </a:xfrm>
            <a:custGeom>
              <a:avLst/>
              <a:gdLst/>
              <a:ahLst/>
              <a:cxnLst/>
              <a:rect l="l" t="t" r="r" b="b"/>
              <a:pathLst>
                <a:path w="6992" h="974" fill="none" extrusionOk="0">
                  <a:moveTo>
                    <a:pt x="1" y="912"/>
                  </a:moveTo>
                  <a:cubicBezTo>
                    <a:pt x="639" y="973"/>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37"/>
            <p:cNvSpPr/>
            <p:nvPr/>
          </p:nvSpPr>
          <p:spPr>
            <a:xfrm rot="5400000">
              <a:off x="11170125" y="4556325"/>
              <a:ext cx="174800" cy="25100"/>
            </a:xfrm>
            <a:custGeom>
              <a:avLst/>
              <a:gdLst/>
              <a:ahLst/>
              <a:cxnLst/>
              <a:rect l="l" t="t" r="r" b="b"/>
              <a:pathLst>
                <a:path w="6992" h="1004" fill="none" extrusionOk="0">
                  <a:moveTo>
                    <a:pt x="1" y="912"/>
                  </a:moveTo>
                  <a:cubicBezTo>
                    <a:pt x="639" y="100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37"/>
            <p:cNvSpPr/>
            <p:nvPr/>
          </p:nvSpPr>
          <p:spPr>
            <a:xfrm rot="5400000">
              <a:off x="11128325" y="4556325"/>
              <a:ext cx="174800" cy="25100"/>
            </a:xfrm>
            <a:custGeom>
              <a:avLst/>
              <a:gdLst/>
              <a:ahLst/>
              <a:cxnLst/>
              <a:rect l="l" t="t" r="r" b="b"/>
              <a:pathLst>
                <a:path w="6992" h="1004" fill="none" extrusionOk="0">
                  <a:moveTo>
                    <a:pt x="1" y="912"/>
                  </a:moveTo>
                  <a:cubicBezTo>
                    <a:pt x="639" y="100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37"/>
            <p:cNvSpPr/>
            <p:nvPr/>
          </p:nvSpPr>
          <p:spPr>
            <a:xfrm rot="5400000">
              <a:off x="11087675" y="4556700"/>
              <a:ext cx="174800" cy="24350"/>
            </a:xfrm>
            <a:custGeom>
              <a:avLst/>
              <a:gdLst/>
              <a:ahLst/>
              <a:cxnLst/>
              <a:rect l="l" t="t" r="r" b="b"/>
              <a:pathLst>
                <a:path w="6992" h="974" fill="none" extrusionOk="0">
                  <a:moveTo>
                    <a:pt x="1" y="912"/>
                  </a:moveTo>
                  <a:cubicBezTo>
                    <a:pt x="639" y="973"/>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37"/>
            <p:cNvSpPr/>
            <p:nvPr/>
          </p:nvSpPr>
          <p:spPr>
            <a:xfrm rot="5400000">
              <a:off x="11045500" y="4556325"/>
              <a:ext cx="174800" cy="25100"/>
            </a:xfrm>
            <a:custGeom>
              <a:avLst/>
              <a:gdLst/>
              <a:ahLst/>
              <a:cxnLst/>
              <a:rect l="l" t="t" r="r" b="b"/>
              <a:pathLst>
                <a:path w="6992" h="1004" fill="none" extrusionOk="0">
                  <a:moveTo>
                    <a:pt x="1" y="912"/>
                  </a:moveTo>
                  <a:cubicBezTo>
                    <a:pt x="639" y="100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37"/>
            <p:cNvSpPr/>
            <p:nvPr/>
          </p:nvSpPr>
          <p:spPr>
            <a:xfrm rot="5400000">
              <a:off x="11004088" y="4556713"/>
              <a:ext cx="174800" cy="24325"/>
            </a:xfrm>
            <a:custGeom>
              <a:avLst/>
              <a:gdLst/>
              <a:ahLst/>
              <a:cxnLst/>
              <a:rect l="l" t="t" r="r" b="b"/>
              <a:pathLst>
                <a:path w="6992" h="973" fill="none" extrusionOk="0">
                  <a:moveTo>
                    <a:pt x="1" y="912"/>
                  </a:moveTo>
                  <a:cubicBezTo>
                    <a:pt x="639" y="97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37"/>
            <p:cNvSpPr/>
            <p:nvPr/>
          </p:nvSpPr>
          <p:spPr>
            <a:xfrm rot="5400000">
              <a:off x="10963050" y="4556700"/>
              <a:ext cx="174800" cy="24350"/>
            </a:xfrm>
            <a:custGeom>
              <a:avLst/>
              <a:gdLst/>
              <a:ahLst/>
              <a:cxnLst/>
              <a:rect l="l" t="t" r="r" b="b"/>
              <a:pathLst>
                <a:path w="6992" h="974" fill="none" extrusionOk="0">
                  <a:moveTo>
                    <a:pt x="1" y="912"/>
                  </a:moveTo>
                  <a:cubicBezTo>
                    <a:pt x="639" y="97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37"/>
            <p:cNvSpPr/>
            <p:nvPr/>
          </p:nvSpPr>
          <p:spPr>
            <a:xfrm rot="5400000">
              <a:off x="10921263" y="4556713"/>
              <a:ext cx="174800" cy="24325"/>
            </a:xfrm>
            <a:custGeom>
              <a:avLst/>
              <a:gdLst/>
              <a:ahLst/>
              <a:cxnLst/>
              <a:rect l="l" t="t" r="r" b="b"/>
              <a:pathLst>
                <a:path w="6992" h="973" fill="none" extrusionOk="0">
                  <a:moveTo>
                    <a:pt x="1" y="912"/>
                  </a:moveTo>
                  <a:cubicBezTo>
                    <a:pt x="639" y="97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37"/>
            <p:cNvSpPr/>
            <p:nvPr/>
          </p:nvSpPr>
          <p:spPr>
            <a:xfrm rot="5400000">
              <a:off x="10880225" y="4556700"/>
              <a:ext cx="174800" cy="24350"/>
            </a:xfrm>
            <a:custGeom>
              <a:avLst/>
              <a:gdLst/>
              <a:ahLst/>
              <a:cxnLst/>
              <a:rect l="l" t="t" r="r" b="b"/>
              <a:pathLst>
                <a:path w="6992" h="974" fill="none" extrusionOk="0">
                  <a:moveTo>
                    <a:pt x="1" y="912"/>
                  </a:moveTo>
                  <a:cubicBezTo>
                    <a:pt x="639" y="973"/>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37"/>
            <p:cNvSpPr/>
            <p:nvPr/>
          </p:nvSpPr>
          <p:spPr>
            <a:xfrm rot="5400000">
              <a:off x="10838425" y="4556700"/>
              <a:ext cx="174800" cy="24350"/>
            </a:xfrm>
            <a:custGeom>
              <a:avLst/>
              <a:gdLst/>
              <a:ahLst/>
              <a:cxnLst/>
              <a:rect l="l" t="t" r="r" b="b"/>
              <a:pathLst>
                <a:path w="6992" h="974" fill="none" extrusionOk="0">
                  <a:moveTo>
                    <a:pt x="1" y="912"/>
                  </a:moveTo>
                  <a:cubicBezTo>
                    <a:pt x="639" y="97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37"/>
            <p:cNvSpPr/>
            <p:nvPr/>
          </p:nvSpPr>
          <p:spPr>
            <a:xfrm rot="5400000">
              <a:off x="10796638" y="4556713"/>
              <a:ext cx="174800" cy="24325"/>
            </a:xfrm>
            <a:custGeom>
              <a:avLst/>
              <a:gdLst/>
              <a:ahLst/>
              <a:cxnLst/>
              <a:rect l="l" t="t" r="r" b="b"/>
              <a:pathLst>
                <a:path w="6992" h="973" fill="none" extrusionOk="0">
                  <a:moveTo>
                    <a:pt x="1" y="912"/>
                  </a:moveTo>
                  <a:cubicBezTo>
                    <a:pt x="639" y="97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37"/>
            <p:cNvSpPr/>
            <p:nvPr/>
          </p:nvSpPr>
          <p:spPr>
            <a:xfrm rot="5400000">
              <a:off x="10755975" y="4556325"/>
              <a:ext cx="174800" cy="25100"/>
            </a:xfrm>
            <a:custGeom>
              <a:avLst/>
              <a:gdLst/>
              <a:ahLst/>
              <a:cxnLst/>
              <a:rect l="l" t="t" r="r" b="b"/>
              <a:pathLst>
                <a:path w="6992" h="1004" fill="none" extrusionOk="0">
                  <a:moveTo>
                    <a:pt x="1" y="912"/>
                  </a:moveTo>
                  <a:cubicBezTo>
                    <a:pt x="639" y="100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37"/>
            <p:cNvSpPr/>
            <p:nvPr/>
          </p:nvSpPr>
          <p:spPr>
            <a:xfrm rot="5400000">
              <a:off x="10714200" y="4556325"/>
              <a:ext cx="174800" cy="25100"/>
            </a:xfrm>
            <a:custGeom>
              <a:avLst/>
              <a:gdLst/>
              <a:ahLst/>
              <a:cxnLst/>
              <a:rect l="l" t="t" r="r" b="b"/>
              <a:pathLst>
                <a:path w="6992" h="1004" fill="none" extrusionOk="0">
                  <a:moveTo>
                    <a:pt x="1" y="913"/>
                  </a:moveTo>
                  <a:cubicBezTo>
                    <a:pt x="639" y="100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37"/>
            <p:cNvSpPr/>
            <p:nvPr/>
          </p:nvSpPr>
          <p:spPr>
            <a:xfrm rot="5400000">
              <a:off x="10672400" y="4556325"/>
              <a:ext cx="174800" cy="25100"/>
            </a:xfrm>
            <a:custGeom>
              <a:avLst/>
              <a:gdLst/>
              <a:ahLst/>
              <a:cxnLst/>
              <a:rect l="l" t="t" r="r" b="b"/>
              <a:pathLst>
                <a:path w="6992" h="1004" fill="none" extrusionOk="0">
                  <a:moveTo>
                    <a:pt x="1" y="912"/>
                  </a:moveTo>
                  <a:cubicBezTo>
                    <a:pt x="639" y="100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37"/>
            <p:cNvSpPr/>
            <p:nvPr/>
          </p:nvSpPr>
          <p:spPr>
            <a:xfrm rot="5400000">
              <a:off x="10631750" y="4556700"/>
              <a:ext cx="174800" cy="24350"/>
            </a:xfrm>
            <a:custGeom>
              <a:avLst/>
              <a:gdLst/>
              <a:ahLst/>
              <a:cxnLst/>
              <a:rect l="l" t="t" r="r" b="b"/>
              <a:pathLst>
                <a:path w="6992" h="974" fill="none" extrusionOk="0">
                  <a:moveTo>
                    <a:pt x="1" y="913"/>
                  </a:moveTo>
                  <a:cubicBezTo>
                    <a:pt x="639" y="97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37"/>
            <p:cNvSpPr/>
            <p:nvPr/>
          </p:nvSpPr>
          <p:spPr>
            <a:xfrm rot="5400000">
              <a:off x="10589575" y="4556325"/>
              <a:ext cx="174800" cy="25100"/>
            </a:xfrm>
            <a:custGeom>
              <a:avLst/>
              <a:gdLst/>
              <a:ahLst/>
              <a:cxnLst/>
              <a:rect l="l" t="t" r="r" b="b"/>
              <a:pathLst>
                <a:path w="6992" h="1004" fill="none" extrusionOk="0">
                  <a:moveTo>
                    <a:pt x="1" y="913"/>
                  </a:moveTo>
                  <a:cubicBezTo>
                    <a:pt x="639" y="100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37"/>
            <p:cNvSpPr/>
            <p:nvPr/>
          </p:nvSpPr>
          <p:spPr>
            <a:xfrm rot="5400000">
              <a:off x="10548913" y="4556713"/>
              <a:ext cx="174800" cy="24325"/>
            </a:xfrm>
            <a:custGeom>
              <a:avLst/>
              <a:gdLst/>
              <a:ahLst/>
              <a:cxnLst/>
              <a:rect l="l" t="t" r="r" b="b"/>
              <a:pathLst>
                <a:path w="6992" h="973" fill="none" extrusionOk="0">
                  <a:moveTo>
                    <a:pt x="1" y="912"/>
                  </a:moveTo>
                  <a:cubicBezTo>
                    <a:pt x="639" y="97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37"/>
            <p:cNvSpPr/>
            <p:nvPr/>
          </p:nvSpPr>
          <p:spPr>
            <a:xfrm rot="5400000">
              <a:off x="10507125" y="4556700"/>
              <a:ext cx="174800" cy="24350"/>
            </a:xfrm>
            <a:custGeom>
              <a:avLst/>
              <a:gdLst/>
              <a:ahLst/>
              <a:cxnLst/>
              <a:rect l="l" t="t" r="r" b="b"/>
              <a:pathLst>
                <a:path w="6992" h="974" fill="none" extrusionOk="0">
                  <a:moveTo>
                    <a:pt x="1" y="913"/>
                  </a:moveTo>
                  <a:cubicBezTo>
                    <a:pt x="639" y="97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37"/>
            <p:cNvSpPr/>
            <p:nvPr/>
          </p:nvSpPr>
          <p:spPr>
            <a:xfrm rot="5400000">
              <a:off x="10465325" y="4556700"/>
              <a:ext cx="174800" cy="24350"/>
            </a:xfrm>
            <a:custGeom>
              <a:avLst/>
              <a:gdLst/>
              <a:ahLst/>
              <a:cxnLst/>
              <a:rect l="l" t="t" r="r" b="b"/>
              <a:pathLst>
                <a:path w="6992" h="974" fill="none" extrusionOk="0">
                  <a:moveTo>
                    <a:pt x="1" y="912"/>
                  </a:moveTo>
                  <a:cubicBezTo>
                    <a:pt x="639" y="973"/>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37"/>
            <p:cNvSpPr/>
            <p:nvPr/>
          </p:nvSpPr>
          <p:spPr>
            <a:xfrm rot="5400000">
              <a:off x="10424300" y="4556700"/>
              <a:ext cx="174800" cy="24350"/>
            </a:xfrm>
            <a:custGeom>
              <a:avLst/>
              <a:gdLst/>
              <a:ahLst/>
              <a:cxnLst/>
              <a:rect l="l" t="t" r="r" b="b"/>
              <a:pathLst>
                <a:path w="6992" h="974" fill="none" extrusionOk="0">
                  <a:moveTo>
                    <a:pt x="1" y="913"/>
                  </a:moveTo>
                  <a:cubicBezTo>
                    <a:pt x="639" y="97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37"/>
            <p:cNvSpPr/>
            <p:nvPr/>
          </p:nvSpPr>
          <p:spPr>
            <a:xfrm rot="5400000">
              <a:off x="10382500" y="4556700"/>
              <a:ext cx="174800" cy="24350"/>
            </a:xfrm>
            <a:custGeom>
              <a:avLst/>
              <a:gdLst/>
              <a:ahLst/>
              <a:cxnLst/>
              <a:rect l="l" t="t" r="r" b="b"/>
              <a:pathLst>
                <a:path w="6992" h="974" fill="none" extrusionOk="0">
                  <a:moveTo>
                    <a:pt x="1" y="913"/>
                  </a:moveTo>
                  <a:cubicBezTo>
                    <a:pt x="639" y="973"/>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37"/>
            <p:cNvSpPr/>
            <p:nvPr/>
          </p:nvSpPr>
          <p:spPr>
            <a:xfrm rot="5400000">
              <a:off x="10341850" y="4556325"/>
              <a:ext cx="174800" cy="25100"/>
            </a:xfrm>
            <a:custGeom>
              <a:avLst/>
              <a:gdLst/>
              <a:ahLst/>
              <a:cxnLst/>
              <a:rect l="l" t="t" r="r" b="b"/>
              <a:pathLst>
                <a:path w="6992" h="1004" fill="none" extrusionOk="0">
                  <a:moveTo>
                    <a:pt x="1" y="913"/>
                  </a:moveTo>
                  <a:cubicBezTo>
                    <a:pt x="639" y="100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37"/>
            <p:cNvSpPr/>
            <p:nvPr/>
          </p:nvSpPr>
          <p:spPr>
            <a:xfrm rot="5400000">
              <a:off x="10300050" y="4556325"/>
              <a:ext cx="174800" cy="25100"/>
            </a:xfrm>
            <a:custGeom>
              <a:avLst/>
              <a:gdLst/>
              <a:ahLst/>
              <a:cxnLst/>
              <a:rect l="l" t="t" r="r" b="b"/>
              <a:pathLst>
                <a:path w="6992" h="1004" fill="none" extrusionOk="0">
                  <a:moveTo>
                    <a:pt x="1" y="912"/>
                  </a:moveTo>
                  <a:cubicBezTo>
                    <a:pt x="639" y="100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37"/>
            <p:cNvSpPr/>
            <p:nvPr/>
          </p:nvSpPr>
          <p:spPr>
            <a:xfrm rot="5400000">
              <a:off x="10258250" y="4556325"/>
              <a:ext cx="174800" cy="25100"/>
            </a:xfrm>
            <a:custGeom>
              <a:avLst/>
              <a:gdLst/>
              <a:ahLst/>
              <a:cxnLst/>
              <a:rect l="l" t="t" r="r" b="b"/>
              <a:pathLst>
                <a:path w="6992" h="1004" fill="none" extrusionOk="0">
                  <a:moveTo>
                    <a:pt x="1" y="912"/>
                  </a:moveTo>
                  <a:cubicBezTo>
                    <a:pt x="639" y="100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37"/>
            <p:cNvSpPr/>
            <p:nvPr/>
          </p:nvSpPr>
          <p:spPr>
            <a:xfrm rot="5400000">
              <a:off x="10217225" y="4556325"/>
              <a:ext cx="174800" cy="25100"/>
            </a:xfrm>
            <a:custGeom>
              <a:avLst/>
              <a:gdLst/>
              <a:ahLst/>
              <a:cxnLst/>
              <a:rect l="l" t="t" r="r" b="b"/>
              <a:pathLst>
                <a:path w="6992" h="1004" fill="none" extrusionOk="0">
                  <a:moveTo>
                    <a:pt x="1" y="912"/>
                  </a:moveTo>
                  <a:cubicBezTo>
                    <a:pt x="639" y="100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37"/>
            <p:cNvSpPr/>
            <p:nvPr/>
          </p:nvSpPr>
          <p:spPr>
            <a:xfrm rot="5400000">
              <a:off x="10175425" y="4556325"/>
              <a:ext cx="174800" cy="25100"/>
            </a:xfrm>
            <a:custGeom>
              <a:avLst/>
              <a:gdLst/>
              <a:ahLst/>
              <a:cxnLst/>
              <a:rect l="l" t="t" r="r" b="b"/>
              <a:pathLst>
                <a:path w="6992" h="1004" fill="none" extrusionOk="0">
                  <a:moveTo>
                    <a:pt x="1" y="912"/>
                  </a:moveTo>
                  <a:cubicBezTo>
                    <a:pt x="639" y="100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37"/>
            <p:cNvSpPr/>
            <p:nvPr/>
          </p:nvSpPr>
          <p:spPr>
            <a:xfrm rot="5400000">
              <a:off x="10133625" y="4556325"/>
              <a:ext cx="174800" cy="25100"/>
            </a:xfrm>
            <a:custGeom>
              <a:avLst/>
              <a:gdLst/>
              <a:ahLst/>
              <a:cxnLst/>
              <a:rect l="l" t="t" r="r" b="b"/>
              <a:pathLst>
                <a:path w="6992" h="1004" fill="none" extrusionOk="0">
                  <a:moveTo>
                    <a:pt x="1" y="912"/>
                  </a:moveTo>
                  <a:cubicBezTo>
                    <a:pt x="639" y="100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37"/>
            <p:cNvSpPr/>
            <p:nvPr/>
          </p:nvSpPr>
          <p:spPr>
            <a:xfrm rot="5400000">
              <a:off x="10092975" y="4556700"/>
              <a:ext cx="174800" cy="24350"/>
            </a:xfrm>
            <a:custGeom>
              <a:avLst/>
              <a:gdLst/>
              <a:ahLst/>
              <a:cxnLst/>
              <a:rect l="l" t="t" r="r" b="b"/>
              <a:pathLst>
                <a:path w="6992" h="974" fill="none" extrusionOk="0">
                  <a:moveTo>
                    <a:pt x="1" y="912"/>
                  </a:moveTo>
                  <a:cubicBezTo>
                    <a:pt x="639" y="97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37"/>
            <p:cNvSpPr/>
            <p:nvPr/>
          </p:nvSpPr>
          <p:spPr>
            <a:xfrm rot="5400000">
              <a:off x="10051188" y="4556713"/>
              <a:ext cx="174800" cy="24325"/>
            </a:xfrm>
            <a:custGeom>
              <a:avLst/>
              <a:gdLst/>
              <a:ahLst/>
              <a:cxnLst/>
              <a:rect l="l" t="t" r="r" b="b"/>
              <a:pathLst>
                <a:path w="6992" h="973" fill="none" extrusionOk="0">
                  <a:moveTo>
                    <a:pt x="1" y="912"/>
                  </a:moveTo>
                  <a:cubicBezTo>
                    <a:pt x="639" y="97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37"/>
            <p:cNvSpPr/>
            <p:nvPr/>
          </p:nvSpPr>
          <p:spPr>
            <a:xfrm rot="5400000">
              <a:off x="10010150" y="4556700"/>
              <a:ext cx="174800" cy="24350"/>
            </a:xfrm>
            <a:custGeom>
              <a:avLst/>
              <a:gdLst/>
              <a:ahLst/>
              <a:cxnLst/>
              <a:rect l="l" t="t" r="r" b="b"/>
              <a:pathLst>
                <a:path w="6992" h="974" fill="none" extrusionOk="0">
                  <a:moveTo>
                    <a:pt x="1" y="912"/>
                  </a:moveTo>
                  <a:cubicBezTo>
                    <a:pt x="639" y="973"/>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37"/>
            <p:cNvSpPr/>
            <p:nvPr/>
          </p:nvSpPr>
          <p:spPr>
            <a:xfrm rot="5400000">
              <a:off x="9968363" y="4556713"/>
              <a:ext cx="174800" cy="24325"/>
            </a:xfrm>
            <a:custGeom>
              <a:avLst/>
              <a:gdLst/>
              <a:ahLst/>
              <a:cxnLst/>
              <a:rect l="l" t="t" r="r" b="b"/>
              <a:pathLst>
                <a:path w="6992" h="973" fill="none" extrusionOk="0">
                  <a:moveTo>
                    <a:pt x="1" y="912"/>
                  </a:moveTo>
                  <a:cubicBezTo>
                    <a:pt x="639" y="97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37"/>
            <p:cNvSpPr/>
            <p:nvPr/>
          </p:nvSpPr>
          <p:spPr>
            <a:xfrm rot="5400000">
              <a:off x="9926563" y="4556713"/>
              <a:ext cx="174800" cy="24325"/>
            </a:xfrm>
            <a:custGeom>
              <a:avLst/>
              <a:gdLst/>
              <a:ahLst/>
              <a:cxnLst/>
              <a:rect l="l" t="t" r="r" b="b"/>
              <a:pathLst>
                <a:path w="6992" h="973" fill="none" extrusionOk="0">
                  <a:moveTo>
                    <a:pt x="1" y="912"/>
                  </a:moveTo>
                  <a:cubicBezTo>
                    <a:pt x="639" y="97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37"/>
            <p:cNvSpPr/>
            <p:nvPr/>
          </p:nvSpPr>
          <p:spPr>
            <a:xfrm rot="5400000">
              <a:off x="9885900" y="4556325"/>
              <a:ext cx="174800" cy="25100"/>
            </a:xfrm>
            <a:custGeom>
              <a:avLst/>
              <a:gdLst/>
              <a:ahLst/>
              <a:cxnLst/>
              <a:rect l="l" t="t" r="r" b="b"/>
              <a:pathLst>
                <a:path w="6992" h="1004" fill="none" extrusionOk="0">
                  <a:moveTo>
                    <a:pt x="1" y="912"/>
                  </a:moveTo>
                  <a:cubicBezTo>
                    <a:pt x="639" y="100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37"/>
            <p:cNvSpPr/>
            <p:nvPr/>
          </p:nvSpPr>
          <p:spPr>
            <a:xfrm rot="5400000">
              <a:off x="9844125" y="4556325"/>
              <a:ext cx="174800" cy="25100"/>
            </a:xfrm>
            <a:custGeom>
              <a:avLst/>
              <a:gdLst/>
              <a:ahLst/>
              <a:cxnLst/>
              <a:rect l="l" t="t" r="r" b="b"/>
              <a:pathLst>
                <a:path w="6992" h="1004" fill="none" extrusionOk="0">
                  <a:moveTo>
                    <a:pt x="1" y="913"/>
                  </a:moveTo>
                  <a:cubicBezTo>
                    <a:pt x="639" y="100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37"/>
            <p:cNvSpPr/>
            <p:nvPr/>
          </p:nvSpPr>
          <p:spPr>
            <a:xfrm rot="5400000">
              <a:off x="9803075" y="4556325"/>
              <a:ext cx="174800" cy="25100"/>
            </a:xfrm>
            <a:custGeom>
              <a:avLst/>
              <a:gdLst/>
              <a:ahLst/>
              <a:cxnLst/>
              <a:rect l="l" t="t" r="r" b="b"/>
              <a:pathLst>
                <a:path w="6992" h="1004" fill="none" extrusionOk="0">
                  <a:moveTo>
                    <a:pt x="1" y="912"/>
                  </a:moveTo>
                  <a:cubicBezTo>
                    <a:pt x="639" y="100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37"/>
            <p:cNvSpPr/>
            <p:nvPr/>
          </p:nvSpPr>
          <p:spPr>
            <a:xfrm rot="5400000">
              <a:off x="9761300" y="4556325"/>
              <a:ext cx="174800" cy="25100"/>
            </a:xfrm>
            <a:custGeom>
              <a:avLst/>
              <a:gdLst/>
              <a:ahLst/>
              <a:cxnLst/>
              <a:rect l="l" t="t" r="r" b="b"/>
              <a:pathLst>
                <a:path w="6992" h="1004" fill="none" extrusionOk="0">
                  <a:moveTo>
                    <a:pt x="1" y="913"/>
                  </a:moveTo>
                  <a:cubicBezTo>
                    <a:pt x="639" y="100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37"/>
            <p:cNvSpPr/>
            <p:nvPr/>
          </p:nvSpPr>
          <p:spPr>
            <a:xfrm rot="5400000">
              <a:off x="9719500" y="4556325"/>
              <a:ext cx="174800" cy="25100"/>
            </a:xfrm>
            <a:custGeom>
              <a:avLst/>
              <a:gdLst/>
              <a:ahLst/>
              <a:cxnLst/>
              <a:rect l="l" t="t" r="r" b="b"/>
              <a:pathLst>
                <a:path w="6992" h="1004" fill="none" extrusionOk="0">
                  <a:moveTo>
                    <a:pt x="1" y="913"/>
                  </a:moveTo>
                  <a:cubicBezTo>
                    <a:pt x="639" y="100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37"/>
            <p:cNvSpPr/>
            <p:nvPr/>
          </p:nvSpPr>
          <p:spPr>
            <a:xfrm rot="5400000">
              <a:off x="9678838" y="4556713"/>
              <a:ext cx="174800" cy="24325"/>
            </a:xfrm>
            <a:custGeom>
              <a:avLst/>
              <a:gdLst/>
              <a:ahLst/>
              <a:cxnLst/>
              <a:rect l="l" t="t" r="r" b="b"/>
              <a:pathLst>
                <a:path w="6992" h="973" fill="none" extrusionOk="0">
                  <a:moveTo>
                    <a:pt x="1" y="912"/>
                  </a:moveTo>
                  <a:cubicBezTo>
                    <a:pt x="639" y="97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37"/>
            <p:cNvSpPr/>
            <p:nvPr/>
          </p:nvSpPr>
          <p:spPr>
            <a:xfrm rot="5400000">
              <a:off x="9637050" y="4556700"/>
              <a:ext cx="174800" cy="24350"/>
            </a:xfrm>
            <a:custGeom>
              <a:avLst/>
              <a:gdLst/>
              <a:ahLst/>
              <a:cxnLst/>
              <a:rect l="l" t="t" r="r" b="b"/>
              <a:pathLst>
                <a:path w="6992" h="974" fill="none" extrusionOk="0">
                  <a:moveTo>
                    <a:pt x="1" y="913"/>
                  </a:moveTo>
                  <a:cubicBezTo>
                    <a:pt x="639" y="973"/>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37"/>
            <p:cNvSpPr/>
            <p:nvPr/>
          </p:nvSpPr>
          <p:spPr>
            <a:xfrm rot="5400000">
              <a:off x="9595250" y="4556700"/>
              <a:ext cx="174800" cy="24350"/>
            </a:xfrm>
            <a:custGeom>
              <a:avLst/>
              <a:gdLst/>
              <a:ahLst/>
              <a:cxnLst/>
              <a:rect l="l" t="t" r="r" b="b"/>
              <a:pathLst>
                <a:path w="6992" h="974" fill="none" extrusionOk="0">
                  <a:moveTo>
                    <a:pt x="1" y="912"/>
                  </a:moveTo>
                  <a:cubicBezTo>
                    <a:pt x="639" y="973"/>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37"/>
            <p:cNvSpPr/>
            <p:nvPr/>
          </p:nvSpPr>
          <p:spPr>
            <a:xfrm rot="5400000">
              <a:off x="9554225" y="4556700"/>
              <a:ext cx="174800" cy="24350"/>
            </a:xfrm>
            <a:custGeom>
              <a:avLst/>
              <a:gdLst/>
              <a:ahLst/>
              <a:cxnLst/>
              <a:rect l="l" t="t" r="r" b="b"/>
              <a:pathLst>
                <a:path w="6992" h="974" fill="none" extrusionOk="0">
                  <a:moveTo>
                    <a:pt x="1" y="913"/>
                  </a:moveTo>
                  <a:cubicBezTo>
                    <a:pt x="639" y="97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37"/>
            <p:cNvSpPr/>
            <p:nvPr/>
          </p:nvSpPr>
          <p:spPr>
            <a:xfrm rot="5400000">
              <a:off x="9512425" y="4556700"/>
              <a:ext cx="174800" cy="24350"/>
            </a:xfrm>
            <a:custGeom>
              <a:avLst/>
              <a:gdLst/>
              <a:ahLst/>
              <a:cxnLst/>
              <a:rect l="l" t="t" r="r" b="b"/>
              <a:pathLst>
                <a:path w="6992" h="974" fill="none" extrusionOk="0">
                  <a:moveTo>
                    <a:pt x="1" y="913"/>
                  </a:moveTo>
                  <a:cubicBezTo>
                    <a:pt x="639" y="973"/>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37"/>
            <p:cNvSpPr/>
            <p:nvPr/>
          </p:nvSpPr>
          <p:spPr>
            <a:xfrm rot="5400000">
              <a:off x="9471775" y="4556325"/>
              <a:ext cx="174800" cy="25100"/>
            </a:xfrm>
            <a:custGeom>
              <a:avLst/>
              <a:gdLst/>
              <a:ahLst/>
              <a:cxnLst/>
              <a:rect l="l" t="t" r="r" b="b"/>
              <a:pathLst>
                <a:path w="6992" h="1004" fill="none" extrusionOk="0">
                  <a:moveTo>
                    <a:pt x="1" y="912"/>
                  </a:moveTo>
                  <a:cubicBezTo>
                    <a:pt x="639" y="100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37"/>
            <p:cNvSpPr/>
            <p:nvPr/>
          </p:nvSpPr>
          <p:spPr>
            <a:xfrm rot="5400000">
              <a:off x="9429975" y="4556325"/>
              <a:ext cx="174800" cy="25100"/>
            </a:xfrm>
            <a:custGeom>
              <a:avLst/>
              <a:gdLst/>
              <a:ahLst/>
              <a:cxnLst/>
              <a:rect l="l" t="t" r="r" b="b"/>
              <a:pathLst>
                <a:path w="6992" h="1004" fill="none" extrusionOk="0">
                  <a:moveTo>
                    <a:pt x="1" y="912"/>
                  </a:moveTo>
                  <a:cubicBezTo>
                    <a:pt x="639" y="100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37"/>
            <p:cNvSpPr/>
            <p:nvPr/>
          </p:nvSpPr>
          <p:spPr>
            <a:xfrm rot="5400000">
              <a:off x="9388175" y="4556325"/>
              <a:ext cx="174800" cy="25100"/>
            </a:xfrm>
            <a:custGeom>
              <a:avLst/>
              <a:gdLst/>
              <a:ahLst/>
              <a:cxnLst/>
              <a:rect l="l" t="t" r="r" b="b"/>
              <a:pathLst>
                <a:path w="6992" h="1004" fill="none" extrusionOk="0">
                  <a:moveTo>
                    <a:pt x="1" y="912"/>
                  </a:moveTo>
                  <a:cubicBezTo>
                    <a:pt x="639" y="100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37"/>
            <p:cNvSpPr/>
            <p:nvPr/>
          </p:nvSpPr>
          <p:spPr>
            <a:xfrm rot="5400000">
              <a:off x="9347150" y="4556325"/>
              <a:ext cx="174800" cy="25100"/>
            </a:xfrm>
            <a:custGeom>
              <a:avLst/>
              <a:gdLst/>
              <a:ahLst/>
              <a:cxnLst/>
              <a:rect l="l" t="t" r="r" b="b"/>
              <a:pathLst>
                <a:path w="6992" h="1004" fill="none" extrusionOk="0">
                  <a:moveTo>
                    <a:pt x="1" y="912"/>
                  </a:moveTo>
                  <a:cubicBezTo>
                    <a:pt x="639" y="1004"/>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59" name="Google Shape;859;p37"/>
          <p:cNvSpPr/>
          <p:nvPr/>
        </p:nvSpPr>
        <p:spPr>
          <a:xfrm rot="5400000">
            <a:off x="1380175" y="-1594175"/>
            <a:ext cx="5094900" cy="80661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37"/>
          <p:cNvSpPr txBox="1">
            <a:spLocks noGrp="1"/>
          </p:cNvSpPr>
          <p:nvPr>
            <p:ph type="title"/>
          </p:nvPr>
        </p:nvSpPr>
        <p:spPr>
          <a:xfrm>
            <a:off x="720000" y="477600"/>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sz="3500"/>
            </a:lvl1pPr>
            <a:lvl2pPr lvl="1" rtl="0">
              <a:spcBef>
                <a:spcPts val="0"/>
              </a:spcBef>
              <a:spcAft>
                <a:spcPts val="0"/>
              </a:spcAft>
              <a:buSzPts val="3500"/>
              <a:buFont typeface="Raleway Thin"/>
              <a:buNone/>
              <a:defRPr sz="3500">
                <a:latin typeface="Raleway Thin"/>
                <a:ea typeface="Raleway Thin"/>
                <a:cs typeface="Raleway Thin"/>
                <a:sym typeface="Raleway Thin"/>
              </a:defRPr>
            </a:lvl2pPr>
            <a:lvl3pPr lvl="2" rtl="0">
              <a:spcBef>
                <a:spcPts val="0"/>
              </a:spcBef>
              <a:spcAft>
                <a:spcPts val="0"/>
              </a:spcAft>
              <a:buSzPts val="3500"/>
              <a:buFont typeface="Raleway Thin"/>
              <a:buNone/>
              <a:defRPr sz="3500">
                <a:latin typeface="Raleway Thin"/>
                <a:ea typeface="Raleway Thin"/>
                <a:cs typeface="Raleway Thin"/>
                <a:sym typeface="Raleway Thin"/>
              </a:defRPr>
            </a:lvl3pPr>
            <a:lvl4pPr lvl="3" rtl="0">
              <a:spcBef>
                <a:spcPts val="0"/>
              </a:spcBef>
              <a:spcAft>
                <a:spcPts val="0"/>
              </a:spcAft>
              <a:buSzPts val="3500"/>
              <a:buFont typeface="Raleway Thin"/>
              <a:buNone/>
              <a:defRPr sz="3500">
                <a:latin typeface="Raleway Thin"/>
                <a:ea typeface="Raleway Thin"/>
                <a:cs typeface="Raleway Thin"/>
                <a:sym typeface="Raleway Thin"/>
              </a:defRPr>
            </a:lvl4pPr>
            <a:lvl5pPr lvl="4" rtl="0">
              <a:spcBef>
                <a:spcPts val="0"/>
              </a:spcBef>
              <a:spcAft>
                <a:spcPts val="0"/>
              </a:spcAft>
              <a:buSzPts val="3500"/>
              <a:buFont typeface="Raleway Thin"/>
              <a:buNone/>
              <a:defRPr sz="3500">
                <a:latin typeface="Raleway Thin"/>
                <a:ea typeface="Raleway Thin"/>
                <a:cs typeface="Raleway Thin"/>
                <a:sym typeface="Raleway Thin"/>
              </a:defRPr>
            </a:lvl5pPr>
            <a:lvl6pPr lvl="5" rtl="0">
              <a:spcBef>
                <a:spcPts val="0"/>
              </a:spcBef>
              <a:spcAft>
                <a:spcPts val="0"/>
              </a:spcAft>
              <a:buSzPts val="3500"/>
              <a:buFont typeface="Raleway Thin"/>
              <a:buNone/>
              <a:defRPr sz="3500">
                <a:latin typeface="Raleway Thin"/>
                <a:ea typeface="Raleway Thin"/>
                <a:cs typeface="Raleway Thin"/>
                <a:sym typeface="Raleway Thin"/>
              </a:defRPr>
            </a:lvl6pPr>
            <a:lvl7pPr lvl="6" rtl="0">
              <a:spcBef>
                <a:spcPts val="0"/>
              </a:spcBef>
              <a:spcAft>
                <a:spcPts val="0"/>
              </a:spcAft>
              <a:buSzPts val="3500"/>
              <a:buFont typeface="Raleway Thin"/>
              <a:buNone/>
              <a:defRPr sz="3500">
                <a:latin typeface="Raleway Thin"/>
                <a:ea typeface="Raleway Thin"/>
                <a:cs typeface="Raleway Thin"/>
                <a:sym typeface="Raleway Thin"/>
              </a:defRPr>
            </a:lvl7pPr>
            <a:lvl8pPr lvl="7" rtl="0">
              <a:spcBef>
                <a:spcPts val="0"/>
              </a:spcBef>
              <a:spcAft>
                <a:spcPts val="0"/>
              </a:spcAft>
              <a:buSzPts val="3500"/>
              <a:buFont typeface="Raleway Thin"/>
              <a:buNone/>
              <a:defRPr sz="3500">
                <a:latin typeface="Raleway Thin"/>
                <a:ea typeface="Raleway Thin"/>
                <a:cs typeface="Raleway Thin"/>
                <a:sym typeface="Raleway Thin"/>
              </a:defRPr>
            </a:lvl8pPr>
            <a:lvl9pPr lvl="8" rtl="0">
              <a:spcBef>
                <a:spcPts val="0"/>
              </a:spcBef>
              <a:spcAft>
                <a:spcPts val="0"/>
              </a:spcAft>
              <a:buSzPts val="3500"/>
              <a:buFont typeface="Raleway Thin"/>
              <a:buNone/>
              <a:defRPr sz="3500">
                <a:latin typeface="Raleway Thin"/>
                <a:ea typeface="Raleway Thin"/>
                <a:cs typeface="Raleway Thin"/>
                <a:sym typeface="Raleway Thin"/>
              </a:defRPr>
            </a:lvl9pPr>
          </a:lstStyle>
          <a:p>
            <a:endParaRPr/>
          </a:p>
        </p:txBody>
      </p:sp>
      <p:sp>
        <p:nvSpPr>
          <p:cNvPr id="861" name="Google Shape;861;p37"/>
          <p:cNvSpPr txBox="1">
            <a:spLocks noGrp="1"/>
          </p:cNvSpPr>
          <p:nvPr>
            <p:ph type="subTitle" idx="1"/>
          </p:nvPr>
        </p:nvSpPr>
        <p:spPr>
          <a:xfrm>
            <a:off x="738975" y="1912600"/>
            <a:ext cx="6460200" cy="2400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5"/>
              </a:buClr>
              <a:buSzPts val="1100"/>
              <a:buNone/>
              <a:defRPr sz="1100">
                <a:solidFill>
                  <a:schemeClr val="accent5"/>
                </a:solidFill>
              </a:defRPr>
            </a:lvl1pPr>
            <a:lvl2pPr lvl="1" rtl="0">
              <a:spcBef>
                <a:spcPts val="1600"/>
              </a:spcBef>
              <a:spcAft>
                <a:spcPts val="0"/>
              </a:spcAft>
              <a:buSzPts val="1100"/>
              <a:buNone/>
              <a:defRPr sz="1100"/>
            </a:lvl2pPr>
            <a:lvl3pPr lvl="2" rtl="0">
              <a:spcBef>
                <a:spcPts val="1600"/>
              </a:spcBef>
              <a:spcAft>
                <a:spcPts val="0"/>
              </a:spcAft>
              <a:buSzPts val="1100"/>
              <a:buNone/>
              <a:defRPr sz="1100"/>
            </a:lvl3pPr>
            <a:lvl4pPr lvl="3" rtl="0">
              <a:spcBef>
                <a:spcPts val="1600"/>
              </a:spcBef>
              <a:spcAft>
                <a:spcPts val="0"/>
              </a:spcAft>
              <a:buSzPts val="1100"/>
              <a:buNone/>
              <a:defRPr sz="1100"/>
            </a:lvl4pPr>
            <a:lvl5pPr lvl="4" rtl="0">
              <a:spcBef>
                <a:spcPts val="1600"/>
              </a:spcBef>
              <a:spcAft>
                <a:spcPts val="0"/>
              </a:spcAft>
              <a:buSzPts val="1100"/>
              <a:buNone/>
              <a:defRPr sz="1100"/>
            </a:lvl5pPr>
            <a:lvl6pPr lvl="5" rtl="0">
              <a:spcBef>
                <a:spcPts val="1600"/>
              </a:spcBef>
              <a:spcAft>
                <a:spcPts val="0"/>
              </a:spcAft>
              <a:buSzPts val="1100"/>
              <a:buNone/>
              <a:defRPr sz="1100"/>
            </a:lvl6pPr>
            <a:lvl7pPr lvl="6" rtl="0">
              <a:spcBef>
                <a:spcPts val="1600"/>
              </a:spcBef>
              <a:spcAft>
                <a:spcPts val="0"/>
              </a:spcAft>
              <a:buSzPts val="1100"/>
              <a:buNone/>
              <a:defRPr sz="1100"/>
            </a:lvl7pPr>
            <a:lvl8pPr lvl="7" rtl="0">
              <a:spcBef>
                <a:spcPts val="1600"/>
              </a:spcBef>
              <a:spcAft>
                <a:spcPts val="0"/>
              </a:spcAft>
              <a:buSzPts val="1100"/>
              <a:buNone/>
              <a:defRPr sz="1100"/>
            </a:lvl8pPr>
            <a:lvl9pPr lvl="8" rtl="0">
              <a:spcBef>
                <a:spcPts val="1600"/>
              </a:spcBef>
              <a:spcAft>
                <a:spcPts val="1600"/>
              </a:spcAft>
              <a:buSzPts val="1100"/>
              <a:buNone/>
              <a:defRPr sz="1100"/>
            </a:lvl9p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Mockup">
  <p:cSld name="CUSTOM_9">
    <p:spTree>
      <p:nvGrpSpPr>
        <p:cNvPr id="1" name="Shape 862"/>
        <p:cNvGrpSpPr/>
        <p:nvPr/>
      </p:nvGrpSpPr>
      <p:grpSpPr>
        <a:xfrm>
          <a:off x="0" y="0"/>
          <a:ext cx="0" cy="0"/>
          <a:chOff x="0" y="0"/>
          <a:chExt cx="0" cy="0"/>
        </a:xfrm>
      </p:grpSpPr>
      <p:sp>
        <p:nvSpPr>
          <p:cNvPr id="863" name="Google Shape;863;p38"/>
          <p:cNvSpPr/>
          <p:nvPr/>
        </p:nvSpPr>
        <p:spPr>
          <a:xfrm>
            <a:off x="3707550" y="1536600"/>
            <a:ext cx="4971600" cy="31182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38"/>
          <p:cNvSpPr txBox="1">
            <a:spLocks noGrp="1"/>
          </p:cNvSpPr>
          <p:nvPr>
            <p:ph type="title"/>
          </p:nvPr>
        </p:nvSpPr>
        <p:spPr>
          <a:xfrm>
            <a:off x="720000" y="477600"/>
            <a:ext cx="52944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sz="3500"/>
            </a:lvl1pPr>
            <a:lvl2pPr lvl="1" rtl="0">
              <a:spcBef>
                <a:spcPts val="0"/>
              </a:spcBef>
              <a:spcAft>
                <a:spcPts val="0"/>
              </a:spcAft>
              <a:buSzPts val="3500"/>
              <a:buFont typeface="Raleway Thin"/>
              <a:buNone/>
              <a:defRPr sz="3500">
                <a:latin typeface="Raleway Thin"/>
                <a:ea typeface="Raleway Thin"/>
                <a:cs typeface="Raleway Thin"/>
                <a:sym typeface="Raleway Thin"/>
              </a:defRPr>
            </a:lvl2pPr>
            <a:lvl3pPr lvl="2" rtl="0">
              <a:spcBef>
                <a:spcPts val="0"/>
              </a:spcBef>
              <a:spcAft>
                <a:spcPts val="0"/>
              </a:spcAft>
              <a:buSzPts val="3500"/>
              <a:buFont typeface="Raleway Thin"/>
              <a:buNone/>
              <a:defRPr sz="3500">
                <a:latin typeface="Raleway Thin"/>
                <a:ea typeface="Raleway Thin"/>
                <a:cs typeface="Raleway Thin"/>
                <a:sym typeface="Raleway Thin"/>
              </a:defRPr>
            </a:lvl3pPr>
            <a:lvl4pPr lvl="3" rtl="0">
              <a:spcBef>
                <a:spcPts val="0"/>
              </a:spcBef>
              <a:spcAft>
                <a:spcPts val="0"/>
              </a:spcAft>
              <a:buSzPts val="3500"/>
              <a:buFont typeface="Raleway Thin"/>
              <a:buNone/>
              <a:defRPr sz="3500">
                <a:latin typeface="Raleway Thin"/>
                <a:ea typeface="Raleway Thin"/>
                <a:cs typeface="Raleway Thin"/>
                <a:sym typeface="Raleway Thin"/>
              </a:defRPr>
            </a:lvl4pPr>
            <a:lvl5pPr lvl="4" rtl="0">
              <a:spcBef>
                <a:spcPts val="0"/>
              </a:spcBef>
              <a:spcAft>
                <a:spcPts val="0"/>
              </a:spcAft>
              <a:buSzPts val="3500"/>
              <a:buFont typeface="Raleway Thin"/>
              <a:buNone/>
              <a:defRPr sz="3500">
                <a:latin typeface="Raleway Thin"/>
                <a:ea typeface="Raleway Thin"/>
                <a:cs typeface="Raleway Thin"/>
                <a:sym typeface="Raleway Thin"/>
              </a:defRPr>
            </a:lvl5pPr>
            <a:lvl6pPr lvl="5" rtl="0">
              <a:spcBef>
                <a:spcPts val="0"/>
              </a:spcBef>
              <a:spcAft>
                <a:spcPts val="0"/>
              </a:spcAft>
              <a:buSzPts val="3500"/>
              <a:buFont typeface="Raleway Thin"/>
              <a:buNone/>
              <a:defRPr sz="3500">
                <a:latin typeface="Raleway Thin"/>
                <a:ea typeface="Raleway Thin"/>
                <a:cs typeface="Raleway Thin"/>
                <a:sym typeface="Raleway Thin"/>
              </a:defRPr>
            </a:lvl6pPr>
            <a:lvl7pPr lvl="6" rtl="0">
              <a:spcBef>
                <a:spcPts val="0"/>
              </a:spcBef>
              <a:spcAft>
                <a:spcPts val="0"/>
              </a:spcAft>
              <a:buSzPts val="3500"/>
              <a:buFont typeface="Raleway Thin"/>
              <a:buNone/>
              <a:defRPr sz="3500">
                <a:latin typeface="Raleway Thin"/>
                <a:ea typeface="Raleway Thin"/>
                <a:cs typeface="Raleway Thin"/>
                <a:sym typeface="Raleway Thin"/>
              </a:defRPr>
            </a:lvl7pPr>
            <a:lvl8pPr lvl="7" rtl="0">
              <a:spcBef>
                <a:spcPts val="0"/>
              </a:spcBef>
              <a:spcAft>
                <a:spcPts val="0"/>
              </a:spcAft>
              <a:buSzPts val="3500"/>
              <a:buFont typeface="Raleway Thin"/>
              <a:buNone/>
              <a:defRPr sz="3500">
                <a:latin typeface="Raleway Thin"/>
                <a:ea typeface="Raleway Thin"/>
                <a:cs typeface="Raleway Thin"/>
                <a:sym typeface="Raleway Thin"/>
              </a:defRPr>
            </a:lvl8pPr>
            <a:lvl9pPr lvl="8" rtl="0">
              <a:spcBef>
                <a:spcPts val="0"/>
              </a:spcBef>
              <a:spcAft>
                <a:spcPts val="0"/>
              </a:spcAft>
              <a:buSzPts val="3500"/>
              <a:buFont typeface="Raleway Thin"/>
              <a:buNone/>
              <a:defRPr sz="3500">
                <a:latin typeface="Raleway Thin"/>
                <a:ea typeface="Raleway Thin"/>
                <a:cs typeface="Raleway Thin"/>
                <a:sym typeface="Raleway Thin"/>
              </a:defRPr>
            </a:lvl9pPr>
          </a:lstStyle>
          <a:p>
            <a:endParaRPr/>
          </a:p>
        </p:txBody>
      </p:sp>
      <p:sp>
        <p:nvSpPr>
          <p:cNvPr id="865" name="Google Shape;865;p38"/>
          <p:cNvSpPr txBox="1">
            <a:spLocks noGrp="1"/>
          </p:cNvSpPr>
          <p:nvPr>
            <p:ph type="subTitle" idx="1"/>
          </p:nvPr>
        </p:nvSpPr>
        <p:spPr>
          <a:xfrm>
            <a:off x="6197775" y="2341625"/>
            <a:ext cx="1806300" cy="1218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sz="1600"/>
            </a:lvl1pPr>
            <a:lvl2pPr lvl="1" rtl="0">
              <a:lnSpc>
                <a:spcPct val="100000"/>
              </a:lnSpc>
              <a:spcBef>
                <a:spcPts val="1600"/>
              </a:spcBef>
              <a:spcAft>
                <a:spcPts val="0"/>
              </a:spcAft>
              <a:buSzPts val="1600"/>
              <a:buNone/>
              <a:defRPr sz="1600"/>
            </a:lvl2pPr>
            <a:lvl3pPr lvl="2" rtl="0">
              <a:lnSpc>
                <a:spcPct val="100000"/>
              </a:lnSpc>
              <a:spcBef>
                <a:spcPts val="1600"/>
              </a:spcBef>
              <a:spcAft>
                <a:spcPts val="0"/>
              </a:spcAft>
              <a:buSzPts val="1600"/>
              <a:buNone/>
              <a:defRPr sz="1600"/>
            </a:lvl3pPr>
            <a:lvl4pPr lvl="3" rtl="0">
              <a:lnSpc>
                <a:spcPct val="100000"/>
              </a:lnSpc>
              <a:spcBef>
                <a:spcPts val="1600"/>
              </a:spcBef>
              <a:spcAft>
                <a:spcPts val="0"/>
              </a:spcAft>
              <a:buSzPts val="1600"/>
              <a:buNone/>
              <a:defRPr sz="1600"/>
            </a:lvl4pPr>
            <a:lvl5pPr lvl="4" rtl="0">
              <a:lnSpc>
                <a:spcPct val="100000"/>
              </a:lnSpc>
              <a:spcBef>
                <a:spcPts val="1600"/>
              </a:spcBef>
              <a:spcAft>
                <a:spcPts val="0"/>
              </a:spcAft>
              <a:buSzPts val="1600"/>
              <a:buNone/>
              <a:defRPr sz="1600"/>
            </a:lvl5pPr>
            <a:lvl6pPr lvl="5" rtl="0">
              <a:lnSpc>
                <a:spcPct val="100000"/>
              </a:lnSpc>
              <a:spcBef>
                <a:spcPts val="1600"/>
              </a:spcBef>
              <a:spcAft>
                <a:spcPts val="0"/>
              </a:spcAft>
              <a:buSzPts val="1600"/>
              <a:buNone/>
              <a:defRPr sz="1600"/>
            </a:lvl6pPr>
            <a:lvl7pPr lvl="6" rtl="0">
              <a:lnSpc>
                <a:spcPct val="100000"/>
              </a:lnSpc>
              <a:spcBef>
                <a:spcPts val="1600"/>
              </a:spcBef>
              <a:spcAft>
                <a:spcPts val="0"/>
              </a:spcAft>
              <a:buSzPts val="1600"/>
              <a:buNone/>
              <a:defRPr sz="1600"/>
            </a:lvl7pPr>
            <a:lvl8pPr lvl="7" rtl="0">
              <a:lnSpc>
                <a:spcPct val="100000"/>
              </a:lnSpc>
              <a:spcBef>
                <a:spcPts val="1600"/>
              </a:spcBef>
              <a:spcAft>
                <a:spcPts val="0"/>
              </a:spcAft>
              <a:buSzPts val="1600"/>
              <a:buNone/>
              <a:defRPr sz="1600"/>
            </a:lvl8pPr>
            <a:lvl9pPr lvl="8" rtl="0">
              <a:lnSpc>
                <a:spcPct val="100000"/>
              </a:lnSpc>
              <a:spcBef>
                <a:spcPts val="1600"/>
              </a:spcBef>
              <a:spcAft>
                <a:spcPts val="1600"/>
              </a:spcAft>
              <a:buSzPts val="1600"/>
              <a:buNone/>
              <a:defRPr sz="1600"/>
            </a:lvl9pPr>
          </a:lstStyle>
          <a:p>
            <a:endParaRPr/>
          </a:p>
        </p:txBody>
      </p:sp>
      <p:grpSp>
        <p:nvGrpSpPr>
          <p:cNvPr id="866" name="Google Shape;866;p38"/>
          <p:cNvGrpSpPr/>
          <p:nvPr/>
        </p:nvGrpSpPr>
        <p:grpSpPr>
          <a:xfrm flipH="1">
            <a:off x="6262107" y="661664"/>
            <a:ext cx="3823739" cy="312682"/>
            <a:chOff x="9422000" y="4481475"/>
            <a:chExt cx="2137600" cy="174800"/>
          </a:xfrm>
        </p:grpSpPr>
        <p:sp>
          <p:nvSpPr>
            <p:cNvPr id="867" name="Google Shape;867;p38"/>
            <p:cNvSpPr/>
            <p:nvPr/>
          </p:nvSpPr>
          <p:spPr>
            <a:xfrm rot="5400000">
              <a:off x="11460025" y="4556700"/>
              <a:ext cx="174800" cy="24350"/>
            </a:xfrm>
            <a:custGeom>
              <a:avLst/>
              <a:gdLst/>
              <a:ahLst/>
              <a:cxnLst/>
              <a:rect l="l" t="t" r="r" b="b"/>
              <a:pathLst>
                <a:path w="6992" h="974" fill="none" extrusionOk="0">
                  <a:moveTo>
                    <a:pt x="1" y="913"/>
                  </a:moveTo>
                  <a:cubicBezTo>
                    <a:pt x="639" y="973"/>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38"/>
            <p:cNvSpPr/>
            <p:nvPr/>
          </p:nvSpPr>
          <p:spPr>
            <a:xfrm rot="5400000">
              <a:off x="11418988" y="4556713"/>
              <a:ext cx="174800" cy="24325"/>
            </a:xfrm>
            <a:custGeom>
              <a:avLst/>
              <a:gdLst/>
              <a:ahLst/>
              <a:cxnLst/>
              <a:rect l="l" t="t" r="r" b="b"/>
              <a:pathLst>
                <a:path w="6992" h="973" fill="none" extrusionOk="0">
                  <a:moveTo>
                    <a:pt x="1" y="912"/>
                  </a:moveTo>
                  <a:cubicBezTo>
                    <a:pt x="639" y="97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38"/>
            <p:cNvSpPr/>
            <p:nvPr/>
          </p:nvSpPr>
          <p:spPr>
            <a:xfrm rot="5400000">
              <a:off x="11377200" y="4556700"/>
              <a:ext cx="174800" cy="24350"/>
            </a:xfrm>
            <a:custGeom>
              <a:avLst/>
              <a:gdLst/>
              <a:ahLst/>
              <a:cxnLst/>
              <a:rect l="l" t="t" r="r" b="b"/>
              <a:pathLst>
                <a:path w="6992" h="974" fill="none" extrusionOk="0">
                  <a:moveTo>
                    <a:pt x="1" y="913"/>
                  </a:moveTo>
                  <a:cubicBezTo>
                    <a:pt x="639" y="97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38"/>
            <p:cNvSpPr/>
            <p:nvPr/>
          </p:nvSpPr>
          <p:spPr>
            <a:xfrm rot="5400000">
              <a:off x="11335400" y="4556700"/>
              <a:ext cx="174800" cy="24350"/>
            </a:xfrm>
            <a:custGeom>
              <a:avLst/>
              <a:gdLst/>
              <a:ahLst/>
              <a:cxnLst/>
              <a:rect l="l" t="t" r="r" b="b"/>
              <a:pathLst>
                <a:path w="6992" h="974" fill="none" extrusionOk="0">
                  <a:moveTo>
                    <a:pt x="1" y="913"/>
                  </a:moveTo>
                  <a:cubicBezTo>
                    <a:pt x="639" y="973"/>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38"/>
            <p:cNvSpPr/>
            <p:nvPr/>
          </p:nvSpPr>
          <p:spPr>
            <a:xfrm rot="5400000">
              <a:off x="11294363" y="4556713"/>
              <a:ext cx="174800" cy="24325"/>
            </a:xfrm>
            <a:custGeom>
              <a:avLst/>
              <a:gdLst/>
              <a:ahLst/>
              <a:cxnLst/>
              <a:rect l="l" t="t" r="r" b="b"/>
              <a:pathLst>
                <a:path w="6992" h="973" fill="none" extrusionOk="0">
                  <a:moveTo>
                    <a:pt x="1" y="912"/>
                  </a:moveTo>
                  <a:cubicBezTo>
                    <a:pt x="639" y="97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38"/>
            <p:cNvSpPr/>
            <p:nvPr/>
          </p:nvSpPr>
          <p:spPr>
            <a:xfrm rot="5400000">
              <a:off x="11252575" y="4556700"/>
              <a:ext cx="174800" cy="24350"/>
            </a:xfrm>
            <a:custGeom>
              <a:avLst/>
              <a:gdLst/>
              <a:ahLst/>
              <a:cxnLst/>
              <a:rect l="l" t="t" r="r" b="b"/>
              <a:pathLst>
                <a:path w="6992" h="974" fill="none" extrusionOk="0">
                  <a:moveTo>
                    <a:pt x="1" y="913"/>
                  </a:moveTo>
                  <a:cubicBezTo>
                    <a:pt x="639" y="973"/>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38"/>
            <p:cNvSpPr/>
            <p:nvPr/>
          </p:nvSpPr>
          <p:spPr>
            <a:xfrm rot="5400000">
              <a:off x="11210775" y="4556700"/>
              <a:ext cx="174800" cy="24350"/>
            </a:xfrm>
            <a:custGeom>
              <a:avLst/>
              <a:gdLst/>
              <a:ahLst/>
              <a:cxnLst/>
              <a:rect l="l" t="t" r="r" b="b"/>
              <a:pathLst>
                <a:path w="6992" h="974" fill="none" extrusionOk="0">
                  <a:moveTo>
                    <a:pt x="1" y="912"/>
                  </a:moveTo>
                  <a:cubicBezTo>
                    <a:pt x="639" y="973"/>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38"/>
            <p:cNvSpPr/>
            <p:nvPr/>
          </p:nvSpPr>
          <p:spPr>
            <a:xfrm rot="5400000">
              <a:off x="11170125" y="4556325"/>
              <a:ext cx="174800" cy="25100"/>
            </a:xfrm>
            <a:custGeom>
              <a:avLst/>
              <a:gdLst/>
              <a:ahLst/>
              <a:cxnLst/>
              <a:rect l="l" t="t" r="r" b="b"/>
              <a:pathLst>
                <a:path w="6992" h="1004" fill="none" extrusionOk="0">
                  <a:moveTo>
                    <a:pt x="1" y="912"/>
                  </a:moveTo>
                  <a:cubicBezTo>
                    <a:pt x="639" y="100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38"/>
            <p:cNvSpPr/>
            <p:nvPr/>
          </p:nvSpPr>
          <p:spPr>
            <a:xfrm rot="5400000">
              <a:off x="11128325" y="4556325"/>
              <a:ext cx="174800" cy="25100"/>
            </a:xfrm>
            <a:custGeom>
              <a:avLst/>
              <a:gdLst/>
              <a:ahLst/>
              <a:cxnLst/>
              <a:rect l="l" t="t" r="r" b="b"/>
              <a:pathLst>
                <a:path w="6992" h="1004" fill="none" extrusionOk="0">
                  <a:moveTo>
                    <a:pt x="1" y="912"/>
                  </a:moveTo>
                  <a:cubicBezTo>
                    <a:pt x="639" y="100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38"/>
            <p:cNvSpPr/>
            <p:nvPr/>
          </p:nvSpPr>
          <p:spPr>
            <a:xfrm rot="5400000">
              <a:off x="11087675" y="4556700"/>
              <a:ext cx="174800" cy="24350"/>
            </a:xfrm>
            <a:custGeom>
              <a:avLst/>
              <a:gdLst/>
              <a:ahLst/>
              <a:cxnLst/>
              <a:rect l="l" t="t" r="r" b="b"/>
              <a:pathLst>
                <a:path w="6992" h="974" fill="none" extrusionOk="0">
                  <a:moveTo>
                    <a:pt x="1" y="912"/>
                  </a:moveTo>
                  <a:cubicBezTo>
                    <a:pt x="639" y="973"/>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38"/>
            <p:cNvSpPr/>
            <p:nvPr/>
          </p:nvSpPr>
          <p:spPr>
            <a:xfrm rot="5400000">
              <a:off x="11045500" y="4556325"/>
              <a:ext cx="174800" cy="25100"/>
            </a:xfrm>
            <a:custGeom>
              <a:avLst/>
              <a:gdLst/>
              <a:ahLst/>
              <a:cxnLst/>
              <a:rect l="l" t="t" r="r" b="b"/>
              <a:pathLst>
                <a:path w="6992" h="1004" fill="none" extrusionOk="0">
                  <a:moveTo>
                    <a:pt x="1" y="912"/>
                  </a:moveTo>
                  <a:cubicBezTo>
                    <a:pt x="639" y="100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38"/>
            <p:cNvSpPr/>
            <p:nvPr/>
          </p:nvSpPr>
          <p:spPr>
            <a:xfrm rot="5400000">
              <a:off x="11004088" y="4556713"/>
              <a:ext cx="174800" cy="24325"/>
            </a:xfrm>
            <a:custGeom>
              <a:avLst/>
              <a:gdLst/>
              <a:ahLst/>
              <a:cxnLst/>
              <a:rect l="l" t="t" r="r" b="b"/>
              <a:pathLst>
                <a:path w="6992" h="973" fill="none" extrusionOk="0">
                  <a:moveTo>
                    <a:pt x="1" y="912"/>
                  </a:moveTo>
                  <a:cubicBezTo>
                    <a:pt x="639" y="97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38"/>
            <p:cNvSpPr/>
            <p:nvPr/>
          </p:nvSpPr>
          <p:spPr>
            <a:xfrm rot="5400000">
              <a:off x="10963050" y="4556700"/>
              <a:ext cx="174800" cy="24350"/>
            </a:xfrm>
            <a:custGeom>
              <a:avLst/>
              <a:gdLst/>
              <a:ahLst/>
              <a:cxnLst/>
              <a:rect l="l" t="t" r="r" b="b"/>
              <a:pathLst>
                <a:path w="6992" h="974" fill="none" extrusionOk="0">
                  <a:moveTo>
                    <a:pt x="1" y="912"/>
                  </a:moveTo>
                  <a:cubicBezTo>
                    <a:pt x="639" y="97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38"/>
            <p:cNvSpPr/>
            <p:nvPr/>
          </p:nvSpPr>
          <p:spPr>
            <a:xfrm rot="5400000">
              <a:off x="10921263" y="4556713"/>
              <a:ext cx="174800" cy="24325"/>
            </a:xfrm>
            <a:custGeom>
              <a:avLst/>
              <a:gdLst/>
              <a:ahLst/>
              <a:cxnLst/>
              <a:rect l="l" t="t" r="r" b="b"/>
              <a:pathLst>
                <a:path w="6992" h="973" fill="none" extrusionOk="0">
                  <a:moveTo>
                    <a:pt x="1" y="912"/>
                  </a:moveTo>
                  <a:cubicBezTo>
                    <a:pt x="639" y="97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38"/>
            <p:cNvSpPr/>
            <p:nvPr/>
          </p:nvSpPr>
          <p:spPr>
            <a:xfrm rot="5400000">
              <a:off x="10880225" y="4556700"/>
              <a:ext cx="174800" cy="24350"/>
            </a:xfrm>
            <a:custGeom>
              <a:avLst/>
              <a:gdLst/>
              <a:ahLst/>
              <a:cxnLst/>
              <a:rect l="l" t="t" r="r" b="b"/>
              <a:pathLst>
                <a:path w="6992" h="974" fill="none" extrusionOk="0">
                  <a:moveTo>
                    <a:pt x="1" y="912"/>
                  </a:moveTo>
                  <a:cubicBezTo>
                    <a:pt x="639" y="973"/>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38"/>
            <p:cNvSpPr/>
            <p:nvPr/>
          </p:nvSpPr>
          <p:spPr>
            <a:xfrm rot="5400000">
              <a:off x="10838425" y="4556700"/>
              <a:ext cx="174800" cy="24350"/>
            </a:xfrm>
            <a:custGeom>
              <a:avLst/>
              <a:gdLst/>
              <a:ahLst/>
              <a:cxnLst/>
              <a:rect l="l" t="t" r="r" b="b"/>
              <a:pathLst>
                <a:path w="6992" h="974" fill="none" extrusionOk="0">
                  <a:moveTo>
                    <a:pt x="1" y="912"/>
                  </a:moveTo>
                  <a:cubicBezTo>
                    <a:pt x="639" y="97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38"/>
            <p:cNvSpPr/>
            <p:nvPr/>
          </p:nvSpPr>
          <p:spPr>
            <a:xfrm rot="5400000">
              <a:off x="10796638" y="4556713"/>
              <a:ext cx="174800" cy="24325"/>
            </a:xfrm>
            <a:custGeom>
              <a:avLst/>
              <a:gdLst/>
              <a:ahLst/>
              <a:cxnLst/>
              <a:rect l="l" t="t" r="r" b="b"/>
              <a:pathLst>
                <a:path w="6992" h="973" fill="none" extrusionOk="0">
                  <a:moveTo>
                    <a:pt x="1" y="912"/>
                  </a:moveTo>
                  <a:cubicBezTo>
                    <a:pt x="639" y="97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38"/>
            <p:cNvSpPr/>
            <p:nvPr/>
          </p:nvSpPr>
          <p:spPr>
            <a:xfrm rot="5400000">
              <a:off x="10755975" y="4556325"/>
              <a:ext cx="174800" cy="25100"/>
            </a:xfrm>
            <a:custGeom>
              <a:avLst/>
              <a:gdLst/>
              <a:ahLst/>
              <a:cxnLst/>
              <a:rect l="l" t="t" r="r" b="b"/>
              <a:pathLst>
                <a:path w="6992" h="1004" fill="none" extrusionOk="0">
                  <a:moveTo>
                    <a:pt x="1" y="912"/>
                  </a:moveTo>
                  <a:cubicBezTo>
                    <a:pt x="639" y="100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38"/>
            <p:cNvSpPr/>
            <p:nvPr/>
          </p:nvSpPr>
          <p:spPr>
            <a:xfrm rot="5400000">
              <a:off x="10714200" y="4556325"/>
              <a:ext cx="174800" cy="25100"/>
            </a:xfrm>
            <a:custGeom>
              <a:avLst/>
              <a:gdLst/>
              <a:ahLst/>
              <a:cxnLst/>
              <a:rect l="l" t="t" r="r" b="b"/>
              <a:pathLst>
                <a:path w="6992" h="1004" fill="none" extrusionOk="0">
                  <a:moveTo>
                    <a:pt x="1" y="913"/>
                  </a:moveTo>
                  <a:cubicBezTo>
                    <a:pt x="639" y="100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38"/>
            <p:cNvSpPr/>
            <p:nvPr/>
          </p:nvSpPr>
          <p:spPr>
            <a:xfrm rot="5400000">
              <a:off x="10672400" y="4556325"/>
              <a:ext cx="174800" cy="25100"/>
            </a:xfrm>
            <a:custGeom>
              <a:avLst/>
              <a:gdLst/>
              <a:ahLst/>
              <a:cxnLst/>
              <a:rect l="l" t="t" r="r" b="b"/>
              <a:pathLst>
                <a:path w="6992" h="1004" fill="none" extrusionOk="0">
                  <a:moveTo>
                    <a:pt x="1" y="912"/>
                  </a:moveTo>
                  <a:cubicBezTo>
                    <a:pt x="639" y="100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38"/>
            <p:cNvSpPr/>
            <p:nvPr/>
          </p:nvSpPr>
          <p:spPr>
            <a:xfrm rot="5400000">
              <a:off x="10631750" y="4556700"/>
              <a:ext cx="174800" cy="24350"/>
            </a:xfrm>
            <a:custGeom>
              <a:avLst/>
              <a:gdLst/>
              <a:ahLst/>
              <a:cxnLst/>
              <a:rect l="l" t="t" r="r" b="b"/>
              <a:pathLst>
                <a:path w="6992" h="974" fill="none" extrusionOk="0">
                  <a:moveTo>
                    <a:pt x="1" y="913"/>
                  </a:moveTo>
                  <a:cubicBezTo>
                    <a:pt x="639" y="97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38"/>
            <p:cNvSpPr/>
            <p:nvPr/>
          </p:nvSpPr>
          <p:spPr>
            <a:xfrm rot="5400000">
              <a:off x="10589575" y="4556325"/>
              <a:ext cx="174800" cy="25100"/>
            </a:xfrm>
            <a:custGeom>
              <a:avLst/>
              <a:gdLst/>
              <a:ahLst/>
              <a:cxnLst/>
              <a:rect l="l" t="t" r="r" b="b"/>
              <a:pathLst>
                <a:path w="6992" h="1004" fill="none" extrusionOk="0">
                  <a:moveTo>
                    <a:pt x="1" y="913"/>
                  </a:moveTo>
                  <a:cubicBezTo>
                    <a:pt x="639" y="100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38"/>
            <p:cNvSpPr/>
            <p:nvPr/>
          </p:nvSpPr>
          <p:spPr>
            <a:xfrm rot="5400000">
              <a:off x="10548913" y="4556713"/>
              <a:ext cx="174800" cy="24325"/>
            </a:xfrm>
            <a:custGeom>
              <a:avLst/>
              <a:gdLst/>
              <a:ahLst/>
              <a:cxnLst/>
              <a:rect l="l" t="t" r="r" b="b"/>
              <a:pathLst>
                <a:path w="6992" h="973" fill="none" extrusionOk="0">
                  <a:moveTo>
                    <a:pt x="1" y="912"/>
                  </a:moveTo>
                  <a:cubicBezTo>
                    <a:pt x="639" y="97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38"/>
            <p:cNvSpPr/>
            <p:nvPr/>
          </p:nvSpPr>
          <p:spPr>
            <a:xfrm rot="5400000">
              <a:off x="10507125" y="4556700"/>
              <a:ext cx="174800" cy="24350"/>
            </a:xfrm>
            <a:custGeom>
              <a:avLst/>
              <a:gdLst/>
              <a:ahLst/>
              <a:cxnLst/>
              <a:rect l="l" t="t" r="r" b="b"/>
              <a:pathLst>
                <a:path w="6992" h="974" fill="none" extrusionOk="0">
                  <a:moveTo>
                    <a:pt x="1" y="913"/>
                  </a:moveTo>
                  <a:cubicBezTo>
                    <a:pt x="639" y="97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38"/>
            <p:cNvSpPr/>
            <p:nvPr/>
          </p:nvSpPr>
          <p:spPr>
            <a:xfrm rot="5400000">
              <a:off x="10465325" y="4556700"/>
              <a:ext cx="174800" cy="24350"/>
            </a:xfrm>
            <a:custGeom>
              <a:avLst/>
              <a:gdLst/>
              <a:ahLst/>
              <a:cxnLst/>
              <a:rect l="l" t="t" r="r" b="b"/>
              <a:pathLst>
                <a:path w="6992" h="974" fill="none" extrusionOk="0">
                  <a:moveTo>
                    <a:pt x="1" y="912"/>
                  </a:moveTo>
                  <a:cubicBezTo>
                    <a:pt x="639" y="973"/>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38"/>
            <p:cNvSpPr/>
            <p:nvPr/>
          </p:nvSpPr>
          <p:spPr>
            <a:xfrm rot="5400000">
              <a:off x="10424300" y="4556700"/>
              <a:ext cx="174800" cy="24350"/>
            </a:xfrm>
            <a:custGeom>
              <a:avLst/>
              <a:gdLst/>
              <a:ahLst/>
              <a:cxnLst/>
              <a:rect l="l" t="t" r="r" b="b"/>
              <a:pathLst>
                <a:path w="6992" h="974" fill="none" extrusionOk="0">
                  <a:moveTo>
                    <a:pt x="1" y="913"/>
                  </a:moveTo>
                  <a:cubicBezTo>
                    <a:pt x="639" y="97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38"/>
            <p:cNvSpPr/>
            <p:nvPr/>
          </p:nvSpPr>
          <p:spPr>
            <a:xfrm rot="5400000">
              <a:off x="10382500" y="4556700"/>
              <a:ext cx="174800" cy="24350"/>
            </a:xfrm>
            <a:custGeom>
              <a:avLst/>
              <a:gdLst/>
              <a:ahLst/>
              <a:cxnLst/>
              <a:rect l="l" t="t" r="r" b="b"/>
              <a:pathLst>
                <a:path w="6992" h="974" fill="none" extrusionOk="0">
                  <a:moveTo>
                    <a:pt x="1" y="913"/>
                  </a:moveTo>
                  <a:cubicBezTo>
                    <a:pt x="639" y="973"/>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38"/>
            <p:cNvSpPr/>
            <p:nvPr/>
          </p:nvSpPr>
          <p:spPr>
            <a:xfrm rot="5400000">
              <a:off x="10341850" y="4556325"/>
              <a:ext cx="174800" cy="25100"/>
            </a:xfrm>
            <a:custGeom>
              <a:avLst/>
              <a:gdLst/>
              <a:ahLst/>
              <a:cxnLst/>
              <a:rect l="l" t="t" r="r" b="b"/>
              <a:pathLst>
                <a:path w="6992" h="1004" fill="none" extrusionOk="0">
                  <a:moveTo>
                    <a:pt x="1" y="913"/>
                  </a:moveTo>
                  <a:cubicBezTo>
                    <a:pt x="639" y="100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38"/>
            <p:cNvSpPr/>
            <p:nvPr/>
          </p:nvSpPr>
          <p:spPr>
            <a:xfrm rot="5400000">
              <a:off x="10300050" y="4556325"/>
              <a:ext cx="174800" cy="25100"/>
            </a:xfrm>
            <a:custGeom>
              <a:avLst/>
              <a:gdLst/>
              <a:ahLst/>
              <a:cxnLst/>
              <a:rect l="l" t="t" r="r" b="b"/>
              <a:pathLst>
                <a:path w="6992" h="1004" fill="none" extrusionOk="0">
                  <a:moveTo>
                    <a:pt x="1" y="912"/>
                  </a:moveTo>
                  <a:cubicBezTo>
                    <a:pt x="639" y="100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38"/>
            <p:cNvSpPr/>
            <p:nvPr/>
          </p:nvSpPr>
          <p:spPr>
            <a:xfrm rot="5400000">
              <a:off x="10258250" y="4556325"/>
              <a:ext cx="174800" cy="25100"/>
            </a:xfrm>
            <a:custGeom>
              <a:avLst/>
              <a:gdLst/>
              <a:ahLst/>
              <a:cxnLst/>
              <a:rect l="l" t="t" r="r" b="b"/>
              <a:pathLst>
                <a:path w="6992" h="1004" fill="none" extrusionOk="0">
                  <a:moveTo>
                    <a:pt x="1" y="912"/>
                  </a:moveTo>
                  <a:cubicBezTo>
                    <a:pt x="639" y="100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38"/>
            <p:cNvSpPr/>
            <p:nvPr/>
          </p:nvSpPr>
          <p:spPr>
            <a:xfrm rot="5400000">
              <a:off x="10217225" y="4556325"/>
              <a:ext cx="174800" cy="25100"/>
            </a:xfrm>
            <a:custGeom>
              <a:avLst/>
              <a:gdLst/>
              <a:ahLst/>
              <a:cxnLst/>
              <a:rect l="l" t="t" r="r" b="b"/>
              <a:pathLst>
                <a:path w="6992" h="1004" fill="none" extrusionOk="0">
                  <a:moveTo>
                    <a:pt x="1" y="912"/>
                  </a:moveTo>
                  <a:cubicBezTo>
                    <a:pt x="639" y="100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38"/>
            <p:cNvSpPr/>
            <p:nvPr/>
          </p:nvSpPr>
          <p:spPr>
            <a:xfrm rot="5400000">
              <a:off x="10175425" y="4556325"/>
              <a:ext cx="174800" cy="25100"/>
            </a:xfrm>
            <a:custGeom>
              <a:avLst/>
              <a:gdLst/>
              <a:ahLst/>
              <a:cxnLst/>
              <a:rect l="l" t="t" r="r" b="b"/>
              <a:pathLst>
                <a:path w="6992" h="1004" fill="none" extrusionOk="0">
                  <a:moveTo>
                    <a:pt x="1" y="912"/>
                  </a:moveTo>
                  <a:cubicBezTo>
                    <a:pt x="639" y="100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38"/>
            <p:cNvSpPr/>
            <p:nvPr/>
          </p:nvSpPr>
          <p:spPr>
            <a:xfrm rot="5400000">
              <a:off x="10133625" y="4556325"/>
              <a:ext cx="174800" cy="25100"/>
            </a:xfrm>
            <a:custGeom>
              <a:avLst/>
              <a:gdLst/>
              <a:ahLst/>
              <a:cxnLst/>
              <a:rect l="l" t="t" r="r" b="b"/>
              <a:pathLst>
                <a:path w="6992" h="1004" fill="none" extrusionOk="0">
                  <a:moveTo>
                    <a:pt x="1" y="912"/>
                  </a:moveTo>
                  <a:cubicBezTo>
                    <a:pt x="639" y="100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38"/>
            <p:cNvSpPr/>
            <p:nvPr/>
          </p:nvSpPr>
          <p:spPr>
            <a:xfrm rot="5400000">
              <a:off x="10092975" y="4556700"/>
              <a:ext cx="174800" cy="24350"/>
            </a:xfrm>
            <a:custGeom>
              <a:avLst/>
              <a:gdLst/>
              <a:ahLst/>
              <a:cxnLst/>
              <a:rect l="l" t="t" r="r" b="b"/>
              <a:pathLst>
                <a:path w="6992" h="974" fill="none" extrusionOk="0">
                  <a:moveTo>
                    <a:pt x="1" y="912"/>
                  </a:moveTo>
                  <a:cubicBezTo>
                    <a:pt x="639" y="97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38"/>
            <p:cNvSpPr/>
            <p:nvPr/>
          </p:nvSpPr>
          <p:spPr>
            <a:xfrm rot="5400000">
              <a:off x="10051188" y="4556713"/>
              <a:ext cx="174800" cy="24325"/>
            </a:xfrm>
            <a:custGeom>
              <a:avLst/>
              <a:gdLst/>
              <a:ahLst/>
              <a:cxnLst/>
              <a:rect l="l" t="t" r="r" b="b"/>
              <a:pathLst>
                <a:path w="6992" h="973" fill="none" extrusionOk="0">
                  <a:moveTo>
                    <a:pt x="1" y="912"/>
                  </a:moveTo>
                  <a:cubicBezTo>
                    <a:pt x="639" y="97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38"/>
            <p:cNvSpPr/>
            <p:nvPr/>
          </p:nvSpPr>
          <p:spPr>
            <a:xfrm rot="5400000">
              <a:off x="10010150" y="4556700"/>
              <a:ext cx="174800" cy="24350"/>
            </a:xfrm>
            <a:custGeom>
              <a:avLst/>
              <a:gdLst/>
              <a:ahLst/>
              <a:cxnLst/>
              <a:rect l="l" t="t" r="r" b="b"/>
              <a:pathLst>
                <a:path w="6992" h="974" fill="none" extrusionOk="0">
                  <a:moveTo>
                    <a:pt x="1" y="912"/>
                  </a:moveTo>
                  <a:cubicBezTo>
                    <a:pt x="639" y="973"/>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38"/>
            <p:cNvSpPr/>
            <p:nvPr/>
          </p:nvSpPr>
          <p:spPr>
            <a:xfrm rot="5400000">
              <a:off x="9968363" y="4556713"/>
              <a:ext cx="174800" cy="24325"/>
            </a:xfrm>
            <a:custGeom>
              <a:avLst/>
              <a:gdLst/>
              <a:ahLst/>
              <a:cxnLst/>
              <a:rect l="l" t="t" r="r" b="b"/>
              <a:pathLst>
                <a:path w="6992" h="973" fill="none" extrusionOk="0">
                  <a:moveTo>
                    <a:pt x="1" y="912"/>
                  </a:moveTo>
                  <a:cubicBezTo>
                    <a:pt x="639" y="97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38"/>
            <p:cNvSpPr/>
            <p:nvPr/>
          </p:nvSpPr>
          <p:spPr>
            <a:xfrm rot="5400000">
              <a:off x="9926563" y="4556713"/>
              <a:ext cx="174800" cy="24325"/>
            </a:xfrm>
            <a:custGeom>
              <a:avLst/>
              <a:gdLst/>
              <a:ahLst/>
              <a:cxnLst/>
              <a:rect l="l" t="t" r="r" b="b"/>
              <a:pathLst>
                <a:path w="6992" h="973" fill="none" extrusionOk="0">
                  <a:moveTo>
                    <a:pt x="1" y="912"/>
                  </a:moveTo>
                  <a:cubicBezTo>
                    <a:pt x="639" y="97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38"/>
            <p:cNvSpPr/>
            <p:nvPr/>
          </p:nvSpPr>
          <p:spPr>
            <a:xfrm rot="5400000">
              <a:off x="9885900" y="4556325"/>
              <a:ext cx="174800" cy="25100"/>
            </a:xfrm>
            <a:custGeom>
              <a:avLst/>
              <a:gdLst/>
              <a:ahLst/>
              <a:cxnLst/>
              <a:rect l="l" t="t" r="r" b="b"/>
              <a:pathLst>
                <a:path w="6992" h="1004" fill="none" extrusionOk="0">
                  <a:moveTo>
                    <a:pt x="1" y="912"/>
                  </a:moveTo>
                  <a:cubicBezTo>
                    <a:pt x="639" y="100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38"/>
            <p:cNvSpPr/>
            <p:nvPr/>
          </p:nvSpPr>
          <p:spPr>
            <a:xfrm rot="5400000">
              <a:off x="9844125" y="4556325"/>
              <a:ext cx="174800" cy="25100"/>
            </a:xfrm>
            <a:custGeom>
              <a:avLst/>
              <a:gdLst/>
              <a:ahLst/>
              <a:cxnLst/>
              <a:rect l="l" t="t" r="r" b="b"/>
              <a:pathLst>
                <a:path w="6992" h="1004" fill="none" extrusionOk="0">
                  <a:moveTo>
                    <a:pt x="1" y="913"/>
                  </a:moveTo>
                  <a:cubicBezTo>
                    <a:pt x="639" y="100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38"/>
            <p:cNvSpPr/>
            <p:nvPr/>
          </p:nvSpPr>
          <p:spPr>
            <a:xfrm rot="5400000">
              <a:off x="9803075" y="4556325"/>
              <a:ext cx="174800" cy="25100"/>
            </a:xfrm>
            <a:custGeom>
              <a:avLst/>
              <a:gdLst/>
              <a:ahLst/>
              <a:cxnLst/>
              <a:rect l="l" t="t" r="r" b="b"/>
              <a:pathLst>
                <a:path w="6992" h="1004" fill="none" extrusionOk="0">
                  <a:moveTo>
                    <a:pt x="1" y="912"/>
                  </a:moveTo>
                  <a:cubicBezTo>
                    <a:pt x="639" y="100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38"/>
            <p:cNvSpPr/>
            <p:nvPr/>
          </p:nvSpPr>
          <p:spPr>
            <a:xfrm rot="5400000">
              <a:off x="9761300" y="4556325"/>
              <a:ext cx="174800" cy="25100"/>
            </a:xfrm>
            <a:custGeom>
              <a:avLst/>
              <a:gdLst/>
              <a:ahLst/>
              <a:cxnLst/>
              <a:rect l="l" t="t" r="r" b="b"/>
              <a:pathLst>
                <a:path w="6992" h="1004" fill="none" extrusionOk="0">
                  <a:moveTo>
                    <a:pt x="1" y="913"/>
                  </a:moveTo>
                  <a:cubicBezTo>
                    <a:pt x="639" y="100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38"/>
            <p:cNvSpPr/>
            <p:nvPr/>
          </p:nvSpPr>
          <p:spPr>
            <a:xfrm rot="5400000">
              <a:off x="9719500" y="4556325"/>
              <a:ext cx="174800" cy="25100"/>
            </a:xfrm>
            <a:custGeom>
              <a:avLst/>
              <a:gdLst/>
              <a:ahLst/>
              <a:cxnLst/>
              <a:rect l="l" t="t" r="r" b="b"/>
              <a:pathLst>
                <a:path w="6992" h="1004" fill="none" extrusionOk="0">
                  <a:moveTo>
                    <a:pt x="1" y="913"/>
                  </a:moveTo>
                  <a:cubicBezTo>
                    <a:pt x="639" y="100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38"/>
            <p:cNvSpPr/>
            <p:nvPr/>
          </p:nvSpPr>
          <p:spPr>
            <a:xfrm rot="5400000">
              <a:off x="9678838" y="4556713"/>
              <a:ext cx="174800" cy="24325"/>
            </a:xfrm>
            <a:custGeom>
              <a:avLst/>
              <a:gdLst/>
              <a:ahLst/>
              <a:cxnLst/>
              <a:rect l="l" t="t" r="r" b="b"/>
              <a:pathLst>
                <a:path w="6992" h="973" fill="none" extrusionOk="0">
                  <a:moveTo>
                    <a:pt x="1" y="912"/>
                  </a:moveTo>
                  <a:cubicBezTo>
                    <a:pt x="639" y="97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38"/>
            <p:cNvSpPr/>
            <p:nvPr/>
          </p:nvSpPr>
          <p:spPr>
            <a:xfrm rot="5400000">
              <a:off x="9637050" y="4556700"/>
              <a:ext cx="174800" cy="24350"/>
            </a:xfrm>
            <a:custGeom>
              <a:avLst/>
              <a:gdLst/>
              <a:ahLst/>
              <a:cxnLst/>
              <a:rect l="l" t="t" r="r" b="b"/>
              <a:pathLst>
                <a:path w="6992" h="974" fill="none" extrusionOk="0">
                  <a:moveTo>
                    <a:pt x="1" y="913"/>
                  </a:moveTo>
                  <a:cubicBezTo>
                    <a:pt x="639" y="973"/>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38"/>
            <p:cNvSpPr/>
            <p:nvPr/>
          </p:nvSpPr>
          <p:spPr>
            <a:xfrm rot="5400000">
              <a:off x="9595250" y="4556700"/>
              <a:ext cx="174800" cy="24350"/>
            </a:xfrm>
            <a:custGeom>
              <a:avLst/>
              <a:gdLst/>
              <a:ahLst/>
              <a:cxnLst/>
              <a:rect l="l" t="t" r="r" b="b"/>
              <a:pathLst>
                <a:path w="6992" h="974" fill="none" extrusionOk="0">
                  <a:moveTo>
                    <a:pt x="1" y="912"/>
                  </a:moveTo>
                  <a:cubicBezTo>
                    <a:pt x="639" y="973"/>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38"/>
            <p:cNvSpPr/>
            <p:nvPr/>
          </p:nvSpPr>
          <p:spPr>
            <a:xfrm rot="5400000">
              <a:off x="9554225" y="4556700"/>
              <a:ext cx="174800" cy="24350"/>
            </a:xfrm>
            <a:custGeom>
              <a:avLst/>
              <a:gdLst/>
              <a:ahLst/>
              <a:cxnLst/>
              <a:rect l="l" t="t" r="r" b="b"/>
              <a:pathLst>
                <a:path w="6992" h="974" fill="none" extrusionOk="0">
                  <a:moveTo>
                    <a:pt x="1" y="913"/>
                  </a:moveTo>
                  <a:cubicBezTo>
                    <a:pt x="639" y="97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38"/>
            <p:cNvSpPr/>
            <p:nvPr/>
          </p:nvSpPr>
          <p:spPr>
            <a:xfrm rot="5400000">
              <a:off x="9512425" y="4556700"/>
              <a:ext cx="174800" cy="24350"/>
            </a:xfrm>
            <a:custGeom>
              <a:avLst/>
              <a:gdLst/>
              <a:ahLst/>
              <a:cxnLst/>
              <a:rect l="l" t="t" r="r" b="b"/>
              <a:pathLst>
                <a:path w="6992" h="974" fill="none" extrusionOk="0">
                  <a:moveTo>
                    <a:pt x="1" y="913"/>
                  </a:moveTo>
                  <a:cubicBezTo>
                    <a:pt x="639" y="973"/>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38"/>
            <p:cNvSpPr/>
            <p:nvPr/>
          </p:nvSpPr>
          <p:spPr>
            <a:xfrm rot="5400000">
              <a:off x="9471775" y="4556325"/>
              <a:ext cx="174800" cy="25100"/>
            </a:xfrm>
            <a:custGeom>
              <a:avLst/>
              <a:gdLst/>
              <a:ahLst/>
              <a:cxnLst/>
              <a:rect l="l" t="t" r="r" b="b"/>
              <a:pathLst>
                <a:path w="6992" h="1004" fill="none" extrusionOk="0">
                  <a:moveTo>
                    <a:pt x="1" y="912"/>
                  </a:moveTo>
                  <a:cubicBezTo>
                    <a:pt x="639" y="100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38"/>
            <p:cNvSpPr/>
            <p:nvPr/>
          </p:nvSpPr>
          <p:spPr>
            <a:xfrm rot="5400000">
              <a:off x="9429975" y="4556325"/>
              <a:ext cx="174800" cy="25100"/>
            </a:xfrm>
            <a:custGeom>
              <a:avLst/>
              <a:gdLst/>
              <a:ahLst/>
              <a:cxnLst/>
              <a:rect l="l" t="t" r="r" b="b"/>
              <a:pathLst>
                <a:path w="6992" h="1004" fill="none" extrusionOk="0">
                  <a:moveTo>
                    <a:pt x="1" y="912"/>
                  </a:moveTo>
                  <a:cubicBezTo>
                    <a:pt x="639" y="100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38"/>
            <p:cNvSpPr/>
            <p:nvPr/>
          </p:nvSpPr>
          <p:spPr>
            <a:xfrm rot="5400000">
              <a:off x="9388175" y="4556325"/>
              <a:ext cx="174800" cy="25100"/>
            </a:xfrm>
            <a:custGeom>
              <a:avLst/>
              <a:gdLst/>
              <a:ahLst/>
              <a:cxnLst/>
              <a:rect l="l" t="t" r="r" b="b"/>
              <a:pathLst>
                <a:path w="6992" h="1004" fill="none" extrusionOk="0">
                  <a:moveTo>
                    <a:pt x="1" y="912"/>
                  </a:moveTo>
                  <a:cubicBezTo>
                    <a:pt x="639" y="100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38"/>
            <p:cNvSpPr/>
            <p:nvPr/>
          </p:nvSpPr>
          <p:spPr>
            <a:xfrm rot="5400000">
              <a:off x="9347150" y="4556325"/>
              <a:ext cx="174800" cy="25100"/>
            </a:xfrm>
            <a:custGeom>
              <a:avLst/>
              <a:gdLst/>
              <a:ahLst/>
              <a:cxnLst/>
              <a:rect l="l" t="t" r="r" b="b"/>
              <a:pathLst>
                <a:path w="6992" h="1004" fill="none" extrusionOk="0">
                  <a:moveTo>
                    <a:pt x="1" y="912"/>
                  </a:moveTo>
                  <a:cubicBezTo>
                    <a:pt x="639" y="1004"/>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nd two lists">
  <p:cSld name="CUSTOM_13">
    <p:spTree>
      <p:nvGrpSpPr>
        <p:cNvPr id="1" name="Shape 919"/>
        <p:cNvGrpSpPr/>
        <p:nvPr/>
      </p:nvGrpSpPr>
      <p:grpSpPr>
        <a:xfrm>
          <a:off x="0" y="0"/>
          <a:ext cx="0" cy="0"/>
          <a:chOff x="0" y="0"/>
          <a:chExt cx="0" cy="0"/>
        </a:xfrm>
      </p:grpSpPr>
      <p:sp>
        <p:nvSpPr>
          <p:cNvPr id="920" name="Google Shape;920;p39"/>
          <p:cNvSpPr/>
          <p:nvPr/>
        </p:nvSpPr>
        <p:spPr>
          <a:xfrm rot="5400000">
            <a:off x="1738425" y="-1952525"/>
            <a:ext cx="5094900" cy="8782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21" name="Google Shape;921;p39"/>
          <p:cNvGrpSpPr/>
          <p:nvPr/>
        </p:nvGrpSpPr>
        <p:grpSpPr>
          <a:xfrm flipH="1">
            <a:off x="7302682" y="661664"/>
            <a:ext cx="3823739" cy="312682"/>
            <a:chOff x="9422000" y="4481475"/>
            <a:chExt cx="2137600" cy="174800"/>
          </a:xfrm>
        </p:grpSpPr>
        <p:sp>
          <p:nvSpPr>
            <p:cNvPr id="922" name="Google Shape;922;p39"/>
            <p:cNvSpPr/>
            <p:nvPr/>
          </p:nvSpPr>
          <p:spPr>
            <a:xfrm rot="5400000">
              <a:off x="11460025" y="4556700"/>
              <a:ext cx="174800" cy="24350"/>
            </a:xfrm>
            <a:custGeom>
              <a:avLst/>
              <a:gdLst/>
              <a:ahLst/>
              <a:cxnLst/>
              <a:rect l="l" t="t" r="r" b="b"/>
              <a:pathLst>
                <a:path w="6992" h="974" fill="none" extrusionOk="0">
                  <a:moveTo>
                    <a:pt x="1" y="913"/>
                  </a:moveTo>
                  <a:cubicBezTo>
                    <a:pt x="639" y="973"/>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39"/>
            <p:cNvSpPr/>
            <p:nvPr/>
          </p:nvSpPr>
          <p:spPr>
            <a:xfrm rot="5400000">
              <a:off x="11418988" y="4556713"/>
              <a:ext cx="174800" cy="24325"/>
            </a:xfrm>
            <a:custGeom>
              <a:avLst/>
              <a:gdLst/>
              <a:ahLst/>
              <a:cxnLst/>
              <a:rect l="l" t="t" r="r" b="b"/>
              <a:pathLst>
                <a:path w="6992" h="973" fill="none" extrusionOk="0">
                  <a:moveTo>
                    <a:pt x="1" y="912"/>
                  </a:moveTo>
                  <a:cubicBezTo>
                    <a:pt x="639" y="97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39"/>
            <p:cNvSpPr/>
            <p:nvPr/>
          </p:nvSpPr>
          <p:spPr>
            <a:xfrm rot="5400000">
              <a:off x="11377200" y="4556700"/>
              <a:ext cx="174800" cy="24350"/>
            </a:xfrm>
            <a:custGeom>
              <a:avLst/>
              <a:gdLst/>
              <a:ahLst/>
              <a:cxnLst/>
              <a:rect l="l" t="t" r="r" b="b"/>
              <a:pathLst>
                <a:path w="6992" h="974" fill="none" extrusionOk="0">
                  <a:moveTo>
                    <a:pt x="1" y="913"/>
                  </a:moveTo>
                  <a:cubicBezTo>
                    <a:pt x="639" y="97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39"/>
            <p:cNvSpPr/>
            <p:nvPr/>
          </p:nvSpPr>
          <p:spPr>
            <a:xfrm rot="5400000">
              <a:off x="11335400" y="4556700"/>
              <a:ext cx="174800" cy="24350"/>
            </a:xfrm>
            <a:custGeom>
              <a:avLst/>
              <a:gdLst/>
              <a:ahLst/>
              <a:cxnLst/>
              <a:rect l="l" t="t" r="r" b="b"/>
              <a:pathLst>
                <a:path w="6992" h="974" fill="none" extrusionOk="0">
                  <a:moveTo>
                    <a:pt x="1" y="913"/>
                  </a:moveTo>
                  <a:cubicBezTo>
                    <a:pt x="639" y="973"/>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39"/>
            <p:cNvSpPr/>
            <p:nvPr/>
          </p:nvSpPr>
          <p:spPr>
            <a:xfrm rot="5400000">
              <a:off x="11294363" y="4556713"/>
              <a:ext cx="174800" cy="24325"/>
            </a:xfrm>
            <a:custGeom>
              <a:avLst/>
              <a:gdLst/>
              <a:ahLst/>
              <a:cxnLst/>
              <a:rect l="l" t="t" r="r" b="b"/>
              <a:pathLst>
                <a:path w="6992" h="973" fill="none" extrusionOk="0">
                  <a:moveTo>
                    <a:pt x="1" y="912"/>
                  </a:moveTo>
                  <a:cubicBezTo>
                    <a:pt x="639" y="97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39"/>
            <p:cNvSpPr/>
            <p:nvPr/>
          </p:nvSpPr>
          <p:spPr>
            <a:xfrm rot="5400000">
              <a:off x="11252575" y="4556700"/>
              <a:ext cx="174800" cy="24350"/>
            </a:xfrm>
            <a:custGeom>
              <a:avLst/>
              <a:gdLst/>
              <a:ahLst/>
              <a:cxnLst/>
              <a:rect l="l" t="t" r="r" b="b"/>
              <a:pathLst>
                <a:path w="6992" h="974" fill="none" extrusionOk="0">
                  <a:moveTo>
                    <a:pt x="1" y="913"/>
                  </a:moveTo>
                  <a:cubicBezTo>
                    <a:pt x="639" y="973"/>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39"/>
            <p:cNvSpPr/>
            <p:nvPr/>
          </p:nvSpPr>
          <p:spPr>
            <a:xfrm rot="5400000">
              <a:off x="11210775" y="4556700"/>
              <a:ext cx="174800" cy="24350"/>
            </a:xfrm>
            <a:custGeom>
              <a:avLst/>
              <a:gdLst/>
              <a:ahLst/>
              <a:cxnLst/>
              <a:rect l="l" t="t" r="r" b="b"/>
              <a:pathLst>
                <a:path w="6992" h="974" fill="none" extrusionOk="0">
                  <a:moveTo>
                    <a:pt x="1" y="912"/>
                  </a:moveTo>
                  <a:cubicBezTo>
                    <a:pt x="639" y="973"/>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39"/>
            <p:cNvSpPr/>
            <p:nvPr/>
          </p:nvSpPr>
          <p:spPr>
            <a:xfrm rot="5400000">
              <a:off x="11170125" y="4556325"/>
              <a:ext cx="174800" cy="25100"/>
            </a:xfrm>
            <a:custGeom>
              <a:avLst/>
              <a:gdLst/>
              <a:ahLst/>
              <a:cxnLst/>
              <a:rect l="l" t="t" r="r" b="b"/>
              <a:pathLst>
                <a:path w="6992" h="1004" fill="none" extrusionOk="0">
                  <a:moveTo>
                    <a:pt x="1" y="912"/>
                  </a:moveTo>
                  <a:cubicBezTo>
                    <a:pt x="639" y="100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39"/>
            <p:cNvSpPr/>
            <p:nvPr/>
          </p:nvSpPr>
          <p:spPr>
            <a:xfrm rot="5400000">
              <a:off x="11128325" y="4556325"/>
              <a:ext cx="174800" cy="25100"/>
            </a:xfrm>
            <a:custGeom>
              <a:avLst/>
              <a:gdLst/>
              <a:ahLst/>
              <a:cxnLst/>
              <a:rect l="l" t="t" r="r" b="b"/>
              <a:pathLst>
                <a:path w="6992" h="1004" fill="none" extrusionOk="0">
                  <a:moveTo>
                    <a:pt x="1" y="912"/>
                  </a:moveTo>
                  <a:cubicBezTo>
                    <a:pt x="639" y="100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39"/>
            <p:cNvSpPr/>
            <p:nvPr/>
          </p:nvSpPr>
          <p:spPr>
            <a:xfrm rot="5400000">
              <a:off x="11087675" y="4556700"/>
              <a:ext cx="174800" cy="24350"/>
            </a:xfrm>
            <a:custGeom>
              <a:avLst/>
              <a:gdLst/>
              <a:ahLst/>
              <a:cxnLst/>
              <a:rect l="l" t="t" r="r" b="b"/>
              <a:pathLst>
                <a:path w="6992" h="974" fill="none" extrusionOk="0">
                  <a:moveTo>
                    <a:pt x="1" y="912"/>
                  </a:moveTo>
                  <a:cubicBezTo>
                    <a:pt x="639" y="973"/>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39"/>
            <p:cNvSpPr/>
            <p:nvPr/>
          </p:nvSpPr>
          <p:spPr>
            <a:xfrm rot="5400000">
              <a:off x="11045500" y="4556325"/>
              <a:ext cx="174800" cy="25100"/>
            </a:xfrm>
            <a:custGeom>
              <a:avLst/>
              <a:gdLst/>
              <a:ahLst/>
              <a:cxnLst/>
              <a:rect l="l" t="t" r="r" b="b"/>
              <a:pathLst>
                <a:path w="6992" h="1004" fill="none" extrusionOk="0">
                  <a:moveTo>
                    <a:pt x="1" y="912"/>
                  </a:moveTo>
                  <a:cubicBezTo>
                    <a:pt x="639" y="100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39"/>
            <p:cNvSpPr/>
            <p:nvPr/>
          </p:nvSpPr>
          <p:spPr>
            <a:xfrm rot="5400000">
              <a:off x="11004088" y="4556713"/>
              <a:ext cx="174800" cy="24325"/>
            </a:xfrm>
            <a:custGeom>
              <a:avLst/>
              <a:gdLst/>
              <a:ahLst/>
              <a:cxnLst/>
              <a:rect l="l" t="t" r="r" b="b"/>
              <a:pathLst>
                <a:path w="6992" h="973" fill="none" extrusionOk="0">
                  <a:moveTo>
                    <a:pt x="1" y="912"/>
                  </a:moveTo>
                  <a:cubicBezTo>
                    <a:pt x="639" y="97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39"/>
            <p:cNvSpPr/>
            <p:nvPr/>
          </p:nvSpPr>
          <p:spPr>
            <a:xfrm rot="5400000">
              <a:off x="10963050" y="4556700"/>
              <a:ext cx="174800" cy="24350"/>
            </a:xfrm>
            <a:custGeom>
              <a:avLst/>
              <a:gdLst/>
              <a:ahLst/>
              <a:cxnLst/>
              <a:rect l="l" t="t" r="r" b="b"/>
              <a:pathLst>
                <a:path w="6992" h="974" fill="none" extrusionOk="0">
                  <a:moveTo>
                    <a:pt x="1" y="912"/>
                  </a:moveTo>
                  <a:cubicBezTo>
                    <a:pt x="639" y="97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39"/>
            <p:cNvSpPr/>
            <p:nvPr/>
          </p:nvSpPr>
          <p:spPr>
            <a:xfrm rot="5400000">
              <a:off x="10921263" y="4556713"/>
              <a:ext cx="174800" cy="24325"/>
            </a:xfrm>
            <a:custGeom>
              <a:avLst/>
              <a:gdLst/>
              <a:ahLst/>
              <a:cxnLst/>
              <a:rect l="l" t="t" r="r" b="b"/>
              <a:pathLst>
                <a:path w="6992" h="973" fill="none" extrusionOk="0">
                  <a:moveTo>
                    <a:pt x="1" y="912"/>
                  </a:moveTo>
                  <a:cubicBezTo>
                    <a:pt x="639" y="97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39"/>
            <p:cNvSpPr/>
            <p:nvPr/>
          </p:nvSpPr>
          <p:spPr>
            <a:xfrm rot="5400000">
              <a:off x="10880225" y="4556700"/>
              <a:ext cx="174800" cy="24350"/>
            </a:xfrm>
            <a:custGeom>
              <a:avLst/>
              <a:gdLst/>
              <a:ahLst/>
              <a:cxnLst/>
              <a:rect l="l" t="t" r="r" b="b"/>
              <a:pathLst>
                <a:path w="6992" h="974" fill="none" extrusionOk="0">
                  <a:moveTo>
                    <a:pt x="1" y="912"/>
                  </a:moveTo>
                  <a:cubicBezTo>
                    <a:pt x="639" y="973"/>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39"/>
            <p:cNvSpPr/>
            <p:nvPr/>
          </p:nvSpPr>
          <p:spPr>
            <a:xfrm rot="5400000">
              <a:off x="10838425" y="4556700"/>
              <a:ext cx="174800" cy="24350"/>
            </a:xfrm>
            <a:custGeom>
              <a:avLst/>
              <a:gdLst/>
              <a:ahLst/>
              <a:cxnLst/>
              <a:rect l="l" t="t" r="r" b="b"/>
              <a:pathLst>
                <a:path w="6992" h="974" fill="none" extrusionOk="0">
                  <a:moveTo>
                    <a:pt x="1" y="912"/>
                  </a:moveTo>
                  <a:cubicBezTo>
                    <a:pt x="639" y="97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39"/>
            <p:cNvSpPr/>
            <p:nvPr/>
          </p:nvSpPr>
          <p:spPr>
            <a:xfrm rot="5400000">
              <a:off x="10796638" y="4556713"/>
              <a:ext cx="174800" cy="24325"/>
            </a:xfrm>
            <a:custGeom>
              <a:avLst/>
              <a:gdLst/>
              <a:ahLst/>
              <a:cxnLst/>
              <a:rect l="l" t="t" r="r" b="b"/>
              <a:pathLst>
                <a:path w="6992" h="973" fill="none" extrusionOk="0">
                  <a:moveTo>
                    <a:pt x="1" y="912"/>
                  </a:moveTo>
                  <a:cubicBezTo>
                    <a:pt x="639" y="97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39"/>
            <p:cNvSpPr/>
            <p:nvPr/>
          </p:nvSpPr>
          <p:spPr>
            <a:xfrm rot="5400000">
              <a:off x="10755975" y="4556325"/>
              <a:ext cx="174800" cy="25100"/>
            </a:xfrm>
            <a:custGeom>
              <a:avLst/>
              <a:gdLst/>
              <a:ahLst/>
              <a:cxnLst/>
              <a:rect l="l" t="t" r="r" b="b"/>
              <a:pathLst>
                <a:path w="6992" h="1004" fill="none" extrusionOk="0">
                  <a:moveTo>
                    <a:pt x="1" y="912"/>
                  </a:moveTo>
                  <a:cubicBezTo>
                    <a:pt x="639" y="100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39"/>
            <p:cNvSpPr/>
            <p:nvPr/>
          </p:nvSpPr>
          <p:spPr>
            <a:xfrm rot="5400000">
              <a:off x="10714200" y="4556325"/>
              <a:ext cx="174800" cy="25100"/>
            </a:xfrm>
            <a:custGeom>
              <a:avLst/>
              <a:gdLst/>
              <a:ahLst/>
              <a:cxnLst/>
              <a:rect l="l" t="t" r="r" b="b"/>
              <a:pathLst>
                <a:path w="6992" h="1004" fill="none" extrusionOk="0">
                  <a:moveTo>
                    <a:pt x="1" y="913"/>
                  </a:moveTo>
                  <a:cubicBezTo>
                    <a:pt x="639" y="100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39"/>
            <p:cNvSpPr/>
            <p:nvPr/>
          </p:nvSpPr>
          <p:spPr>
            <a:xfrm rot="5400000">
              <a:off x="10672400" y="4556325"/>
              <a:ext cx="174800" cy="25100"/>
            </a:xfrm>
            <a:custGeom>
              <a:avLst/>
              <a:gdLst/>
              <a:ahLst/>
              <a:cxnLst/>
              <a:rect l="l" t="t" r="r" b="b"/>
              <a:pathLst>
                <a:path w="6992" h="1004" fill="none" extrusionOk="0">
                  <a:moveTo>
                    <a:pt x="1" y="912"/>
                  </a:moveTo>
                  <a:cubicBezTo>
                    <a:pt x="639" y="100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39"/>
            <p:cNvSpPr/>
            <p:nvPr/>
          </p:nvSpPr>
          <p:spPr>
            <a:xfrm rot="5400000">
              <a:off x="10631750" y="4556700"/>
              <a:ext cx="174800" cy="24350"/>
            </a:xfrm>
            <a:custGeom>
              <a:avLst/>
              <a:gdLst/>
              <a:ahLst/>
              <a:cxnLst/>
              <a:rect l="l" t="t" r="r" b="b"/>
              <a:pathLst>
                <a:path w="6992" h="974" fill="none" extrusionOk="0">
                  <a:moveTo>
                    <a:pt x="1" y="913"/>
                  </a:moveTo>
                  <a:cubicBezTo>
                    <a:pt x="639" y="97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39"/>
            <p:cNvSpPr/>
            <p:nvPr/>
          </p:nvSpPr>
          <p:spPr>
            <a:xfrm rot="5400000">
              <a:off x="10589575" y="4556325"/>
              <a:ext cx="174800" cy="25100"/>
            </a:xfrm>
            <a:custGeom>
              <a:avLst/>
              <a:gdLst/>
              <a:ahLst/>
              <a:cxnLst/>
              <a:rect l="l" t="t" r="r" b="b"/>
              <a:pathLst>
                <a:path w="6992" h="1004" fill="none" extrusionOk="0">
                  <a:moveTo>
                    <a:pt x="1" y="913"/>
                  </a:moveTo>
                  <a:cubicBezTo>
                    <a:pt x="639" y="100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39"/>
            <p:cNvSpPr/>
            <p:nvPr/>
          </p:nvSpPr>
          <p:spPr>
            <a:xfrm rot="5400000">
              <a:off x="10548913" y="4556713"/>
              <a:ext cx="174800" cy="24325"/>
            </a:xfrm>
            <a:custGeom>
              <a:avLst/>
              <a:gdLst/>
              <a:ahLst/>
              <a:cxnLst/>
              <a:rect l="l" t="t" r="r" b="b"/>
              <a:pathLst>
                <a:path w="6992" h="973" fill="none" extrusionOk="0">
                  <a:moveTo>
                    <a:pt x="1" y="912"/>
                  </a:moveTo>
                  <a:cubicBezTo>
                    <a:pt x="639" y="97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39"/>
            <p:cNvSpPr/>
            <p:nvPr/>
          </p:nvSpPr>
          <p:spPr>
            <a:xfrm rot="5400000">
              <a:off x="10507125" y="4556700"/>
              <a:ext cx="174800" cy="24350"/>
            </a:xfrm>
            <a:custGeom>
              <a:avLst/>
              <a:gdLst/>
              <a:ahLst/>
              <a:cxnLst/>
              <a:rect l="l" t="t" r="r" b="b"/>
              <a:pathLst>
                <a:path w="6992" h="974" fill="none" extrusionOk="0">
                  <a:moveTo>
                    <a:pt x="1" y="913"/>
                  </a:moveTo>
                  <a:cubicBezTo>
                    <a:pt x="639" y="97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39"/>
            <p:cNvSpPr/>
            <p:nvPr/>
          </p:nvSpPr>
          <p:spPr>
            <a:xfrm rot="5400000">
              <a:off x="10465325" y="4556700"/>
              <a:ext cx="174800" cy="24350"/>
            </a:xfrm>
            <a:custGeom>
              <a:avLst/>
              <a:gdLst/>
              <a:ahLst/>
              <a:cxnLst/>
              <a:rect l="l" t="t" r="r" b="b"/>
              <a:pathLst>
                <a:path w="6992" h="974" fill="none" extrusionOk="0">
                  <a:moveTo>
                    <a:pt x="1" y="912"/>
                  </a:moveTo>
                  <a:cubicBezTo>
                    <a:pt x="639" y="973"/>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39"/>
            <p:cNvSpPr/>
            <p:nvPr/>
          </p:nvSpPr>
          <p:spPr>
            <a:xfrm rot="5400000">
              <a:off x="10424300" y="4556700"/>
              <a:ext cx="174800" cy="24350"/>
            </a:xfrm>
            <a:custGeom>
              <a:avLst/>
              <a:gdLst/>
              <a:ahLst/>
              <a:cxnLst/>
              <a:rect l="l" t="t" r="r" b="b"/>
              <a:pathLst>
                <a:path w="6992" h="974" fill="none" extrusionOk="0">
                  <a:moveTo>
                    <a:pt x="1" y="913"/>
                  </a:moveTo>
                  <a:cubicBezTo>
                    <a:pt x="639" y="97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39"/>
            <p:cNvSpPr/>
            <p:nvPr/>
          </p:nvSpPr>
          <p:spPr>
            <a:xfrm rot="5400000">
              <a:off x="10382500" y="4556700"/>
              <a:ext cx="174800" cy="24350"/>
            </a:xfrm>
            <a:custGeom>
              <a:avLst/>
              <a:gdLst/>
              <a:ahLst/>
              <a:cxnLst/>
              <a:rect l="l" t="t" r="r" b="b"/>
              <a:pathLst>
                <a:path w="6992" h="974" fill="none" extrusionOk="0">
                  <a:moveTo>
                    <a:pt x="1" y="913"/>
                  </a:moveTo>
                  <a:cubicBezTo>
                    <a:pt x="639" y="973"/>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39"/>
            <p:cNvSpPr/>
            <p:nvPr/>
          </p:nvSpPr>
          <p:spPr>
            <a:xfrm rot="5400000">
              <a:off x="10341850" y="4556325"/>
              <a:ext cx="174800" cy="25100"/>
            </a:xfrm>
            <a:custGeom>
              <a:avLst/>
              <a:gdLst/>
              <a:ahLst/>
              <a:cxnLst/>
              <a:rect l="l" t="t" r="r" b="b"/>
              <a:pathLst>
                <a:path w="6992" h="1004" fill="none" extrusionOk="0">
                  <a:moveTo>
                    <a:pt x="1" y="913"/>
                  </a:moveTo>
                  <a:cubicBezTo>
                    <a:pt x="639" y="100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39"/>
            <p:cNvSpPr/>
            <p:nvPr/>
          </p:nvSpPr>
          <p:spPr>
            <a:xfrm rot="5400000">
              <a:off x="10300050" y="4556325"/>
              <a:ext cx="174800" cy="25100"/>
            </a:xfrm>
            <a:custGeom>
              <a:avLst/>
              <a:gdLst/>
              <a:ahLst/>
              <a:cxnLst/>
              <a:rect l="l" t="t" r="r" b="b"/>
              <a:pathLst>
                <a:path w="6992" h="1004" fill="none" extrusionOk="0">
                  <a:moveTo>
                    <a:pt x="1" y="912"/>
                  </a:moveTo>
                  <a:cubicBezTo>
                    <a:pt x="639" y="100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39"/>
            <p:cNvSpPr/>
            <p:nvPr/>
          </p:nvSpPr>
          <p:spPr>
            <a:xfrm rot="5400000">
              <a:off x="10258250" y="4556325"/>
              <a:ext cx="174800" cy="25100"/>
            </a:xfrm>
            <a:custGeom>
              <a:avLst/>
              <a:gdLst/>
              <a:ahLst/>
              <a:cxnLst/>
              <a:rect l="l" t="t" r="r" b="b"/>
              <a:pathLst>
                <a:path w="6992" h="1004" fill="none" extrusionOk="0">
                  <a:moveTo>
                    <a:pt x="1" y="912"/>
                  </a:moveTo>
                  <a:cubicBezTo>
                    <a:pt x="639" y="100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39"/>
            <p:cNvSpPr/>
            <p:nvPr/>
          </p:nvSpPr>
          <p:spPr>
            <a:xfrm rot="5400000">
              <a:off x="10217225" y="4556325"/>
              <a:ext cx="174800" cy="25100"/>
            </a:xfrm>
            <a:custGeom>
              <a:avLst/>
              <a:gdLst/>
              <a:ahLst/>
              <a:cxnLst/>
              <a:rect l="l" t="t" r="r" b="b"/>
              <a:pathLst>
                <a:path w="6992" h="1004" fill="none" extrusionOk="0">
                  <a:moveTo>
                    <a:pt x="1" y="912"/>
                  </a:moveTo>
                  <a:cubicBezTo>
                    <a:pt x="639" y="100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39"/>
            <p:cNvSpPr/>
            <p:nvPr/>
          </p:nvSpPr>
          <p:spPr>
            <a:xfrm rot="5400000">
              <a:off x="10175425" y="4556325"/>
              <a:ext cx="174800" cy="25100"/>
            </a:xfrm>
            <a:custGeom>
              <a:avLst/>
              <a:gdLst/>
              <a:ahLst/>
              <a:cxnLst/>
              <a:rect l="l" t="t" r="r" b="b"/>
              <a:pathLst>
                <a:path w="6992" h="1004" fill="none" extrusionOk="0">
                  <a:moveTo>
                    <a:pt x="1" y="912"/>
                  </a:moveTo>
                  <a:cubicBezTo>
                    <a:pt x="639" y="100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39"/>
            <p:cNvSpPr/>
            <p:nvPr/>
          </p:nvSpPr>
          <p:spPr>
            <a:xfrm rot="5400000">
              <a:off x="10133625" y="4556325"/>
              <a:ext cx="174800" cy="25100"/>
            </a:xfrm>
            <a:custGeom>
              <a:avLst/>
              <a:gdLst/>
              <a:ahLst/>
              <a:cxnLst/>
              <a:rect l="l" t="t" r="r" b="b"/>
              <a:pathLst>
                <a:path w="6992" h="1004" fill="none" extrusionOk="0">
                  <a:moveTo>
                    <a:pt x="1" y="912"/>
                  </a:moveTo>
                  <a:cubicBezTo>
                    <a:pt x="639" y="100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39"/>
            <p:cNvSpPr/>
            <p:nvPr/>
          </p:nvSpPr>
          <p:spPr>
            <a:xfrm rot="5400000">
              <a:off x="10092975" y="4556700"/>
              <a:ext cx="174800" cy="24350"/>
            </a:xfrm>
            <a:custGeom>
              <a:avLst/>
              <a:gdLst/>
              <a:ahLst/>
              <a:cxnLst/>
              <a:rect l="l" t="t" r="r" b="b"/>
              <a:pathLst>
                <a:path w="6992" h="974" fill="none" extrusionOk="0">
                  <a:moveTo>
                    <a:pt x="1" y="912"/>
                  </a:moveTo>
                  <a:cubicBezTo>
                    <a:pt x="639" y="97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39"/>
            <p:cNvSpPr/>
            <p:nvPr/>
          </p:nvSpPr>
          <p:spPr>
            <a:xfrm rot="5400000">
              <a:off x="10051188" y="4556713"/>
              <a:ext cx="174800" cy="24325"/>
            </a:xfrm>
            <a:custGeom>
              <a:avLst/>
              <a:gdLst/>
              <a:ahLst/>
              <a:cxnLst/>
              <a:rect l="l" t="t" r="r" b="b"/>
              <a:pathLst>
                <a:path w="6992" h="973" fill="none" extrusionOk="0">
                  <a:moveTo>
                    <a:pt x="1" y="912"/>
                  </a:moveTo>
                  <a:cubicBezTo>
                    <a:pt x="639" y="97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39"/>
            <p:cNvSpPr/>
            <p:nvPr/>
          </p:nvSpPr>
          <p:spPr>
            <a:xfrm rot="5400000">
              <a:off x="10010150" y="4556700"/>
              <a:ext cx="174800" cy="24350"/>
            </a:xfrm>
            <a:custGeom>
              <a:avLst/>
              <a:gdLst/>
              <a:ahLst/>
              <a:cxnLst/>
              <a:rect l="l" t="t" r="r" b="b"/>
              <a:pathLst>
                <a:path w="6992" h="974" fill="none" extrusionOk="0">
                  <a:moveTo>
                    <a:pt x="1" y="912"/>
                  </a:moveTo>
                  <a:cubicBezTo>
                    <a:pt x="639" y="973"/>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39"/>
            <p:cNvSpPr/>
            <p:nvPr/>
          </p:nvSpPr>
          <p:spPr>
            <a:xfrm rot="5400000">
              <a:off x="9968363" y="4556713"/>
              <a:ext cx="174800" cy="24325"/>
            </a:xfrm>
            <a:custGeom>
              <a:avLst/>
              <a:gdLst/>
              <a:ahLst/>
              <a:cxnLst/>
              <a:rect l="l" t="t" r="r" b="b"/>
              <a:pathLst>
                <a:path w="6992" h="973" fill="none" extrusionOk="0">
                  <a:moveTo>
                    <a:pt x="1" y="912"/>
                  </a:moveTo>
                  <a:cubicBezTo>
                    <a:pt x="639" y="97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39"/>
            <p:cNvSpPr/>
            <p:nvPr/>
          </p:nvSpPr>
          <p:spPr>
            <a:xfrm rot="5400000">
              <a:off x="9926563" y="4556713"/>
              <a:ext cx="174800" cy="24325"/>
            </a:xfrm>
            <a:custGeom>
              <a:avLst/>
              <a:gdLst/>
              <a:ahLst/>
              <a:cxnLst/>
              <a:rect l="l" t="t" r="r" b="b"/>
              <a:pathLst>
                <a:path w="6992" h="973" fill="none" extrusionOk="0">
                  <a:moveTo>
                    <a:pt x="1" y="912"/>
                  </a:moveTo>
                  <a:cubicBezTo>
                    <a:pt x="639" y="97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39"/>
            <p:cNvSpPr/>
            <p:nvPr/>
          </p:nvSpPr>
          <p:spPr>
            <a:xfrm rot="5400000">
              <a:off x="9885900" y="4556325"/>
              <a:ext cx="174800" cy="25100"/>
            </a:xfrm>
            <a:custGeom>
              <a:avLst/>
              <a:gdLst/>
              <a:ahLst/>
              <a:cxnLst/>
              <a:rect l="l" t="t" r="r" b="b"/>
              <a:pathLst>
                <a:path w="6992" h="1004" fill="none" extrusionOk="0">
                  <a:moveTo>
                    <a:pt x="1" y="912"/>
                  </a:moveTo>
                  <a:cubicBezTo>
                    <a:pt x="639" y="100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39"/>
            <p:cNvSpPr/>
            <p:nvPr/>
          </p:nvSpPr>
          <p:spPr>
            <a:xfrm rot="5400000">
              <a:off x="9844125" y="4556325"/>
              <a:ext cx="174800" cy="25100"/>
            </a:xfrm>
            <a:custGeom>
              <a:avLst/>
              <a:gdLst/>
              <a:ahLst/>
              <a:cxnLst/>
              <a:rect l="l" t="t" r="r" b="b"/>
              <a:pathLst>
                <a:path w="6992" h="1004" fill="none" extrusionOk="0">
                  <a:moveTo>
                    <a:pt x="1" y="913"/>
                  </a:moveTo>
                  <a:cubicBezTo>
                    <a:pt x="639" y="100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39"/>
            <p:cNvSpPr/>
            <p:nvPr/>
          </p:nvSpPr>
          <p:spPr>
            <a:xfrm rot="5400000">
              <a:off x="9803075" y="4556325"/>
              <a:ext cx="174800" cy="25100"/>
            </a:xfrm>
            <a:custGeom>
              <a:avLst/>
              <a:gdLst/>
              <a:ahLst/>
              <a:cxnLst/>
              <a:rect l="l" t="t" r="r" b="b"/>
              <a:pathLst>
                <a:path w="6992" h="1004" fill="none" extrusionOk="0">
                  <a:moveTo>
                    <a:pt x="1" y="912"/>
                  </a:moveTo>
                  <a:cubicBezTo>
                    <a:pt x="639" y="100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39"/>
            <p:cNvSpPr/>
            <p:nvPr/>
          </p:nvSpPr>
          <p:spPr>
            <a:xfrm rot="5400000">
              <a:off x="9761300" y="4556325"/>
              <a:ext cx="174800" cy="25100"/>
            </a:xfrm>
            <a:custGeom>
              <a:avLst/>
              <a:gdLst/>
              <a:ahLst/>
              <a:cxnLst/>
              <a:rect l="l" t="t" r="r" b="b"/>
              <a:pathLst>
                <a:path w="6992" h="1004" fill="none" extrusionOk="0">
                  <a:moveTo>
                    <a:pt x="1" y="913"/>
                  </a:moveTo>
                  <a:cubicBezTo>
                    <a:pt x="639" y="100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39"/>
            <p:cNvSpPr/>
            <p:nvPr/>
          </p:nvSpPr>
          <p:spPr>
            <a:xfrm rot="5400000">
              <a:off x="9719500" y="4556325"/>
              <a:ext cx="174800" cy="25100"/>
            </a:xfrm>
            <a:custGeom>
              <a:avLst/>
              <a:gdLst/>
              <a:ahLst/>
              <a:cxnLst/>
              <a:rect l="l" t="t" r="r" b="b"/>
              <a:pathLst>
                <a:path w="6992" h="1004" fill="none" extrusionOk="0">
                  <a:moveTo>
                    <a:pt x="1" y="913"/>
                  </a:moveTo>
                  <a:cubicBezTo>
                    <a:pt x="639" y="100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39"/>
            <p:cNvSpPr/>
            <p:nvPr/>
          </p:nvSpPr>
          <p:spPr>
            <a:xfrm rot="5400000">
              <a:off x="9678838" y="4556713"/>
              <a:ext cx="174800" cy="24325"/>
            </a:xfrm>
            <a:custGeom>
              <a:avLst/>
              <a:gdLst/>
              <a:ahLst/>
              <a:cxnLst/>
              <a:rect l="l" t="t" r="r" b="b"/>
              <a:pathLst>
                <a:path w="6992" h="973" fill="none" extrusionOk="0">
                  <a:moveTo>
                    <a:pt x="1" y="912"/>
                  </a:moveTo>
                  <a:cubicBezTo>
                    <a:pt x="639" y="97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39"/>
            <p:cNvSpPr/>
            <p:nvPr/>
          </p:nvSpPr>
          <p:spPr>
            <a:xfrm rot="5400000">
              <a:off x="9637050" y="4556700"/>
              <a:ext cx="174800" cy="24350"/>
            </a:xfrm>
            <a:custGeom>
              <a:avLst/>
              <a:gdLst/>
              <a:ahLst/>
              <a:cxnLst/>
              <a:rect l="l" t="t" r="r" b="b"/>
              <a:pathLst>
                <a:path w="6992" h="974" fill="none" extrusionOk="0">
                  <a:moveTo>
                    <a:pt x="1" y="913"/>
                  </a:moveTo>
                  <a:cubicBezTo>
                    <a:pt x="639" y="973"/>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39"/>
            <p:cNvSpPr/>
            <p:nvPr/>
          </p:nvSpPr>
          <p:spPr>
            <a:xfrm rot="5400000">
              <a:off x="9595250" y="4556700"/>
              <a:ext cx="174800" cy="24350"/>
            </a:xfrm>
            <a:custGeom>
              <a:avLst/>
              <a:gdLst/>
              <a:ahLst/>
              <a:cxnLst/>
              <a:rect l="l" t="t" r="r" b="b"/>
              <a:pathLst>
                <a:path w="6992" h="974" fill="none" extrusionOk="0">
                  <a:moveTo>
                    <a:pt x="1" y="912"/>
                  </a:moveTo>
                  <a:cubicBezTo>
                    <a:pt x="639" y="973"/>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39"/>
            <p:cNvSpPr/>
            <p:nvPr/>
          </p:nvSpPr>
          <p:spPr>
            <a:xfrm rot="5400000">
              <a:off x="9554225" y="4556700"/>
              <a:ext cx="174800" cy="24350"/>
            </a:xfrm>
            <a:custGeom>
              <a:avLst/>
              <a:gdLst/>
              <a:ahLst/>
              <a:cxnLst/>
              <a:rect l="l" t="t" r="r" b="b"/>
              <a:pathLst>
                <a:path w="6992" h="974" fill="none" extrusionOk="0">
                  <a:moveTo>
                    <a:pt x="1" y="913"/>
                  </a:moveTo>
                  <a:cubicBezTo>
                    <a:pt x="639" y="97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39"/>
            <p:cNvSpPr/>
            <p:nvPr/>
          </p:nvSpPr>
          <p:spPr>
            <a:xfrm rot="5400000">
              <a:off x="9512425" y="4556700"/>
              <a:ext cx="174800" cy="24350"/>
            </a:xfrm>
            <a:custGeom>
              <a:avLst/>
              <a:gdLst/>
              <a:ahLst/>
              <a:cxnLst/>
              <a:rect l="l" t="t" r="r" b="b"/>
              <a:pathLst>
                <a:path w="6992" h="974" fill="none" extrusionOk="0">
                  <a:moveTo>
                    <a:pt x="1" y="913"/>
                  </a:moveTo>
                  <a:cubicBezTo>
                    <a:pt x="639" y="973"/>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39"/>
            <p:cNvSpPr/>
            <p:nvPr/>
          </p:nvSpPr>
          <p:spPr>
            <a:xfrm rot="5400000">
              <a:off x="9471775" y="4556325"/>
              <a:ext cx="174800" cy="25100"/>
            </a:xfrm>
            <a:custGeom>
              <a:avLst/>
              <a:gdLst/>
              <a:ahLst/>
              <a:cxnLst/>
              <a:rect l="l" t="t" r="r" b="b"/>
              <a:pathLst>
                <a:path w="6992" h="1004" fill="none" extrusionOk="0">
                  <a:moveTo>
                    <a:pt x="1" y="912"/>
                  </a:moveTo>
                  <a:cubicBezTo>
                    <a:pt x="639" y="100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39"/>
            <p:cNvSpPr/>
            <p:nvPr/>
          </p:nvSpPr>
          <p:spPr>
            <a:xfrm rot="5400000">
              <a:off x="9429975" y="4556325"/>
              <a:ext cx="174800" cy="25100"/>
            </a:xfrm>
            <a:custGeom>
              <a:avLst/>
              <a:gdLst/>
              <a:ahLst/>
              <a:cxnLst/>
              <a:rect l="l" t="t" r="r" b="b"/>
              <a:pathLst>
                <a:path w="6992" h="1004" fill="none" extrusionOk="0">
                  <a:moveTo>
                    <a:pt x="1" y="912"/>
                  </a:moveTo>
                  <a:cubicBezTo>
                    <a:pt x="639" y="100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39"/>
            <p:cNvSpPr/>
            <p:nvPr/>
          </p:nvSpPr>
          <p:spPr>
            <a:xfrm rot="5400000">
              <a:off x="9388175" y="4556325"/>
              <a:ext cx="174800" cy="25100"/>
            </a:xfrm>
            <a:custGeom>
              <a:avLst/>
              <a:gdLst/>
              <a:ahLst/>
              <a:cxnLst/>
              <a:rect l="l" t="t" r="r" b="b"/>
              <a:pathLst>
                <a:path w="6992" h="1004" fill="none" extrusionOk="0">
                  <a:moveTo>
                    <a:pt x="1" y="912"/>
                  </a:moveTo>
                  <a:cubicBezTo>
                    <a:pt x="639" y="100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39"/>
            <p:cNvSpPr/>
            <p:nvPr/>
          </p:nvSpPr>
          <p:spPr>
            <a:xfrm rot="5400000">
              <a:off x="9347150" y="4556325"/>
              <a:ext cx="174800" cy="25100"/>
            </a:xfrm>
            <a:custGeom>
              <a:avLst/>
              <a:gdLst/>
              <a:ahLst/>
              <a:cxnLst/>
              <a:rect l="l" t="t" r="r" b="b"/>
              <a:pathLst>
                <a:path w="6992" h="1004" fill="none" extrusionOk="0">
                  <a:moveTo>
                    <a:pt x="1" y="912"/>
                  </a:moveTo>
                  <a:cubicBezTo>
                    <a:pt x="639" y="1004"/>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74" name="Google Shape;974;p39"/>
          <p:cNvSpPr txBox="1">
            <a:spLocks noGrp="1"/>
          </p:cNvSpPr>
          <p:nvPr>
            <p:ph type="title"/>
          </p:nvPr>
        </p:nvSpPr>
        <p:spPr>
          <a:xfrm>
            <a:off x="720000" y="477600"/>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sz="3500"/>
            </a:lvl1pPr>
            <a:lvl2pPr lvl="1" rtl="0">
              <a:spcBef>
                <a:spcPts val="0"/>
              </a:spcBef>
              <a:spcAft>
                <a:spcPts val="0"/>
              </a:spcAft>
              <a:buSzPts val="3500"/>
              <a:buFont typeface="Raleway Thin"/>
              <a:buNone/>
              <a:defRPr sz="3500">
                <a:latin typeface="Raleway Thin"/>
                <a:ea typeface="Raleway Thin"/>
                <a:cs typeface="Raleway Thin"/>
                <a:sym typeface="Raleway Thin"/>
              </a:defRPr>
            </a:lvl2pPr>
            <a:lvl3pPr lvl="2" rtl="0">
              <a:spcBef>
                <a:spcPts val="0"/>
              </a:spcBef>
              <a:spcAft>
                <a:spcPts val="0"/>
              </a:spcAft>
              <a:buSzPts val="3500"/>
              <a:buFont typeface="Raleway Thin"/>
              <a:buNone/>
              <a:defRPr sz="3500">
                <a:latin typeface="Raleway Thin"/>
                <a:ea typeface="Raleway Thin"/>
                <a:cs typeface="Raleway Thin"/>
                <a:sym typeface="Raleway Thin"/>
              </a:defRPr>
            </a:lvl3pPr>
            <a:lvl4pPr lvl="3" rtl="0">
              <a:spcBef>
                <a:spcPts val="0"/>
              </a:spcBef>
              <a:spcAft>
                <a:spcPts val="0"/>
              </a:spcAft>
              <a:buSzPts val="3500"/>
              <a:buFont typeface="Raleway Thin"/>
              <a:buNone/>
              <a:defRPr sz="3500">
                <a:latin typeface="Raleway Thin"/>
                <a:ea typeface="Raleway Thin"/>
                <a:cs typeface="Raleway Thin"/>
                <a:sym typeface="Raleway Thin"/>
              </a:defRPr>
            </a:lvl4pPr>
            <a:lvl5pPr lvl="4" rtl="0">
              <a:spcBef>
                <a:spcPts val="0"/>
              </a:spcBef>
              <a:spcAft>
                <a:spcPts val="0"/>
              </a:spcAft>
              <a:buSzPts val="3500"/>
              <a:buFont typeface="Raleway Thin"/>
              <a:buNone/>
              <a:defRPr sz="3500">
                <a:latin typeface="Raleway Thin"/>
                <a:ea typeface="Raleway Thin"/>
                <a:cs typeface="Raleway Thin"/>
                <a:sym typeface="Raleway Thin"/>
              </a:defRPr>
            </a:lvl5pPr>
            <a:lvl6pPr lvl="5" rtl="0">
              <a:spcBef>
                <a:spcPts val="0"/>
              </a:spcBef>
              <a:spcAft>
                <a:spcPts val="0"/>
              </a:spcAft>
              <a:buSzPts val="3500"/>
              <a:buFont typeface="Raleway Thin"/>
              <a:buNone/>
              <a:defRPr sz="3500">
                <a:latin typeface="Raleway Thin"/>
                <a:ea typeface="Raleway Thin"/>
                <a:cs typeface="Raleway Thin"/>
                <a:sym typeface="Raleway Thin"/>
              </a:defRPr>
            </a:lvl6pPr>
            <a:lvl7pPr lvl="6" rtl="0">
              <a:spcBef>
                <a:spcPts val="0"/>
              </a:spcBef>
              <a:spcAft>
                <a:spcPts val="0"/>
              </a:spcAft>
              <a:buSzPts val="3500"/>
              <a:buFont typeface="Raleway Thin"/>
              <a:buNone/>
              <a:defRPr sz="3500">
                <a:latin typeface="Raleway Thin"/>
                <a:ea typeface="Raleway Thin"/>
                <a:cs typeface="Raleway Thin"/>
                <a:sym typeface="Raleway Thin"/>
              </a:defRPr>
            </a:lvl7pPr>
            <a:lvl8pPr lvl="7" rtl="0">
              <a:spcBef>
                <a:spcPts val="0"/>
              </a:spcBef>
              <a:spcAft>
                <a:spcPts val="0"/>
              </a:spcAft>
              <a:buSzPts val="3500"/>
              <a:buFont typeface="Raleway Thin"/>
              <a:buNone/>
              <a:defRPr sz="3500">
                <a:latin typeface="Raleway Thin"/>
                <a:ea typeface="Raleway Thin"/>
                <a:cs typeface="Raleway Thin"/>
                <a:sym typeface="Raleway Thin"/>
              </a:defRPr>
            </a:lvl8pPr>
            <a:lvl9pPr lvl="8" rtl="0">
              <a:spcBef>
                <a:spcPts val="0"/>
              </a:spcBef>
              <a:spcAft>
                <a:spcPts val="0"/>
              </a:spcAft>
              <a:buSzPts val="3500"/>
              <a:buFont typeface="Raleway Thin"/>
              <a:buNone/>
              <a:defRPr sz="3500">
                <a:latin typeface="Raleway Thin"/>
                <a:ea typeface="Raleway Thin"/>
                <a:cs typeface="Raleway Thin"/>
                <a:sym typeface="Raleway Thin"/>
              </a:defRPr>
            </a:lvl9pPr>
          </a:lstStyle>
          <a:p>
            <a:endParaRPr/>
          </a:p>
        </p:txBody>
      </p:sp>
      <p:sp>
        <p:nvSpPr>
          <p:cNvPr id="975" name="Google Shape;975;p39"/>
          <p:cNvSpPr txBox="1">
            <a:spLocks noGrp="1"/>
          </p:cNvSpPr>
          <p:nvPr>
            <p:ph type="subTitle" idx="1"/>
          </p:nvPr>
        </p:nvSpPr>
        <p:spPr>
          <a:xfrm>
            <a:off x="738975" y="1476375"/>
            <a:ext cx="3595500" cy="309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5"/>
              </a:buClr>
              <a:buSzPts val="1100"/>
              <a:buNone/>
              <a:defRPr sz="1100">
                <a:solidFill>
                  <a:schemeClr val="accent5"/>
                </a:solidFill>
              </a:defRPr>
            </a:lvl1pPr>
            <a:lvl2pPr lvl="1" rtl="0">
              <a:spcBef>
                <a:spcPts val="1600"/>
              </a:spcBef>
              <a:spcAft>
                <a:spcPts val="0"/>
              </a:spcAft>
              <a:buSzPts val="1100"/>
              <a:buNone/>
              <a:defRPr sz="1100"/>
            </a:lvl2pPr>
            <a:lvl3pPr lvl="2" rtl="0">
              <a:spcBef>
                <a:spcPts val="1600"/>
              </a:spcBef>
              <a:spcAft>
                <a:spcPts val="0"/>
              </a:spcAft>
              <a:buSzPts val="1100"/>
              <a:buNone/>
              <a:defRPr sz="1100"/>
            </a:lvl3pPr>
            <a:lvl4pPr lvl="3" rtl="0">
              <a:spcBef>
                <a:spcPts val="1600"/>
              </a:spcBef>
              <a:spcAft>
                <a:spcPts val="0"/>
              </a:spcAft>
              <a:buSzPts val="1100"/>
              <a:buNone/>
              <a:defRPr sz="1100"/>
            </a:lvl4pPr>
            <a:lvl5pPr lvl="4" rtl="0">
              <a:spcBef>
                <a:spcPts val="1600"/>
              </a:spcBef>
              <a:spcAft>
                <a:spcPts val="0"/>
              </a:spcAft>
              <a:buSzPts val="1100"/>
              <a:buNone/>
              <a:defRPr sz="1100"/>
            </a:lvl5pPr>
            <a:lvl6pPr lvl="5" rtl="0">
              <a:spcBef>
                <a:spcPts val="1600"/>
              </a:spcBef>
              <a:spcAft>
                <a:spcPts val="0"/>
              </a:spcAft>
              <a:buSzPts val="1100"/>
              <a:buNone/>
              <a:defRPr sz="1100"/>
            </a:lvl6pPr>
            <a:lvl7pPr lvl="6" rtl="0">
              <a:spcBef>
                <a:spcPts val="1600"/>
              </a:spcBef>
              <a:spcAft>
                <a:spcPts val="0"/>
              </a:spcAft>
              <a:buSzPts val="1100"/>
              <a:buNone/>
              <a:defRPr sz="1100"/>
            </a:lvl7pPr>
            <a:lvl8pPr lvl="7" rtl="0">
              <a:spcBef>
                <a:spcPts val="1600"/>
              </a:spcBef>
              <a:spcAft>
                <a:spcPts val="0"/>
              </a:spcAft>
              <a:buSzPts val="1100"/>
              <a:buNone/>
              <a:defRPr sz="1100"/>
            </a:lvl8pPr>
            <a:lvl9pPr lvl="8" rtl="0">
              <a:spcBef>
                <a:spcPts val="1600"/>
              </a:spcBef>
              <a:spcAft>
                <a:spcPts val="1600"/>
              </a:spcAft>
              <a:buSzPts val="1100"/>
              <a:buNone/>
              <a:defRPr sz="1100"/>
            </a:lvl9pPr>
          </a:lstStyle>
          <a:p>
            <a:endParaRPr/>
          </a:p>
        </p:txBody>
      </p:sp>
      <p:sp>
        <p:nvSpPr>
          <p:cNvPr id="976" name="Google Shape;976;p39"/>
          <p:cNvSpPr txBox="1">
            <a:spLocks noGrp="1"/>
          </p:cNvSpPr>
          <p:nvPr>
            <p:ph type="subTitle" idx="2"/>
          </p:nvPr>
        </p:nvSpPr>
        <p:spPr>
          <a:xfrm>
            <a:off x="4624439" y="1476375"/>
            <a:ext cx="3595500" cy="309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5"/>
              </a:buClr>
              <a:buSzPts val="1100"/>
              <a:buNone/>
              <a:defRPr sz="1100">
                <a:solidFill>
                  <a:schemeClr val="accent5"/>
                </a:solidFill>
              </a:defRPr>
            </a:lvl1pPr>
            <a:lvl2pPr lvl="1" rtl="0">
              <a:spcBef>
                <a:spcPts val="1600"/>
              </a:spcBef>
              <a:spcAft>
                <a:spcPts val="0"/>
              </a:spcAft>
              <a:buSzPts val="1100"/>
              <a:buNone/>
              <a:defRPr sz="1100"/>
            </a:lvl2pPr>
            <a:lvl3pPr lvl="2" rtl="0">
              <a:spcBef>
                <a:spcPts val="1600"/>
              </a:spcBef>
              <a:spcAft>
                <a:spcPts val="0"/>
              </a:spcAft>
              <a:buSzPts val="1100"/>
              <a:buNone/>
              <a:defRPr sz="1100"/>
            </a:lvl3pPr>
            <a:lvl4pPr lvl="3" rtl="0">
              <a:spcBef>
                <a:spcPts val="1600"/>
              </a:spcBef>
              <a:spcAft>
                <a:spcPts val="0"/>
              </a:spcAft>
              <a:buSzPts val="1100"/>
              <a:buNone/>
              <a:defRPr sz="1100"/>
            </a:lvl4pPr>
            <a:lvl5pPr lvl="4" rtl="0">
              <a:spcBef>
                <a:spcPts val="1600"/>
              </a:spcBef>
              <a:spcAft>
                <a:spcPts val="0"/>
              </a:spcAft>
              <a:buSzPts val="1100"/>
              <a:buNone/>
              <a:defRPr sz="1100"/>
            </a:lvl5pPr>
            <a:lvl6pPr lvl="5" rtl="0">
              <a:spcBef>
                <a:spcPts val="1600"/>
              </a:spcBef>
              <a:spcAft>
                <a:spcPts val="0"/>
              </a:spcAft>
              <a:buSzPts val="1100"/>
              <a:buNone/>
              <a:defRPr sz="1100"/>
            </a:lvl6pPr>
            <a:lvl7pPr lvl="6" rtl="0">
              <a:spcBef>
                <a:spcPts val="1600"/>
              </a:spcBef>
              <a:spcAft>
                <a:spcPts val="0"/>
              </a:spcAft>
              <a:buSzPts val="1100"/>
              <a:buNone/>
              <a:defRPr sz="1100"/>
            </a:lvl7pPr>
            <a:lvl8pPr lvl="7" rtl="0">
              <a:spcBef>
                <a:spcPts val="1600"/>
              </a:spcBef>
              <a:spcAft>
                <a:spcPts val="0"/>
              </a:spcAft>
              <a:buSzPts val="1100"/>
              <a:buNone/>
              <a:defRPr sz="1100"/>
            </a:lvl8pPr>
            <a:lvl9pPr lvl="8" rtl="0">
              <a:spcBef>
                <a:spcPts val="1600"/>
              </a:spcBef>
              <a:spcAft>
                <a:spcPts val="1600"/>
              </a:spcAft>
              <a:buSzPts val="1100"/>
              <a:buNone/>
              <a:defRPr sz="1100"/>
            </a:lvl9pPr>
          </a:lstStyle>
          <a:p>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Background">
  <p:cSld name="CUSTOM_14">
    <p:spTree>
      <p:nvGrpSpPr>
        <p:cNvPr id="1" name="Shape 977"/>
        <p:cNvGrpSpPr/>
        <p:nvPr/>
      </p:nvGrpSpPr>
      <p:grpSpPr>
        <a:xfrm>
          <a:off x="0" y="0"/>
          <a:ext cx="0" cy="0"/>
          <a:chOff x="0" y="0"/>
          <a:chExt cx="0" cy="0"/>
        </a:xfrm>
      </p:grpSpPr>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Background 1">
  <p:cSld name="CUSTOM_14_1">
    <p:spTree>
      <p:nvGrpSpPr>
        <p:cNvPr id="1" name="Shape 978"/>
        <p:cNvGrpSpPr/>
        <p:nvPr/>
      </p:nvGrpSpPr>
      <p:grpSpPr>
        <a:xfrm>
          <a:off x="0" y="0"/>
          <a:ext cx="0" cy="0"/>
          <a:chOff x="0" y="0"/>
          <a:chExt cx="0" cy="0"/>
        </a:xfrm>
      </p:grpSpPr>
      <p:sp>
        <p:nvSpPr>
          <p:cNvPr id="979" name="Google Shape;979;p41"/>
          <p:cNvSpPr/>
          <p:nvPr/>
        </p:nvSpPr>
        <p:spPr>
          <a:xfrm rot="5400000">
            <a:off x="-2304210" y="2080950"/>
            <a:ext cx="5506200" cy="981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41"/>
          <p:cNvSpPr/>
          <p:nvPr/>
        </p:nvSpPr>
        <p:spPr>
          <a:xfrm rot="5400000">
            <a:off x="5932411" y="2086050"/>
            <a:ext cx="5506200" cy="971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41"/>
          <p:cNvSpPr/>
          <p:nvPr/>
        </p:nvSpPr>
        <p:spPr>
          <a:xfrm rot="5400000">
            <a:off x="1789200" y="-1730925"/>
            <a:ext cx="5565600" cy="78690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82" name="Google Shape;982;p41"/>
          <p:cNvGrpSpPr/>
          <p:nvPr/>
        </p:nvGrpSpPr>
        <p:grpSpPr>
          <a:xfrm>
            <a:off x="8355436" y="1478060"/>
            <a:ext cx="312682" cy="2193963"/>
            <a:chOff x="8954936" y="1478060"/>
            <a:chExt cx="312682" cy="2193963"/>
          </a:xfrm>
        </p:grpSpPr>
        <p:sp>
          <p:nvSpPr>
            <p:cNvPr id="983" name="Google Shape;983;p41"/>
            <p:cNvSpPr/>
            <p:nvPr/>
          </p:nvSpPr>
          <p:spPr>
            <a:xfrm flipH="1">
              <a:off x="8954936" y="1478060"/>
              <a:ext cx="312682" cy="43557"/>
            </a:xfrm>
            <a:custGeom>
              <a:avLst/>
              <a:gdLst/>
              <a:ahLst/>
              <a:cxnLst/>
              <a:rect l="l" t="t" r="r" b="b"/>
              <a:pathLst>
                <a:path w="6992" h="974" fill="none" extrusionOk="0">
                  <a:moveTo>
                    <a:pt x="1" y="913"/>
                  </a:moveTo>
                  <a:cubicBezTo>
                    <a:pt x="639" y="973"/>
                    <a:pt x="6992" y="1"/>
                    <a:pt x="6992" y="1"/>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41"/>
            <p:cNvSpPr/>
            <p:nvPr/>
          </p:nvSpPr>
          <p:spPr>
            <a:xfrm flipH="1">
              <a:off x="8954936" y="1551490"/>
              <a:ext cx="312682" cy="43513"/>
            </a:xfrm>
            <a:custGeom>
              <a:avLst/>
              <a:gdLst/>
              <a:ahLst/>
              <a:cxnLst/>
              <a:rect l="l" t="t" r="r" b="b"/>
              <a:pathLst>
                <a:path w="6992" h="973" fill="none" extrusionOk="0">
                  <a:moveTo>
                    <a:pt x="1" y="912"/>
                  </a:moveTo>
                  <a:cubicBezTo>
                    <a:pt x="639" y="973"/>
                    <a:pt x="6992" y="0"/>
                    <a:pt x="6992" y="0"/>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41"/>
            <p:cNvSpPr/>
            <p:nvPr/>
          </p:nvSpPr>
          <p:spPr>
            <a:xfrm flipH="1">
              <a:off x="8954936" y="1626218"/>
              <a:ext cx="312682" cy="43557"/>
            </a:xfrm>
            <a:custGeom>
              <a:avLst/>
              <a:gdLst/>
              <a:ahLst/>
              <a:cxnLst/>
              <a:rect l="l" t="t" r="r" b="b"/>
              <a:pathLst>
                <a:path w="6992" h="974" fill="none" extrusionOk="0">
                  <a:moveTo>
                    <a:pt x="1" y="913"/>
                  </a:moveTo>
                  <a:cubicBezTo>
                    <a:pt x="639" y="974"/>
                    <a:pt x="6992" y="1"/>
                    <a:pt x="6992" y="1"/>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41"/>
            <p:cNvSpPr/>
            <p:nvPr/>
          </p:nvSpPr>
          <p:spPr>
            <a:xfrm flipH="1">
              <a:off x="8954936" y="1700989"/>
              <a:ext cx="312682" cy="43557"/>
            </a:xfrm>
            <a:custGeom>
              <a:avLst/>
              <a:gdLst/>
              <a:ahLst/>
              <a:cxnLst/>
              <a:rect l="l" t="t" r="r" b="b"/>
              <a:pathLst>
                <a:path w="6992" h="974" fill="none" extrusionOk="0">
                  <a:moveTo>
                    <a:pt x="1" y="913"/>
                  </a:moveTo>
                  <a:cubicBezTo>
                    <a:pt x="639" y="973"/>
                    <a:pt x="6992" y="1"/>
                    <a:pt x="6992" y="1"/>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41"/>
            <p:cNvSpPr/>
            <p:nvPr/>
          </p:nvSpPr>
          <p:spPr>
            <a:xfrm flipH="1">
              <a:off x="8954936" y="1774420"/>
              <a:ext cx="312682" cy="43513"/>
            </a:xfrm>
            <a:custGeom>
              <a:avLst/>
              <a:gdLst/>
              <a:ahLst/>
              <a:cxnLst/>
              <a:rect l="l" t="t" r="r" b="b"/>
              <a:pathLst>
                <a:path w="6992" h="973" fill="none" extrusionOk="0">
                  <a:moveTo>
                    <a:pt x="1" y="912"/>
                  </a:moveTo>
                  <a:cubicBezTo>
                    <a:pt x="639" y="973"/>
                    <a:pt x="6992" y="0"/>
                    <a:pt x="6992" y="0"/>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41"/>
            <p:cNvSpPr/>
            <p:nvPr/>
          </p:nvSpPr>
          <p:spPr>
            <a:xfrm flipH="1">
              <a:off x="8954936" y="1849147"/>
              <a:ext cx="312682" cy="43557"/>
            </a:xfrm>
            <a:custGeom>
              <a:avLst/>
              <a:gdLst/>
              <a:ahLst/>
              <a:cxnLst/>
              <a:rect l="l" t="t" r="r" b="b"/>
              <a:pathLst>
                <a:path w="6992" h="974" fill="none" extrusionOk="0">
                  <a:moveTo>
                    <a:pt x="1" y="913"/>
                  </a:moveTo>
                  <a:cubicBezTo>
                    <a:pt x="639" y="973"/>
                    <a:pt x="6992" y="1"/>
                    <a:pt x="6992" y="1"/>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41"/>
            <p:cNvSpPr/>
            <p:nvPr/>
          </p:nvSpPr>
          <p:spPr>
            <a:xfrm flipH="1">
              <a:off x="8954936" y="1923919"/>
              <a:ext cx="312682" cy="43557"/>
            </a:xfrm>
            <a:custGeom>
              <a:avLst/>
              <a:gdLst/>
              <a:ahLst/>
              <a:cxnLst/>
              <a:rect l="l" t="t" r="r" b="b"/>
              <a:pathLst>
                <a:path w="6992" h="974" fill="none" extrusionOk="0">
                  <a:moveTo>
                    <a:pt x="1" y="912"/>
                  </a:moveTo>
                  <a:cubicBezTo>
                    <a:pt x="639" y="973"/>
                    <a:pt x="6992" y="1"/>
                    <a:pt x="6992" y="1"/>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41"/>
            <p:cNvSpPr/>
            <p:nvPr/>
          </p:nvSpPr>
          <p:spPr>
            <a:xfrm flipH="1">
              <a:off x="8954936" y="1995963"/>
              <a:ext cx="312682" cy="44899"/>
            </a:xfrm>
            <a:custGeom>
              <a:avLst/>
              <a:gdLst/>
              <a:ahLst/>
              <a:cxnLst/>
              <a:rect l="l" t="t" r="r" b="b"/>
              <a:pathLst>
                <a:path w="6992" h="1004" fill="none" extrusionOk="0">
                  <a:moveTo>
                    <a:pt x="1" y="912"/>
                  </a:moveTo>
                  <a:cubicBezTo>
                    <a:pt x="639" y="1004"/>
                    <a:pt x="6992" y="1"/>
                    <a:pt x="6992" y="1"/>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41"/>
            <p:cNvSpPr/>
            <p:nvPr/>
          </p:nvSpPr>
          <p:spPr>
            <a:xfrm flipH="1">
              <a:off x="8954936" y="2070734"/>
              <a:ext cx="312682" cy="44899"/>
            </a:xfrm>
            <a:custGeom>
              <a:avLst/>
              <a:gdLst/>
              <a:ahLst/>
              <a:cxnLst/>
              <a:rect l="l" t="t" r="r" b="b"/>
              <a:pathLst>
                <a:path w="6992" h="1004" fill="none" extrusionOk="0">
                  <a:moveTo>
                    <a:pt x="1" y="912"/>
                  </a:moveTo>
                  <a:cubicBezTo>
                    <a:pt x="639" y="1003"/>
                    <a:pt x="6992" y="0"/>
                    <a:pt x="6992" y="0"/>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41"/>
            <p:cNvSpPr/>
            <p:nvPr/>
          </p:nvSpPr>
          <p:spPr>
            <a:xfrm flipH="1">
              <a:off x="8954936" y="2144120"/>
              <a:ext cx="312682" cy="43557"/>
            </a:xfrm>
            <a:custGeom>
              <a:avLst/>
              <a:gdLst/>
              <a:ahLst/>
              <a:cxnLst/>
              <a:rect l="l" t="t" r="r" b="b"/>
              <a:pathLst>
                <a:path w="6992" h="974" fill="none" extrusionOk="0">
                  <a:moveTo>
                    <a:pt x="1" y="912"/>
                  </a:moveTo>
                  <a:cubicBezTo>
                    <a:pt x="639" y="973"/>
                    <a:pt x="6992" y="1"/>
                    <a:pt x="6992" y="1"/>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41"/>
            <p:cNvSpPr/>
            <p:nvPr/>
          </p:nvSpPr>
          <p:spPr>
            <a:xfrm flipH="1">
              <a:off x="8954936" y="2218892"/>
              <a:ext cx="312682" cy="44899"/>
            </a:xfrm>
            <a:custGeom>
              <a:avLst/>
              <a:gdLst/>
              <a:ahLst/>
              <a:cxnLst/>
              <a:rect l="l" t="t" r="r" b="b"/>
              <a:pathLst>
                <a:path w="6992" h="1004" fill="none" extrusionOk="0">
                  <a:moveTo>
                    <a:pt x="1" y="912"/>
                  </a:moveTo>
                  <a:cubicBezTo>
                    <a:pt x="639" y="1003"/>
                    <a:pt x="6992" y="0"/>
                    <a:pt x="6992" y="0"/>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41"/>
            <p:cNvSpPr/>
            <p:nvPr/>
          </p:nvSpPr>
          <p:spPr>
            <a:xfrm flipH="1">
              <a:off x="8954936" y="2293664"/>
              <a:ext cx="312682" cy="43513"/>
            </a:xfrm>
            <a:custGeom>
              <a:avLst/>
              <a:gdLst/>
              <a:ahLst/>
              <a:cxnLst/>
              <a:rect l="l" t="t" r="r" b="b"/>
              <a:pathLst>
                <a:path w="6992" h="973" fill="none" extrusionOk="0">
                  <a:moveTo>
                    <a:pt x="1" y="912"/>
                  </a:moveTo>
                  <a:cubicBezTo>
                    <a:pt x="639" y="973"/>
                    <a:pt x="6992" y="0"/>
                    <a:pt x="6992" y="0"/>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41"/>
            <p:cNvSpPr/>
            <p:nvPr/>
          </p:nvSpPr>
          <p:spPr>
            <a:xfrm flipH="1">
              <a:off x="8954936" y="2367049"/>
              <a:ext cx="312682" cy="43557"/>
            </a:xfrm>
            <a:custGeom>
              <a:avLst/>
              <a:gdLst/>
              <a:ahLst/>
              <a:cxnLst/>
              <a:rect l="l" t="t" r="r" b="b"/>
              <a:pathLst>
                <a:path w="6992" h="974" fill="none" extrusionOk="0">
                  <a:moveTo>
                    <a:pt x="1" y="912"/>
                  </a:moveTo>
                  <a:cubicBezTo>
                    <a:pt x="639" y="973"/>
                    <a:pt x="6992" y="0"/>
                    <a:pt x="6992" y="0"/>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41"/>
            <p:cNvSpPr/>
            <p:nvPr/>
          </p:nvSpPr>
          <p:spPr>
            <a:xfrm flipH="1">
              <a:off x="8954936" y="2441821"/>
              <a:ext cx="312682" cy="43513"/>
            </a:xfrm>
            <a:custGeom>
              <a:avLst/>
              <a:gdLst/>
              <a:ahLst/>
              <a:cxnLst/>
              <a:rect l="l" t="t" r="r" b="b"/>
              <a:pathLst>
                <a:path w="6992" h="973" fill="none" extrusionOk="0">
                  <a:moveTo>
                    <a:pt x="1" y="912"/>
                  </a:moveTo>
                  <a:cubicBezTo>
                    <a:pt x="639" y="973"/>
                    <a:pt x="6992" y="0"/>
                    <a:pt x="6992" y="0"/>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41"/>
            <p:cNvSpPr/>
            <p:nvPr/>
          </p:nvSpPr>
          <p:spPr>
            <a:xfrm flipH="1">
              <a:off x="8954936" y="2515206"/>
              <a:ext cx="312682" cy="43557"/>
            </a:xfrm>
            <a:custGeom>
              <a:avLst/>
              <a:gdLst/>
              <a:ahLst/>
              <a:cxnLst/>
              <a:rect l="l" t="t" r="r" b="b"/>
              <a:pathLst>
                <a:path w="6992" h="974" fill="none" extrusionOk="0">
                  <a:moveTo>
                    <a:pt x="1" y="912"/>
                  </a:moveTo>
                  <a:cubicBezTo>
                    <a:pt x="639" y="973"/>
                    <a:pt x="6992" y="1"/>
                    <a:pt x="6992" y="1"/>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41"/>
            <p:cNvSpPr/>
            <p:nvPr/>
          </p:nvSpPr>
          <p:spPr>
            <a:xfrm flipH="1">
              <a:off x="8954936" y="2589978"/>
              <a:ext cx="312682" cy="43557"/>
            </a:xfrm>
            <a:custGeom>
              <a:avLst/>
              <a:gdLst/>
              <a:ahLst/>
              <a:cxnLst/>
              <a:rect l="l" t="t" r="r" b="b"/>
              <a:pathLst>
                <a:path w="6992" h="974" fill="none" extrusionOk="0">
                  <a:moveTo>
                    <a:pt x="1" y="912"/>
                  </a:moveTo>
                  <a:cubicBezTo>
                    <a:pt x="639" y="973"/>
                    <a:pt x="6992" y="0"/>
                    <a:pt x="6992" y="0"/>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41"/>
            <p:cNvSpPr/>
            <p:nvPr/>
          </p:nvSpPr>
          <p:spPr>
            <a:xfrm flipH="1">
              <a:off x="8954936" y="2664750"/>
              <a:ext cx="312682" cy="43513"/>
            </a:xfrm>
            <a:custGeom>
              <a:avLst/>
              <a:gdLst/>
              <a:ahLst/>
              <a:cxnLst/>
              <a:rect l="l" t="t" r="r" b="b"/>
              <a:pathLst>
                <a:path w="6992" h="973" fill="none" extrusionOk="0">
                  <a:moveTo>
                    <a:pt x="1" y="912"/>
                  </a:moveTo>
                  <a:cubicBezTo>
                    <a:pt x="639" y="973"/>
                    <a:pt x="6992" y="0"/>
                    <a:pt x="6992" y="0"/>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41"/>
            <p:cNvSpPr/>
            <p:nvPr/>
          </p:nvSpPr>
          <p:spPr>
            <a:xfrm flipH="1">
              <a:off x="8954936" y="2736794"/>
              <a:ext cx="312682" cy="44899"/>
            </a:xfrm>
            <a:custGeom>
              <a:avLst/>
              <a:gdLst/>
              <a:ahLst/>
              <a:cxnLst/>
              <a:rect l="l" t="t" r="r" b="b"/>
              <a:pathLst>
                <a:path w="6992" h="1004" fill="none" extrusionOk="0">
                  <a:moveTo>
                    <a:pt x="1" y="912"/>
                  </a:moveTo>
                  <a:cubicBezTo>
                    <a:pt x="639" y="1003"/>
                    <a:pt x="6992" y="0"/>
                    <a:pt x="6992" y="0"/>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41"/>
            <p:cNvSpPr/>
            <p:nvPr/>
          </p:nvSpPr>
          <p:spPr>
            <a:xfrm flipH="1">
              <a:off x="8954936" y="2811521"/>
              <a:ext cx="312682" cy="44899"/>
            </a:xfrm>
            <a:custGeom>
              <a:avLst/>
              <a:gdLst/>
              <a:ahLst/>
              <a:cxnLst/>
              <a:rect l="l" t="t" r="r" b="b"/>
              <a:pathLst>
                <a:path w="6992" h="1004" fill="none" extrusionOk="0">
                  <a:moveTo>
                    <a:pt x="1" y="913"/>
                  </a:moveTo>
                  <a:cubicBezTo>
                    <a:pt x="639" y="1004"/>
                    <a:pt x="6992" y="1"/>
                    <a:pt x="6992" y="1"/>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41"/>
            <p:cNvSpPr/>
            <p:nvPr/>
          </p:nvSpPr>
          <p:spPr>
            <a:xfrm flipH="1">
              <a:off x="8954936" y="2886293"/>
              <a:ext cx="312682" cy="44899"/>
            </a:xfrm>
            <a:custGeom>
              <a:avLst/>
              <a:gdLst/>
              <a:ahLst/>
              <a:cxnLst/>
              <a:rect l="l" t="t" r="r" b="b"/>
              <a:pathLst>
                <a:path w="6992" h="1004" fill="none" extrusionOk="0">
                  <a:moveTo>
                    <a:pt x="1" y="912"/>
                  </a:moveTo>
                  <a:cubicBezTo>
                    <a:pt x="639" y="1004"/>
                    <a:pt x="6992" y="1"/>
                    <a:pt x="6992" y="1"/>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41"/>
            <p:cNvSpPr/>
            <p:nvPr/>
          </p:nvSpPr>
          <p:spPr>
            <a:xfrm flipH="1">
              <a:off x="8954936" y="2959679"/>
              <a:ext cx="312682" cy="43557"/>
            </a:xfrm>
            <a:custGeom>
              <a:avLst/>
              <a:gdLst/>
              <a:ahLst/>
              <a:cxnLst/>
              <a:rect l="l" t="t" r="r" b="b"/>
              <a:pathLst>
                <a:path w="6992" h="974" fill="none" extrusionOk="0">
                  <a:moveTo>
                    <a:pt x="1" y="913"/>
                  </a:moveTo>
                  <a:cubicBezTo>
                    <a:pt x="639" y="974"/>
                    <a:pt x="6992" y="1"/>
                    <a:pt x="6992" y="1"/>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41"/>
            <p:cNvSpPr/>
            <p:nvPr/>
          </p:nvSpPr>
          <p:spPr>
            <a:xfrm flipH="1">
              <a:off x="8954936" y="3034450"/>
              <a:ext cx="312682" cy="44899"/>
            </a:xfrm>
            <a:custGeom>
              <a:avLst/>
              <a:gdLst/>
              <a:ahLst/>
              <a:cxnLst/>
              <a:rect l="l" t="t" r="r" b="b"/>
              <a:pathLst>
                <a:path w="6992" h="1004" fill="none" extrusionOk="0">
                  <a:moveTo>
                    <a:pt x="1" y="913"/>
                  </a:moveTo>
                  <a:cubicBezTo>
                    <a:pt x="639" y="1004"/>
                    <a:pt x="6992" y="1"/>
                    <a:pt x="6992" y="1"/>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41"/>
            <p:cNvSpPr/>
            <p:nvPr/>
          </p:nvSpPr>
          <p:spPr>
            <a:xfrm flipH="1">
              <a:off x="8954936" y="3107881"/>
              <a:ext cx="312682" cy="43513"/>
            </a:xfrm>
            <a:custGeom>
              <a:avLst/>
              <a:gdLst/>
              <a:ahLst/>
              <a:cxnLst/>
              <a:rect l="l" t="t" r="r" b="b"/>
              <a:pathLst>
                <a:path w="6992" h="973" fill="none" extrusionOk="0">
                  <a:moveTo>
                    <a:pt x="1" y="912"/>
                  </a:moveTo>
                  <a:cubicBezTo>
                    <a:pt x="639" y="973"/>
                    <a:pt x="6992" y="0"/>
                    <a:pt x="6992" y="0"/>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41"/>
            <p:cNvSpPr/>
            <p:nvPr/>
          </p:nvSpPr>
          <p:spPr>
            <a:xfrm flipH="1">
              <a:off x="8954936" y="3182608"/>
              <a:ext cx="312682" cy="43557"/>
            </a:xfrm>
            <a:custGeom>
              <a:avLst/>
              <a:gdLst/>
              <a:ahLst/>
              <a:cxnLst/>
              <a:rect l="l" t="t" r="r" b="b"/>
              <a:pathLst>
                <a:path w="6992" h="974" fill="none" extrusionOk="0">
                  <a:moveTo>
                    <a:pt x="1" y="913"/>
                  </a:moveTo>
                  <a:cubicBezTo>
                    <a:pt x="639" y="974"/>
                    <a:pt x="6992" y="1"/>
                    <a:pt x="6992" y="1"/>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41"/>
            <p:cNvSpPr/>
            <p:nvPr/>
          </p:nvSpPr>
          <p:spPr>
            <a:xfrm flipH="1">
              <a:off x="8954936" y="3257380"/>
              <a:ext cx="312682" cy="43557"/>
            </a:xfrm>
            <a:custGeom>
              <a:avLst/>
              <a:gdLst/>
              <a:ahLst/>
              <a:cxnLst/>
              <a:rect l="l" t="t" r="r" b="b"/>
              <a:pathLst>
                <a:path w="6992" h="974" fill="none" extrusionOk="0">
                  <a:moveTo>
                    <a:pt x="1" y="912"/>
                  </a:moveTo>
                  <a:cubicBezTo>
                    <a:pt x="639" y="973"/>
                    <a:pt x="6992" y="1"/>
                    <a:pt x="6992" y="1"/>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41"/>
            <p:cNvSpPr/>
            <p:nvPr/>
          </p:nvSpPr>
          <p:spPr>
            <a:xfrm flipH="1">
              <a:off x="8954936" y="3330765"/>
              <a:ext cx="312682" cy="43557"/>
            </a:xfrm>
            <a:custGeom>
              <a:avLst/>
              <a:gdLst/>
              <a:ahLst/>
              <a:cxnLst/>
              <a:rect l="l" t="t" r="r" b="b"/>
              <a:pathLst>
                <a:path w="6992" h="974" fill="none" extrusionOk="0">
                  <a:moveTo>
                    <a:pt x="1" y="913"/>
                  </a:moveTo>
                  <a:cubicBezTo>
                    <a:pt x="639" y="974"/>
                    <a:pt x="6992" y="1"/>
                    <a:pt x="6992" y="1"/>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41"/>
            <p:cNvSpPr/>
            <p:nvPr/>
          </p:nvSpPr>
          <p:spPr>
            <a:xfrm flipH="1">
              <a:off x="8954936" y="3405537"/>
              <a:ext cx="312682" cy="43557"/>
            </a:xfrm>
            <a:custGeom>
              <a:avLst/>
              <a:gdLst/>
              <a:ahLst/>
              <a:cxnLst/>
              <a:rect l="l" t="t" r="r" b="b"/>
              <a:pathLst>
                <a:path w="6992" h="974" fill="none" extrusionOk="0">
                  <a:moveTo>
                    <a:pt x="1" y="913"/>
                  </a:moveTo>
                  <a:cubicBezTo>
                    <a:pt x="639" y="973"/>
                    <a:pt x="6992" y="1"/>
                    <a:pt x="6992" y="1"/>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41"/>
            <p:cNvSpPr/>
            <p:nvPr/>
          </p:nvSpPr>
          <p:spPr>
            <a:xfrm flipH="1">
              <a:off x="8954936" y="3477581"/>
              <a:ext cx="312682" cy="44899"/>
            </a:xfrm>
            <a:custGeom>
              <a:avLst/>
              <a:gdLst/>
              <a:ahLst/>
              <a:cxnLst/>
              <a:rect l="l" t="t" r="r" b="b"/>
              <a:pathLst>
                <a:path w="6992" h="1004" fill="none" extrusionOk="0">
                  <a:moveTo>
                    <a:pt x="1" y="913"/>
                  </a:moveTo>
                  <a:cubicBezTo>
                    <a:pt x="639" y="1004"/>
                    <a:pt x="6992" y="1"/>
                    <a:pt x="6992" y="1"/>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41"/>
            <p:cNvSpPr/>
            <p:nvPr/>
          </p:nvSpPr>
          <p:spPr>
            <a:xfrm flipH="1">
              <a:off x="8954936" y="3552353"/>
              <a:ext cx="312682" cy="44899"/>
            </a:xfrm>
            <a:custGeom>
              <a:avLst/>
              <a:gdLst/>
              <a:ahLst/>
              <a:cxnLst/>
              <a:rect l="l" t="t" r="r" b="b"/>
              <a:pathLst>
                <a:path w="6992" h="1004" fill="none" extrusionOk="0">
                  <a:moveTo>
                    <a:pt x="1" y="912"/>
                  </a:moveTo>
                  <a:cubicBezTo>
                    <a:pt x="639" y="1003"/>
                    <a:pt x="6992" y="0"/>
                    <a:pt x="6992" y="0"/>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41"/>
            <p:cNvSpPr/>
            <p:nvPr/>
          </p:nvSpPr>
          <p:spPr>
            <a:xfrm flipH="1">
              <a:off x="8954936" y="3627125"/>
              <a:ext cx="312682" cy="44899"/>
            </a:xfrm>
            <a:custGeom>
              <a:avLst/>
              <a:gdLst/>
              <a:ahLst/>
              <a:cxnLst/>
              <a:rect l="l" t="t" r="r" b="b"/>
              <a:pathLst>
                <a:path w="6992" h="1004" fill="none" extrusionOk="0">
                  <a:moveTo>
                    <a:pt x="1" y="912"/>
                  </a:moveTo>
                  <a:cubicBezTo>
                    <a:pt x="639" y="1003"/>
                    <a:pt x="6992" y="0"/>
                    <a:pt x="6992" y="0"/>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13" name="Google Shape;1013;p41"/>
          <p:cNvGrpSpPr/>
          <p:nvPr/>
        </p:nvGrpSpPr>
        <p:grpSpPr>
          <a:xfrm>
            <a:off x="478261" y="1478060"/>
            <a:ext cx="312682" cy="2193963"/>
            <a:chOff x="8954936" y="1478060"/>
            <a:chExt cx="312682" cy="2193963"/>
          </a:xfrm>
        </p:grpSpPr>
        <p:sp>
          <p:nvSpPr>
            <p:cNvPr id="1014" name="Google Shape;1014;p41"/>
            <p:cNvSpPr/>
            <p:nvPr/>
          </p:nvSpPr>
          <p:spPr>
            <a:xfrm flipH="1">
              <a:off x="8954936" y="1478060"/>
              <a:ext cx="312682" cy="43557"/>
            </a:xfrm>
            <a:custGeom>
              <a:avLst/>
              <a:gdLst/>
              <a:ahLst/>
              <a:cxnLst/>
              <a:rect l="l" t="t" r="r" b="b"/>
              <a:pathLst>
                <a:path w="6992" h="974" fill="none" extrusionOk="0">
                  <a:moveTo>
                    <a:pt x="1" y="913"/>
                  </a:moveTo>
                  <a:cubicBezTo>
                    <a:pt x="639" y="973"/>
                    <a:pt x="6992" y="1"/>
                    <a:pt x="6992" y="1"/>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41"/>
            <p:cNvSpPr/>
            <p:nvPr/>
          </p:nvSpPr>
          <p:spPr>
            <a:xfrm flipH="1">
              <a:off x="8954936" y="1551490"/>
              <a:ext cx="312682" cy="43513"/>
            </a:xfrm>
            <a:custGeom>
              <a:avLst/>
              <a:gdLst/>
              <a:ahLst/>
              <a:cxnLst/>
              <a:rect l="l" t="t" r="r" b="b"/>
              <a:pathLst>
                <a:path w="6992" h="973" fill="none" extrusionOk="0">
                  <a:moveTo>
                    <a:pt x="1" y="912"/>
                  </a:moveTo>
                  <a:cubicBezTo>
                    <a:pt x="639" y="973"/>
                    <a:pt x="6992" y="0"/>
                    <a:pt x="6992" y="0"/>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41"/>
            <p:cNvSpPr/>
            <p:nvPr/>
          </p:nvSpPr>
          <p:spPr>
            <a:xfrm flipH="1">
              <a:off x="8954936" y="1626218"/>
              <a:ext cx="312682" cy="43557"/>
            </a:xfrm>
            <a:custGeom>
              <a:avLst/>
              <a:gdLst/>
              <a:ahLst/>
              <a:cxnLst/>
              <a:rect l="l" t="t" r="r" b="b"/>
              <a:pathLst>
                <a:path w="6992" h="974" fill="none" extrusionOk="0">
                  <a:moveTo>
                    <a:pt x="1" y="913"/>
                  </a:moveTo>
                  <a:cubicBezTo>
                    <a:pt x="639" y="974"/>
                    <a:pt x="6992" y="1"/>
                    <a:pt x="6992" y="1"/>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41"/>
            <p:cNvSpPr/>
            <p:nvPr/>
          </p:nvSpPr>
          <p:spPr>
            <a:xfrm flipH="1">
              <a:off x="8954936" y="1700989"/>
              <a:ext cx="312682" cy="43557"/>
            </a:xfrm>
            <a:custGeom>
              <a:avLst/>
              <a:gdLst/>
              <a:ahLst/>
              <a:cxnLst/>
              <a:rect l="l" t="t" r="r" b="b"/>
              <a:pathLst>
                <a:path w="6992" h="974" fill="none" extrusionOk="0">
                  <a:moveTo>
                    <a:pt x="1" y="913"/>
                  </a:moveTo>
                  <a:cubicBezTo>
                    <a:pt x="639" y="973"/>
                    <a:pt x="6992" y="1"/>
                    <a:pt x="6992" y="1"/>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41"/>
            <p:cNvSpPr/>
            <p:nvPr/>
          </p:nvSpPr>
          <p:spPr>
            <a:xfrm flipH="1">
              <a:off x="8954936" y="1774420"/>
              <a:ext cx="312682" cy="43513"/>
            </a:xfrm>
            <a:custGeom>
              <a:avLst/>
              <a:gdLst/>
              <a:ahLst/>
              <a:cxnLst/>
              <a:rect l="l" t="t" r="r" b="b"/>
              <a:pathLst>
                <a:path w="6992" h="973" fill="none" extrusionOk="0">
                  <a:moveTo>
                    <a:pt x="1" y="912"/>
                  </a:moveTo>
                  <a:cubicBezTo>
                    <a:pt x="639" y="973"/>
                    <a:pt x="6992" y="0"/>
                    <a:pt x="6992" y="0"/>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41"/>
            <p:cNvSpPr/>
            <p:nvPr/>
          </p:nvSpPr>
          <p:spPr>
            <a:xfrm flipH="1">
              <a:off x="8954936" y="1849147"/>
              <a:ext cx="312682" cy="43557"/>
            </a:xfrm>
            <a:custGeom>
              <a:avLst/>
              <a:gdLst/>
              <a:ahLst/>
              <a:cxnLst/>
              <a:rect l="l" t="t" r="r" b="b"/>
              <a:pathLst>
                <a:path w="6992" h="974" fill="none" extrusionOk="0">
                  <a:moveTo>
                    <a:pt x="1" y="913"/>
                  </a:moveTo>
                  <a:cubicBezTo>
                    <a:pt x="639" y="973"/>
                    <a:pt x="6992" y="1"/>
                    <a:pt x="6992" y="1"/>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41"/>
            <p:cNvSpPr/>
            <p:nvPr/>
          </p:nvSpPr>
          <p:spPr>
            <a:xfrm flipH="1">
              <a:off x="8954936" y="1923919"/>
              <a:ext cx="312682" cy="43557"/>
            </a:xfrm>
            <a:custGeom>
              <a:avLst/>
              <a:gdLst/>
              <a:ahLst/>
              <a:cxnLst/>
              <a:rect l="l" t="t" r="r" b="b"/>
              <a:pathLst>
                <a:path w="6992" h="974" fill="none" extrusionOk="0">
                  <a:moveTo>
                    <a:pt x="1" y="912"/>
                  </a:moveTo>
                  <a:cubicBezTo>
                    <a:pt x="639" y="973"/>
                    <a:pt x="6992" y="1"/>
                    <a:pt x="6992" y="1"/>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41"/>
            <p:cNvSpPr/>
            <p:nvPr/>
          </p:nvSpPr>
          <p:spPr>
            <a:xfrm flipH="1">
              <a:off x="8954936" y="1995963"/>
              <a:ext cx="312682" cy="44899"/>
            </a:xfrm>
            <a:custGeom>
              <a:avLst/>
              <a:gdLst/>
              <a:ahLst/>
              <a:cxnLst/>
              <a:rect l="l" t="t" r="r" b="b"/>
              <a:pathLst>
                <a:path w="6992" h="1004" fill="none" extrusionOk="0">
                  <a:moveTo>
                    <a:pt x="1" y="912"/>
                  </a:moveTo>
                  <a:cubicBezTo>
                    <a:pt x="639" y="1004"/>
                    <a:pt x="6992" y="1"/>
                    <a:pt x="6992" y="1"/>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41"/>
            <p:cNvSpPr/>
            <p:nvPr/>
          </p:nvSpPr>
          <p:spPr>
            <a:xfrm flipH="1">
              <a:off x="8954936" y="2070734"/>
              <a:ext cx="312682" cy="44899"/>
            </a:xfrm>
            <a:custGeom>
              <a:avLst/>
              <a:gdLst/>
              <a:ahLst/>
              <a:cxnLst/>
              <a:rect l="l" t="t" r="r" b="b"/>
              <a:pathLst>
                <a:path w="6992" h="1004" fill="none" extrusionOk="0">
                  <a:moveTo>
                    <a:pt x="1" y="912"/>
                  </a:moveTo>
                  <a:cubicBezTo>
                    <a:pt x="639" y="1003"/>
                    <a:pt x="6992" y="0"/>
                    <a:pt x="6992" y="0"/>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41"/>
            <p:cNvSpPr/>
            <p:nvPr/>
          </p:nvSpPr>
          <p:spPr>
            <a:xfrm flipH="1">
              <a:off x="8954936" y="2144120"/>
              <a:ext cx="312682" cy="43557"/>
            </a:xfrm>
            <a:custGeom>
              <a:avLst/>
              <a:gdLst/>
              <a:ahLst/>
              <a:cxnLst/>
              <a:rect l="l" t="t" r="r" b="b"/>
              <a:pathLst>
                <a:path w="6992" h="974" fill="none" extrusionOk="0">
                  <a:moveTo>
                    <a:pt x="1" y="912"/>
                  </a:moveTo>
                  <a:cubicBezTo>
                    <a:pt x="639" y="973"/>
                    <a:pt x="6992" y="1"/>
                    <a:pt x="6992" y="1"/>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41"/>
            <p:cNvSpPr/>
            <p:nvPr/>
          </p:nvSpPr>
          <p:spPr>
            <a:xfrm flipH="1">
              <a:off x="8954936" y="2218892"/>
              <a:ext cx="312682" cy="44899"/>
            </a:xfrm>
            <a:custGeom>
              <a:avLst/>
              <a:gdLst/>
              <a:ahLst/>
              <a:cxnLst/>
              <a:rect l="l" t="t" r="r" b="b"/>
              <a:pathLst>
                <a:path w="6992" h="1004" fill="none" extrusionOk="0">
                  <a:moveTo>
                    <a:pt x="1" y="912"/>
                  </a:moveTo>
                  <a:cubicBezTo>
                    <a:pt x="639" y="1003"/>
                    <a:pt x="6992" y="0"/>
                    <a:pt x="6992" y="0"/>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41"/>
            <p:cNvSpPr/>
            <p:nvPr/>
          </p:nvSpPr>
          <p:spPr>
            <a:xfrm flipH="1">
              <a:off x="8954936" y="2293664"/>
              <a:ext cx="312682" cy="43513"/>
            </a:xfrm>
            <a:custGeom>
              <a:avLst/>
              <a:gdLst/>
              <a:ahLst/>
              <a:cxnLst/>
              <a:rect l="l" t="t" r="r" b="b"/>
              <a:pathLst>
                <a:path w="6992" h="973" fill="none" extrusionOk="0">
                  <a:moveTo>
                    <a:pt x="1" y="912"/>
                  </a:moveTo>
                  <a:cubicBezTo>
                    <a:pt x="639" y="973"/>
                    <a:pt x="6992" y="0"/>
                    <a:pt x="6992" y="0"/>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41"/>
            <p:cNvSpPr/>
            <p:nvPr/>
          </p:nvSpPr>
          <p:spPr>
            <a:xfrm flipH="1">
              <a:off x="8954936" y="2367049"/>
              <a:ext cx="312682" cy="43557"/>
            </a:xfrm>
            <a:custGeom>
              <a:avLst/>
              <a:gdLst/>
              <a:ahLst/>
              <a:cxnLst/>
              <a:rect l="l" t="t" r="r" b="b"/>
              <a:pathLst>
                <a:path w="6992" h="974" fill="none" extrusionOk="0">
                  <a:moveTo>
                    <a:pt x="1" y="912"/>
                  </a:moveTo>
                  <a:cubicBezTo>
                    <a:pt x="639" y="973"/>
                    <a:pt x="6992" y="0"/>
                    <a:pt x="6992" y="0"/>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41"/>
            <p:cNvSpPr/>
            <p:nvPr/>
          </p:nvSpPr>
          <p:spPr>
            <a:xfrm flipH="1">
              <a:off x="8954936" y="2441821"/>
              <a:ext cx="312682" cy="43513"/>
            </a:xfrm>
            <a:custGeom>
              <a:avLst/>
              <a:gdLst/>
              <a:ahLst/>
              <a:cxnLst/>
              <a:rect l="l" t="t" r="r" b="b"/>
              <a:pathLst>
                <a:path w="6992" h="973" fill="none" extrusionOk="0">
                  <a:moveTo>
                    <a:pt x="1" y="912"/>
                  </a:moveTo>
                  <a:cubicBezTo>
                    <a:pt x="639" y="973"/>
                    <a:pt x="6992" y="0"/>
                    <a:pt x="6992" y="0"/>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41"/>
            <p:cNvSpPr/>
            <p:nvPr/>
          </p:nvSpPr>
          <p:spPr>
            <a:xfrm flipH="1">
              <a:off x="8954936" y="2515206"/>
              <a:ext cx="312682" cy="43557"/>
            </a:xfrm>
            <a:custGeom>
              <a:avLst/>
              <a:gdLst/>
              <a:ahLst/>
              <a:cxnLst/>
              <a:rect l="l" t="t" r="r" b="b"/>
              <a:pathLst>
                <a:path w="6992" h="974" fill="none" extrusionOk="0">
                  <a:moveTo>
                    <a:pt x="1" y="912"/>
                  </a:moveTo>
                  <a:cubicBezTo>
                    <a:pt x="639" y="973"/>
                    <a:pt x="6992" y="1"/>
                    <a:pt x="6992" y="1"/>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41"/>
            <p:cNvSpPr/>
            <p:nvPr/>
          </p:nvSpPr>
          <p:spPr>
            <a:xfrm flipH="1">
              <a:off x="8954936" y="2589978"/>
              <a:ext cx="312682" cy="43557"/>
            </a:xfrm>
            <a:custGeom>
              <a:avLst/>
              <a:gdLst/>
              <a:ahLst/>
              <a:cxnLst/>
              <a:rect l="l" t="t" r="r" b="b"/>
              <a:pathLst>
                <a:path w="6992" h="974" fill="none" extrusionOk="0">
                  <a:moveTo>
                    <a:pt x="1" y="912"/>
                  </a:moveTo>
                  <a:cubicBezTo>
                    <a:pt x="639" y="973"/>
                    <a:pt x="6992" y="0"/>
                    <a:pt x="6992" y="0"/>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41"/>
            <p:cNvSpPr/>
            <p:nvPr/>
          </p:nvSpPr>
          <p:spPr>
            <a:xfrm flipH="1">
              <a:off x="8954936" y="2664750"/>
              <a:ext cx="312682" cy="43513"/>
            </a:xfrm>
            <a:custGeom>
              <a:avLst/>
              <a:gdLst/>
              <a:ahLst/>
              <a:cxnLst/>
              <a:rect l="l" t="t" r="r" b="b"/>
              <a:pathLst>
                <a:path w="6992" h="973" fill="none" extrusionOk="0">
                  <a:moveTo>
                    <a:pt x="1" y="912"/>
                  </a:moveTo>
                  <a:cubicBezTo>
                    <a:pt x="639" y="973"/>
                    <a:pt x="6992" y="0"/>
                    <a:pt x="6992" y="0"/>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41"/>
            <p:cNvSpPr/>
            <p:nvPr/>
          </p:nvSpPr>
          <p:spPr>
            <a:xfrm flipH="1">
              <a:off x="8954936" y="2736794"/>
              <a:ext cx="312682" cy="44899"/>
            </a:xfrm>
            <a:custGeom>
              <a:avLst/>
              <a:gdLst/>
              <a:ahLst/>
              <a:cxnLst/>
              <a:rect l="l" t="t" r="r" b="b"/>
              <a:pathLst>
                <a:path w="6992" h="1004" fill="none" extrusionOk="0">
                  <a:moveTo>
                    <a:pt x="1" y="912"/>
                  </a:moveTo>
                  <a:cubicBezTo>
                    <a:pt x="639" y="1003"/>
                    <a:pt x="6992" y="0"/>
                    <a:pt x="6992" y="0"/>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41"/>
            <p:cNvSpPr/>
            <p:nvPr/>
          </p:nvSpPr>
          <p:spPr>
            <a:xfrm flipH="1">
              <a:off x="8954936" y="2811521"/>
              <a:ext cx="312682" cy="44899"/>
            </a:xfrm>
            <a:custGeom>
              <a:avLst/>
              <a:gdLst/>
              <a:ahLst/>
              <a:cxnLst/>
              <a:rect l="l" t="t" r="r" b="b"/>
              <a:pathLst>
                <a:path w="6992" h="1004" fill="none" extrusionOk="0">
                  <a:moveTo>
                    <a:pt x="1" y="913"/>
                  </a:moveTo>
                  <a:cubicBezTo>
                    <a:pt x="639" y="1004"/>
                    <a:pt x="6992" y="1"/>
                    <a:pt x="6992" y="1"/>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41"/>
            <p:cNvSpPr/>
            <p:nvPr/>
          </p:nvSpPr>
          <p:spPr>
            <a:xfrm flipH="1">
              <a:off x="8954936" y="2886293"/>
              <a:ext cx="312682" cy="44899"/>
            </a:xfrm>
            <a:custGeom>
              <a:avLst/>
              <a:gdLst/>
              <a:ahLst/>
              <a:cxnLst/>
              <a:rect l="l" t="t" r="r" b="b"/>
              <a:pathLst>
                <a:path w="6992" h="1004" fill="none" extrusionOk="0">
                  <a:moveTo>
                    <a:pt x="1" y="912"/>
                  </a:moveTo>
                  <a:cubicBezTo>
                    <a:pt x="639" y="1004"/>
                    <a:pt x="6992" y="1"/>
                    <a:pt x="6992" y="1"/>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41"/>
            <p:cNvSpPr/>
            <p:nvPr/>
          </p:nvSpPr>
          <p:spPr>
            <a:xfrm flipH="1">
              <a:off x="8954936" y="2959679"/>
              <a:ext cx="312682" cy="43557"/>
            </a:xfrm>
            <a:custGeom>
              <a:avLst/>
              <a:gdLst/>
              <a:ahLst/>
              <a:cxnLst/>
              <a:rect l="l" t="t" r="r" b="b"/>
              <a:pathLst>
                <a:path w="6992" h="974" fill="none" extrusionOk="0">
                  <a:moveTo>
                    <a:pt x="1" y="913"/>
                  </a:moveTo>
                  <a:cubicBezTo>
                    <a:pt x="639" y="974"/>
                    <a:pt x="6992" y="1"/>
                    <a:pt x="6992" y="1"/>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41"/>
            <p:cNvSpPr/>
            <p:nvPr/>
          </p:nvSpPr>
          <p:spPr>
            <a:xfrm flipH="1">
              <a:off x="8954936" y="3034450"/>
              <a:ext cx="312682" cy="44899"/>
            </a:xfrm>
            <a:custGeom>
              <a:avLst/>
              <a:gdLst/>
              <a:ahLst/>
              <a:cxnLst/>
              <a:rect l="l" t="t" r="r" b="b"/>
              <a:pathLst>
                <a:path w="6992" h="1004" fill="none" extrusionOk="0">
                  <a:moveTo>
                    <a:pt x="1" y="913"/>
                  </a:moveTo>
                  <a:cubicBezTo>
                    <a:pt x="639" y="1004"/>
                    <a:pt x="6992" y="1"/>
                    <a:pt x="6992" y="1"/>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41"/>
            <p:cNvSpPr/>
            <p:nvPr/>
          </p:nvSpPr>
          <p:spPr>
            <a:xfrm flipH="1">
              <a:off x="8954936" y="3107881"/>
              <a:ext cx="312682" cy="43513"/>
            </a:xfrm>
            <a:custGeom>
              <a:avLst/>
              <a:gdLst/>
              <a:ahLst/>
              <a:cxnLst/>
              <a:rect l="l" t="t" r="r" b="b"/>
              <a:pathLst>
                <a:path w="6992" h="973" fill="none" extrusionOk="0">
                  <a:moveTo>
                    <a:pt x="1" y="912"/>
                  </a:moveTo>
                  <a:cubicBezTo>
                    <a:pt x="639" y="973"/>
                    <a:pt x="6992" y="0"/>
                    <a:pt x="6992" y="0"/>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41"/>
            <p:cNvSpPr/>
            <p:nvPr/>
          </p:nvSpPr>
          <p:spPr>
            <a:xfrm flipH="1">
              <a:off x="8954936" y="3182608"/>
              <a:ext cx="312682" cy="43557"/>
            </a:xfrm>
            <a:custGeom>
              <a:avLst/>
              <a:gdLst/>
              <a:ahLst/>
              <a:cxnLst/>
              <a:rect l="l" t="t" r="r" b="b"/>
              <a:pathLst>
                <a:path w="6992" h="974" fill="none" extrusionOk="0">
                  <a:moveTo>
                    <a:pt x="1" y="913"/>
                  </a:moveTo>
                  <a:cubicBezTo>
                    <a:pt x="639" y="974"/>
                    <a:pt x="6992" y="1"/>
                    <a:pt x="6992" y="1"/>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41"/>
            <p:cNvSpPr/>
            <p:nvPr/>
          </p:nvSpPr>
          <p:spPr>
            <a:xfrm flipH="1">
              <a:off x="8954936" y="3257380"/>
              <a:ext cx="312682" cy="43557"/>
            </a:xfrm>
            <a:custGeom>
              <a:avLst/>
              <a:gdLst/>
              <a:ahLst/>
              <a:cxnLst/>
              <a:rect l="l" t="t" r="r" b="b"/>
              <a:pathLst>
                <a:path w="6992" h="974" fill="none" extrusionOk="0">
                  <a:moveTo>
                    <a:pt x="1" y="912"/>
                  </a:moveTo>
                  <a:cubicBezTo>
                    <a:pt x="639" y="973"/>
                    <a:pt x="6992" y="1"/>
                    <a:pt x="6992" y="1"/>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41"/>
            <p:cNvSpPr/>
            <p:nvPr/>
          </p:nvSpPr>
          <p:spPr>
            <a:xfrm flipH="1">
              <a:off x="8954936" y="3330765"/>
              <a:ext cx="312682" cy="43557"/>
            </a:xfrm>
            <a:custGeom>
              <a:avLst/>
              <a:gdLst/>
              <a:ahLst/>
              <a:cxnLst/>
              <a:rect l="l" t="t" r="r" b="b"/>
              <a:pathLst>
                <a:path w="6992" h="974" fill="none" extrusionOk="0">
                  <a:moveTo>
                    <a:pt x="1" y="913"/>
                  </a:moveTo>
                  <a:cubicBezTo>
                    <a:pt x="639" y="974"/>
                    <a:pt x="6992" y="1"/>
                    <a:pt x="6992" y="1"/>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41"/>
            <p:cNvSpPr/>
            <p:nvPr/>
          </p:nvSpPr>
          <p:spPr>
            <a:xfrm flipH="1">
              <a:off x="8954936" y="3405537"/>
              <a:ext cx="312682" cy="43557"/>
            </a:xfrm>
            <a:custGeom>
              <a:avLst/>
              <a:gdLst/>
              <a:ahLst/>
              <a:cxnLst/>
              <a:rect l="l" t="t" r="r" b="b"/>
              <a:pathLst>
                <a:path w="6992" h="974" fill="none" extrusionOk="0">
                  <a:moveTo>
                    <a:pt x="1" y="913"/>
                  </a:moveTo>
                  <a:cubicBezTo>
                    <a:pt x="639" y="973"/>
                    <a:pt x="6992" y="1"/>
                    <a:pt x="6992" y="1"/>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41"/>
            <p:cNvSpPr/>
            <p:nvPr/>
          </p:nvSpPr>
          <p:spPr>
            <a:xfrm flipH="1">
              <a:off x="8954936" y="3477581"/>
              <a:ext cx="312682" cy="44899"/>
            </a:xfrm>
            <a:custGeom>
              <a:avLst/>
              <a:gdLst/>
              <a:ahLst/>
              <a:cxnLst/>
              <a:rect l="l" t="t" r="r" b="b"/>
              <a:pathLst>
                <a:path w="6992" h="1004" fill="none" extrusionOk="0">
                  <a:moveTo>
                    <a:pt x="1" y="913"/>
                  </a:moveTo>
                  <a:cubicBezTo>
                    <a:pt x="639" y="1004"/>
                    <a:pt x="6992" y="1"/>
                    <a:pt x="6992" y="1"/>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41"/>
            <p:cNvSpPr/>
            <p:nvPr/>
          </p:nvSpPr>
          <p:spPr>
            <a:xfrm flipH="1">
              <a:off x="8954936" y="3552353"/>
              <a:ext cx="312682" cy="44899"/>
            </a:xfrm>
            <a:custGeom>
              <a:avLst/>
              <a:gdLst/>
              <a:ahLst/>
              <a:cxnLst/>
              <a:rect l="l" t="t" r="r" b="b"/>
              <a:pathLst>
                <a:path w="6992" h="1004" fill="none" extrusionOk="0">
                  <a:moveTo>
                    <a:pt x="1" y="912"/>
                  </a:moveTo>
                  <a:cubicBezTo>
                    <a:pt x="639" y="1003"/>
                    <a:pt x="6992" y="0"/>
                    <a:pt x="6992" y="0"/>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41"/>
            <p:cNvSpPr/>
            <p:nvPr/>
          </p:nvSpPr>
          <p:spPr>
            <a:xfrm flipH="1">
              <a:off x="8954936" y="3627125"/>
              <a:ext cx="312682" cy="44899"/>
            </a:xfrm>
            <a:custGeom>
              <a:avLst/>
              <a:gdLst/>
              <a:ahLst/>
              <a:cxnLst/>
              <a:rect l="l" t="t" r="r" b="b"/>
              <a:pathLst>
                <a:path w="6992" h="1004" fill="none" extrusionOk="0">
                  <a:moveTo>
                    <a:pt x="1" y="912"/>
                  </a:moveTo>
                  <a:cubicBezTo>
                    <a:pt x="639" y="1003"/>
                    <a:pt x="6992" y="0"/>
                    <a:pt x="6992" y="0"/>
                  </a:cubicBezTo>
                </a:path>
              </a:pathLst>
            </a:custGeom>
            <a:noFill/>
            <a:ln w="1900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Background 2">
  <p:cSld name="CUSTOM_14_1_1">
    <p:spTree>
      <p:nvGrpSpPr>
        <p:cNvPr id="1" name="Shape 1044"/>
        <p:cNvGrpSpPr/>
        <p:nvPr/>
      </p:nvGrpSpPr>
      <p:grpSpPr>
        <a:xfrm>
          <a:off x="0" y="0"/>
          <a:ext cx="0" cy="0"/>
          <a:chOff x="0" y="0"/>
          <a:chExt cx="0" cy="0"/>
        </a:xfrm>
      </p:grpSpPr>
      <p:sp>
        <p:nvSpPr>
          <p:cNvPr id="1045" name="Google Shape;1045;p42"/>
          <p:cNvSpPr/>
          <p:nvPr/>
        </p:nvSpPr>
        <p:spPr>
          <a:xfrm>
            <a:off x="281250" y="-94000"/>
            <a:ext cx="8581500" cy="53985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46" name="Google Shape;1046;p42"/>
          <p:cNvGrpSpPr/>
          <p:nvPr/>
        </p:nvGrpSpPr>
        <p:grpSpPr>
          <a:xfrm flipH="1">
            <a:off x="7268207" y="4830814"/>
            <a:ext cx="3823739" cy="312682"/>
            <a:chOff x="9422000" y="4481475"/>
            <a:chExt cx="2137600" cy="174800"/>
          </a:xfrm>
        </p:grpSpPr>
        <p:sp>
          <p:nvSpPr>
            <p:cNvPr id="1047" name="Google Shape;1047;p42"/>
            <p:cNvSpPr/>
            <p:nvPr/>
          </p:nvSpPr>
          <p:spPr>
            <a:xfrm rot="5400000">
              <a:off x="11460025" y="4556700"/>
              <a:ext cx="174800" cy="24350"/>
            </a:xfrm>
            <a:custGeom>
              <a:avLst/>
              <a:gdLst/>
              <a:ahLst/>
              <a:cxnLst/>
              <a:rect l="l" t="t" r="r" b="b"/>
              <a:pathLst>
                <a:path w="6992" h="974" fill="none" extrusionOk="0">
                  <a:moveTo>
                    <a:pt x="1" y="913"/>
                  </a:moveTo>
                  <a:cubicBezTo>
                    <a:pt x="639" y="973"/>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42"/>
            <p:cNvSpPr/>
            <p:nvPr/>
          </p:nvSpPr>
          <p:spPr>
            <a:xfrm rot="5400000">
              <a:off x="11418988" y="4556713"/>
              <a:ext cx="174800" cy="24325"/>
            </a:xfrm>
            <a:custGeom>
              <a:avLst/>
              <a:gdLst/>
              <a:ahLst/>
              <a:cxnLst/>
              <a:rect l="l" t="t" r="r" b="b"/>
              <a:pathLst>
                <a:path w="6992" h="973" fill="none" extrusionOk="0">
                  <a:moveTo>
                    <a:pt x="1" y="912"/>
                  </a:moveTo>
                  <a:cubicBezTo>
                    <a:pt x="639" y="97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42"/>
            <p:cNvSpPr/>
            <p:nvPr/>
          </p:nvSpPr>
          <p:spPr>
            <a:xfrm rot="5400000">
              <a:off x="11377200" y="4556700"/>
              <a:ext cx="174800" cy="24350"/>
            </a:xfrm>
            <a:custGeom>
              <a:avLst/>
              <a:gdLst/>
              <a:ahLst/>
              <a:cxnLst/>
              <a:rect l="l" t="t" r="r" b="b"/>
              <a:pathLst>
                <a:path w="6992" h="974" fill="none" extrusionOk="0">
                  <a:moveTo>
                    <a:pt x="1" y="913"/>
                  </a:moveTo>
                  <a:cubicBezTo>
                    <a:pt x="639" y="97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42"/>
            <p:cNvSpPr/>
            <p:nvPr/>
          </p:nvSpPr>
          <p:spPr>
            <a:xfrm rot="5400000">
              <a:off x="11335400" y="4556700"/>
              <a:ext cx="174800" cy="24350"/>
            </a:xfrm>
            <a:custGeom>
              <a:avLst/>
              <a:gdLst/>
              <a:ahLst/>
              <a:cxnLst/>
              <a:rect l="l" t="t" r="r" b="b"/>
              <a:pathLst>
                <a:path w="6992" h="974" fill="none" extrusionOk="0">
                  <a:moveTo>
                    <a:pt x="1" y="913"/>
                  </a:moveTo>
                  <a:cubicBezTo>
                    <a:pt x="639" y="973"/>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42"/>
            <p:cNvSpPr/>
            <p:nvPr/>
          </p:nvSpPr>
          <p:spPr>
            <a:xfrm rot="5400000">
              <a:off x="11294363" y="4556713"/>
              <a:ext cx="174800" cy="24325"/>
            </a:xfrm>
            <a:custGeom>
              <a:avLst/>
              <a:gdLst/>
              <a:ahLst/>
              <a:cxnLst/>
              <a:rect l="l" t="t" r="r" b="b"/>
              <a:pathLst>
                <a:path w="6992" h="973" fill="none" extrusionOk="0">
                  <a:moveTo>
                    <a:pt x="1" y="912"/>
                  </a:moveTo>
                  <a:cubicBezTo>
                    <a:pt x="639" y="97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42"/>
            <p:cNvSpPr/>
            <p:nvPr/>
          </p:nvSpPr>
          <p:spPr>
            <a:xfrm rot="5400000">
              <a:off x="11252575" y="4556700"/>
              <a:ext cx="174800" cy="24350"/>
            </a:xfrm>
            <a:custGeom>
              <a:avLst/>
              <a:gdLst/>
              <a:ahLst/>
              <a:cxnLst/>
              <a:rect l="l" t="t" r="r" b="b"/>
              <a:pathLst>
                <a:path w="6992" h="974" fill="none" extrusionOk="0">
                  <a:moveTo>
                    <a:pt x="1" y="913"/>
                  </a:moveTo>
                  <a:cubicBezTo>
                    <a:pt x="639" y="973"/>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42"/>
            <p:cNvSpPr/>
            <p:nvPr/>
          </p:nvSpPr>
          <p:spPr>
            <a:xfrm rot="5400000">
              <a:off x="11210775" y="4556700"/>
              <a:ext cx="174800" cy="24350"/>
            </a:xfrm>
            <a:custGeom>
              <a:avLst/>
              <a:gdLst/>
              <a:ahLst/>
              <a:cxnLst/>
              <a:rect l="l" t="t" r="r" b="b"/>
              <a:pathLst>
                <a:path w="6992" h="974" fill="none" extrusionOk="0">
                  <a:moveTo>
                    <a:pt x="1" y="912"/>
                  </a:moveTo>
                  <a:cubicBezTo>
                    <a:pt x="639" y="973"/>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42"/>
            <p:cNvSpPr/>
            <p:nvPr/>
          </p:nvSpPr>
          <p:spPr>
            <a:xfrm rot="5400000">
              <a:off x="11170125" y="4556325"/>
              <a:ext cx="174800" cy="25100"/>
            </a:xfrm>
            <a:custGeom>
              <a:avLst/>
              <a:gdLst/>
              <a:ahLst/>
              <a:cxnLst/>
              <a:rect l="l" t="t" r="r" b="b"/>
              <a:pathLst>
                <a:path w="6992" h="1004" fill="none" extrusionOk="0">
                  <a:moveTo>
                    <a:pt x="1" y="912"/>
                  </a:moveTo>
                  <a:cubicBezTo>
                    <a:pt x="639" y="100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42"/>
            <p:cNvSpPr/>
            <p:nvPr/>
          </p:nvSpPr>
          <p:spPr>
            <a:xfrm rot="5400000">
              <a:off x="11128325" y="4556325"/>
              <a:ext cx="174800" cy="25100"/>
            </a:xfrm>
            <a:custGeom>
              <a:avLst/>
              <a:gdLst/>
              <a:ahLst/>
              <a:cxnLst/>
              <a:rect l="l" t="t" r="r" b="b"/>
              <a:pathLst>
                <a:path w="6992" h="1004" fill="none" extrusionOk="0">
                  <a:moveTo>
                    <a:pt x="1" y="912"/>
                  </a:moveTo>
                  <a:cubicBezTo>
                    <a:pt x="639" y="100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42"/>
            <p:cNvSpPr/>
            <p:nvPr/>
          </p:nvSpPr>
          <p:spPr>
            <a:xfrm rot="5400000">
              <a:off x="11087675" y="4556700"/>
              <a:ext cx="174800" cy="24350"/>
            </a:xfrm>
            <a:custGeom>
              <a:avLst/>
              <a:gdLst/>
              <a:ahLst/>
              <a:cxnLst/>
              <a:rect l="l" t="t" r="r" b="b"/>
              <a:pathLst>
                <a:path w="6992" h="974" fill="none" extrusionOk="0">
                  <a:moveTo>
                    <a:pt x="1" y="912"/>
                  </a:moveTo>
                  <a:cubicBezTo>
                    <a:pt x="639" y="973"/>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42"/>
            <p:cNvSpPr/>
            <p:nvPr/>
          </p:nvSpPr>
          <p:spPr>
            <a:xfrm rot="5400000">
              <a:off x="11045500" y="4556325"/>
              <a:ext cx="174800" cy="25100"/>
            </a:xfrm>
            <a:custGeom>
              <a:avLst/>
              <a:gdLst/>
              <a:ahLst/>
              <a:cxnLst/>
              <a:rect l="l" t="t" r="r" b="b"/>
              <a:pathLst>
                <a:path w="6992" h="1004" fill="none" extrusionOk="0">
                  <a:moveTo>
                    <a:pt x="1" y="912"/>
                  </a:moveTo>
                  <a:cubicBezTo>
                    <a:pt x="639" y="100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42"/>
            <p:cNvSpPr/>
            <p:nvPr/>
          </p:nvSpPr>
          <p:spPr>
            <a:xfrm rot="5400000">
              <a:off x="11004088" y="4556713"/>
              <a:ext cx="174800" cy="24325"/>
            </a:xfrm>
            <a:custGeom>
              <a:avLst/>
              <a:gdLst/>
              <a:ahLst/>
              <a:cxnLst/>
              <a:rect l="l" t="t" r="r" b="b"/>
              <a:pathLst>
                <a:path w="6992" h="973" fill="none" extrusionOk="0">
                  <a:moveTo>
                    <a:pt x="1" y="912"/>
                  </a:moveTo>
                  <a:cubicBezTo>
                    <a:pt x="639" y="97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42"/>
            <p:cNvSpPr/>
            <p:nvPr/>
          </p:nvSpPr>
          <p:spPr>
            <a:xfrm rot="5400000">
              <a:off x="10963050" y="4556700"/>
              <a:ext cx="174800" cy="24350"/>
            </a:xfrm>
            <a:custGeom>
              <a:avLst/>
              <a:gdLst/>
              <a:ahLst/>
              <a:cxnLst/>
              <a:rect l="l" t="t" r="r" b="b"/>
              <a:pathLst>
                <a:path w="6992" h="974" fill="none" extrusionOk="0">
                  <a:moveTo>
                    <a:pt x="1" y="912"/>
                  </a:moveTo>
                  <a:cubicBezTo>
                    <a:pt x="639" y="97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42"/>
            <p:cNvSpPr/>
            <p:nvPr/>
          </p:nvSpPr>
          <p:spPr>
            <a:xfrm rot="5400000">
              <a:off x="10921263" y="4556713"/>
              <a:ext cx="174800" cy="24325"/>
            </a:xfrm>
            <a:custGeom>
              <a:avLst/>
              <a:gdLst/>
              <a:ahLst/>
              <a:cxnLst/>
              <a:rect l="l" t="t" r="r" b="b"/>
              <a:pathLst>
                <a:path w="6992" h="973" fill="none" extrusionOk="0">
                  <a:moveTo>
                    <a:pt x="1" y="912"/>
                  </a:moveTo>
                  <a:cubicBezTo>
                    <a:pt x="639" y="97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42"/>
            <p:cNvSpPr/>
            <p:nvPr/>
          </p:nvSpPr>
          <p:spPr>
            <a:xfrm rot="5400000">
              <a:off x="10880225" y="4556700"/>
              <a:ext cx="174800" cy="24350"/>
            </a:xfrm>
            <a:custGeom>
              <a:avLst/>
              <a:gdLst/>
              <a:ahLst/>
              <a:cxnLst/>
              <a:rect l="l" t="t" r="r" b="b"/>
              <a:pathLst>
                <a:path w="6992" h="974" fill="none" extrusionOk="0">
                  <a:moveTo>
                    <a:pt x="1" y="912"/>
                  </a:moveTo>
                  <a:cubicBezTo>
                    <a:pt x="639" y="973"/>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42"/>
            <p:cNvSpPr/>
            <p:nvPr/>
          </p:nvSpPr>
          <p:spPr>
            <a:xfrm rot="5400000">
              <a:off x="10838425" y="4556700"/>
              <a:ext cx="174800" cy="24350"/>
            </a:xfrm>
            <a:custGeom>
              <a:avLst/>
              <a:gdLst/>
              <a:ahLst/>
              <a:cxnLst/>
              <a:rect l="l" t="t" r="r" b="b"/>
              <a:pathLst>
                <a:path w="6992" h="974" fill="none" extrusionOk="0">
                  <a:moveTo>
                    <a:pt x="1" y="912"/>
                  </a:moveTo>
                  <a:cubicBezTo>
                    <a:pt x="639" y="97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42"/>
            <p:cNvSpPr/>
            <p:nvPr/>
          </p:nvSpPr>
          <p:spPr>
            <a:xfrm rot="5400000">
              <a:off x="10796638" y="4556713"/>
              <a:ext cx="174800" cy="24325"/>
            </a:xfrm>
            <a:custGeom>
              <a:avLst/>
              <a:gdLst/>
              <a:ahLst/>
              <a:cxnLst/>
              <a:rect l="l" t="t" r="r" b="b"/>
              <a:pathLst>
                <a:path w="6992" h="973" fill="none" extrusionOk="0">
                  <a:moveTo>
                    <a:pt x="1" y="912"/>
                  </a:moveTo>
                  <a:cubicBezTo>
                    <a:pt x="639" y="97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42"/>
            <p:cNvSpPr/>
            <p:nvPr/>
          </p:nvSpPr>
          <p:spPr>
            <a:xfrm rot="5400000">
              <a:off x="10755975" y="4556325"/>
              <a:ext cx="174800" cy="25100"/>
            </a:xfrm>
            <a:custGeom>
              <a:avLst/>
              <a:gdLst/>
              <a:ahLst/>
              <a:cxnLst/>
              <a:rect l="l" t="t" r="r" b="b"/>
              <a:pathLst>
                <a:path w="6992" h="1004" fill="none" extrusionOk="0">
                  <a:moveTo>
                    <a:pt x="1" y="912"/>
                  </a:moveTo>
                  <a:cubicBezTo>
                    <a:pt x="639" y="100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42"/>
            <p:cNvSpPr/>
            <p:nvPr/>
          </p:nvSpPr>
          <p:spPr>
            <a:xfrm rot="5400000">
              <a:off x="10714200" y="4556325"/>
              <a:ext cx="174800" cy="25100"/>
            </a:xfrm>
            <a:custGeom>
              <a:avLst/>
              <a:gdLst/>
              <a:ahLst/>
              <a:cxnLst/>
              <a:rect l="l" t="t" r="r" b="b"/>
              <a:pathLst>
                <a:path w="6992" h="1004" fill="none" extrusionOk="0">
                  <a:moveTo>
                    <a:pt x="1" y="913"/>
                  </a:moveTo>
                  <a:cubicBezTo>
                    <a:pt x="639" y="100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42"/>
            <p:cNvSpPr/>
            <p:nvPr/>
          </p:nvSpPr>
          <p:spPr>
            <a:xfrm rot="5400000">
              <a:off x="10672400" y="4556325"/>
              <a:ext cx="174800" cy="25100"/>
            </a:xfrm>
            <a:custGeom>
              <a:avLst/>
              <a:gdLst/>
              <a:ahLst/>
              <a:cxnLst/>
              <a:rect l="l" t="t" r="r" b="b"/>
              <a:pathLst>
                <a:path w="6992" h="1004" fill="none" extrusionOk="0">
                  <a:moveTo>
                    <a:pt x="1" y="912"/>
                  </a:moveTo>
                  <a:cubicBezTo>
                    <a:pt x="639" y="100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42"/>
            <p:cNvSpPr/>
            <p:nvPr/>
          </p:nvSpPr>
          <p:spPr>
            <a:xfrm rot="5400000">
              <a:off x="10631750" y="4556700"/>
              <a:ext cx="174800" cy="24350"/>
            </a:xfrm>
            <a:custGeom>
              <a:avLst/>
              <a:gdLst/>
              <a:ahLst/>
              <a:cxnLst/>
              <a:rect l="l" t="t" r="r" b="b"/>
              <a:pathLst>
                <a:path w="6992" h="974" fill="none" extrusionOk="0">
                  <a:moveTo>
                    <a:pt x="1" y="913"/>
                  </a:moveTo>
                  <a:cubicBezTo>
                    <a:pt x="639" y="97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42"/>
            <p:cNvSpPr/>
            <p:nvPr/>
          </p:nvSpPr>
          <p:spPr>
            <a:xfrm rot="5400000">
              <a:off x="10589575" y="4556325"/>
              <a:ext cx="174800" cy="25100"/>
            </a:xfrm>
            <a:custGeom>
              <a:avLst/>
              <a:gdLst/>
              <a:ahLst/>
              <a:cxnLst/>
              <a:rect l="l" t="t" r="r" b="b"/>
              <a:pathLst>
                <a:path w="6992" h="1004" fill="none" extrusionOk="0">
                  <a:moveTo>
                    <a:pt x="1" y="913"/>
                  </a:moveTo>
                  <a:cubicBezTo>
                    <a:pt x="639" y="100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42"/>
            <p:cNvSpPr/>
            <p:nvPr/>
          </p:nvSpPr>
          <p:spPr>
            <a:xfrm rot="5400000">
              <a:off x="10548913" y="4556713"/>
              <a:ext cx="174800" cy="24325"/>
            </a:xfrm>
            <a:custGeom>
              <a:avLst/>
              <a:gdLst/>
              <a:ahLst/>
              <a:cxnLst/>
              <a:rect l="l" t="t" r="r" b="b"/>
              <a:pathLst>
                <a:path w="6992" h="973" fill="none" extrusionOk="0">
                  <a:moveTo>
                    <a:pt x="1" y="912"/>
                  </a:moveTo>
                  <a:cubicBezTo>
                    <a:pt x="639" y="97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42"/>
            <p:cNvSpPr/>
            <p:nvPr/>
          </p:nvSpPr>
          <p:spPr>
            <a:xfrm rot="5400000">
              <a:off x="10507125" y="4556700"/>
              <a:ext cx="174800" cy="24350"/>
            </a:xfrm>
            <a:custGeom>
              <a:avLst/>
              <a:gdLst/>
              <a:ahLst/>
              <a:cxnLst/>
              <a:rect l="l" t="t" r="r" b="b"/>
              <a:pathLst>
                <a:path w="6992" h="974" fill="none" extrusionOk="0">
                  <a:moveTo>
                    <a:pt x="1" y="913"/>
                  </a:moveTo>
                  <a:cubicBezTo>
                    <a:pt x="639" y="97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42"/>
            <p:cNvSpPr/>
            <p:nvPr/>
          </p:nvSpPr>
          <p:spPr>
            <a:xfrm rot="5400000">
              <a:off x="10465325" y="4556700"/>
              <a:ext cx="174800" cy="24350"/>
            </a:xfrm>
            <a:custGeom>
              <a:avLst/>
              <a:gdLst/>
              <a:ahLst/>
              <a:cxnLst/>
              <a:rect l="l" t="t" r="r" b="b"/>
              <a:pathLst>
                <a:path w="6992" h="974" fill="none" extrusionOk="0">
                  <a:moveTo>
                    <a:pt x="1" y="912"/>
                  </a:moveTo>
                  <a:cubicBezTo>
                    <a:pt x="639" y="973"/>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42"/>
            <p:cNvSpPr/>
            <p:nvPr/>
          </p:nvSpPr>
          <p:spPr>
            <a:xfrm rot="5400000">
              <a:off x="10424300" y="4556700"/>
              <a:ext cx="174800" cy="24350"/>
            </a:xfrm>
            <a:custGeom>
              <a:avLst/>
              <a:gdLst/>
              <a:ahLst/>
              <a:cxnLst/>
              <a:rect l="l" t="t" r="r" b="b"/>
              <a:pathLst>
                <a:path w="6992" h="974" fill="none" extrusionOk="0">
                  <a:moveTo>
                    <a:pt x="1" y="913"/>
                  </a:moveTo>
                  <a:cubicBezTo>
                    <a:pt x="639" y="97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42"/>
            <p:cNvSpPr/>
            <p:nvPr/>
          </p:nvSpPr>
          <p:spPr>
            <a:xfrm rot="5400000">
              <a:off x="10382500" y="4556700"/>
              <a:ext cx="174800" cy="24350"/>
            </a:xfrm>
            <a:custGeom>
              <a:avLst/>
              <a:gdLst/>
              <a:ahLst/>
              <a:cxnLst/>
              <a:rect l="l" t="t" r="r" b="b"/>
              <a:pathLst>
                <a:path w="6992" h="974" fill="none" extrusionOk="0">
                  <a:moveTo>
                    <a:pt x="1" y="913"/>
                  </a:moveTo>
                  <a:cubicBezTo>
                    <a:pt x="639" y="973"/>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42"/>
            <p:cNvSpPr/>
            <p:nvPr/>
          </p:nvSpPr>
          <p:spPr>
            <a:xfrm rot="5400000">
              <a:off x="10341850" y="4556325"/>
              <a:ext cx="174800" cy="25100"/>
            </a:xfrm>
            <a:custGeom>
              <a:avLst/>
              <a:gdLst/>
              <a:ahLst/>
              <a:cxnLst/>
              <a:rect l="l" t="t" r="r" b="b"/>
              <a:pathLst>
                <a:path w="6992" h="1004" fill="none" extrusionOk="0">
                  <a:moveTo>
                    <a:pt x="1" y="913"/>
                  </a:moveTo>
                  <a:cubicBezTo>
                    <a:pt x="639" y="100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42"/>
            <p:cNvSpPr/>
            <p:nvPr/>
          </p:nvSpPr>
          <p:spPr>
            <a:xfrm rot="5400000">
              <a:off x="10300050" y="4556325"/>
              <a:ext cx="174800" cy="25100"/>
            </a:xfrm>
            <a:custGeom>
              <a:avLst/>
              <a:gdLst/>
              <a:ahLst/>
              <a:cxnLst/>
              <a:rect l="l" t="t" r="r" b="b"/>
              <a:pathLst>
                <a:path w="6992" h="1004" fill="none" extrusionOk="0">
                  <a:moveTo>
                    <a:pt x="1" y="912"/>
                  </a:moveTo>
                  <a:cubicBezTo>
                    <a:pt x="639" y="100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42"/>
            <p:cNvSpPr/>
            <p:nvPr/>
          </p:nvSpPr>
          <p:spPr>
            <a:xfrm rot="5400000">
              <a:off x="10258250" y="4556325"/>
              <a:ext cx="174800" cy="25100"/>
            </a:xfrm>
            <a:custGeom>
              <a:avLst/>
              <a:gdLst/>
              <a:ahLst/>
              <a:cxnLst/>
              <a:rect l="l" t="t" r="r" b="b"/>
              <a:pathLst>
                <a:path w="6992" h="1004" fill="none" extrusionOk="0">
                  <a:moveTo>
                    <a:pt x="1" y="912"/>
                  </a:moveTo>
                  <a:cubicBezTo>
                    <a:pt x="639" y="100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42"/>
            <p:cNvSpPr/>
            <p:nvPr/>
          </p:nvSpPr>
          <p:spPr>
            <a:xfrm rot="5400000">
              <a:off x="10217225" y="4556325"/>
              <a:ext cx="174800" cy="25100"/>
            </a:xfrm>
            <a:custGeom>
              <a:avLst/>
              <a:gdLst/>
              <a:ahLst/>
              <a:cxnLst/>
              <a:rect l="l" t="t" r="r" b="b"/>
              <a:pathLst>
                <a:path w="6992" h="1004" fill="none" extrusionOk="0">
                  <a:moveTo>
                    <a:pt x="1" y="912"/>
                  </a:moveTo>
                  <a:cubicBezTo>
                    <a:pt x="639" y="100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42"/>
            <p:cNvSpPr/>
            <p:nvPr/>
          </p:nvSpPr>
          <p:spPr>
            <a:xfrm rot="5400000">
              <a:off x="10175425" y="4556325"/>
              <a:ext cx="174800" cy="25100"/>
            </a:xfrm>
            <a:custGeom>
              <a:avLst/>
              <a:gdLst/>
              <a:ahLst/>
              <a:cxnLst/>
              <a:rect l="l" t="t" r="r" b="b"/>
              <a:pathLst>
                <a:path w="6992" h="1004" fill="none" extrusionOk="0">
                  <a:moveTo>
                    <a:pt x="1" y="912"/>
                  </a:moveTo>
                  <a:cubicBezTo>
                    <a:pt x="639" y="100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42"/>
            <p:cNvSpPr/>
            <p:nvPr/>
          </p:nvSpPr>
          <p:spPr>
            <a:xfrm rot="5400000">
              <a:off x="10133625" y="4556325"/>
              <a:ext cx="174800" cy="25100"/>
            </a:xfrm>
            <a:custGeom>
              <a:avLst/>
              <a:gdLst/>
              <a:ahLst/>
              <a:cxnLst/>
              <a:rect l="l" t="t" r="r" b="b"/>
              <a:pathLst>
                <a:path w="6992" h="1004" fill="none" extrusionOk="0">
                  <a:moveTo>
                    <a:pt x="1" y="912"/>
                  </a:moveTo>
                  <a:cubicBezTo>
                    <a:pt x="639" y="100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42"/>
            <p:cNvSpPr/>
            <p:nvPr/>
          </p:nvSpPr>
          <p:spPr>
            <a:xfrm rot="5400000">
              <a:off x="10092975" y="4556700"/>
              <a:ext cx="174800" cy="24350"/>
            </a:xfrm>
            <a:custGeom>
              <a:avLst/>
              <a:gdLst/>
              <a:ahLst/>
              <a:cxnLst/>
              <a:rect l="l" t="t" r="r" b="b"/>
              <a:pathLst>
                <a:path w="6992" h="974" fill="none" extrusionOk="0">
                  <a:moveTo>
                    <a:pt x="1" y="912"/>
                  </a:moveTo>
                  <a:cubicBezTo>
                    <a:pt x="639" y="97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42"/>
            <p:cNvSpPr/>
            <p:nvPr/>
          </p:nvSpPr>
          <p:spPr>
            <a:xfrm rot="5400000">
              <a:off x="10051188" y="4556713"/>
              <a:ext cx="174800" cy="24325"/>
            </a:xfrm>
            <a:custGeom>
              <a:avLst/>
              <a:gdLst/>
              <a:ahLst/>
              <a:cxnLst/>
              <a:rect l="l" t="t" r="r" b="b"/>
              <a:pathLst>
                <a:path w="6992" h="973" fill="none" extrusionOk="0">
                  <a:moveTo>
                    <a:pt x="1" y="912"/>
                  </a:moveTo>
                  <a:cubicBezTo>
                    <a:pt x="639" y="97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42"/>
            <p:cNvSpPr/>
            <p:nvPr/>
          </p:nvSpPr>
          <p:spPr>
            <a:xfrm rot="5400000">
              <a:off x="10010150" y="4556700"/>
              <a:ext cx="174800" cy="24350"/>
            </a:xfrm>
            <a:custGeom>
              <a:avLst/>
              <a:gdLst/>
              <a:ahLst/>
              <a:cxnLst/>
              <a:rect l="l" t="t" r="r" b="b"/>
              <a:pathLst>
                <a:path w="6992" h="974" fill="none" extrusionOk="0">
                  <a:moveTo>
                    <a:pt x="1" y="912"/>
                  </a:moveTo>
                  <a:cubicBezTo>
                    <a:pt x="639" y="973"/>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42"/>
            <p:cNvSpPr/>
            <p:nvPr/>
          </p:nvSpPr>
          <p:spPr>
            <a:xfrm rot="5400000">
              <a:off x="9968363" y="4556713"/>
              <a:ext cx="174800" cy="24325"/>
            </a:xfrm>
            <a:custGeom>
              <a:avLst/>
              <a:gdLst/>
              <a:ahLst/>
              <a:cxnLst/>
              <a:rect l="l" t="t" r="r" b="b"/>
              <a:pathLst>
                <a:path w="6992" h="973" fill="none" extrusionOk="0">
                  <a:moveTo>
                    <a:pt x="1" y="912"/>
                  </a:moveTo>
                  <a:cubicBezTo>
                    <a:pt x="639" y="97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42"/>
            <p:cNvSpPr/>
            <p:nvPr/>
          </p:nvSpPr>
          <p:spPr>
            <a:xfrm rot="5400000">
              <a:off x="9926563" y="4556713"/>
              <a:ext cx="174800" cy="24325"/>
            </a:xfrm>
            <a:custGeom>
              <a:avLst/>
              <a:gdLst/>
              <a:ahLst/>
              <a:cxnLst/>
              <a:rect l="l" t="t" r="r" b="b"/>
              <a:pathLst>
                <a:path w="6992" h="973" fill="none" extrusionOk="0">
                  <a:moveTo>
                    <a:pt x="1" y="912"/>
                  </a:moveTo>
                  <a:cubicBezTo>
                    <a:pt x="639" y="97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42"/>
            <p:cNvSpPr/>
            <p:nvPr/>
          </p:nvSpPr>
          <p:spPr>
            <a:xfrm rot="5400000">
              <a:off x="9885900" y="4556325"/>
              <a:ext cx="174800" cy="25100"/>
            </a:xfrm>
            <a:custGeom>
              <a:avLst/>
              <a:gdLst/>
              <a:ahLst/>
              <a:cxnLst/>
              <a:rect l="l" t="t" r="r" b="b"/>
              <a:pathLst>
                <a:path w="6992" h="1004" fill="none" extrusionOk="0">
                  <a:moveTo>
                    <a:pt x="1" y="912"/>
                  </a:moveTo>
                  <a:cubicBezTo>
                    <a:pt x="639" y="100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42"/>
            <p:cNvSpPr/>
            <p:nvPr/>
          </p:nvSpPr>
          <p:spPr>
            <a:xfrm rot="5400000">
              <a:off x="9844125" y="4556325"/>
              <a:ext cx="174800" cy="25100"/>
            </a:xfrm>
            <a:custGeom>
              <a:avLst/>
              <a:gdLst/>
              <a:ahLst/>
              <a:cxnLst/>
              <a:rect l="l" t="t" r="r" b="b"/>
              <a:pathLst>
                <a:path w="6992" h="1004" fill="none" extrusionOk="0">
                  <a:moveTo>
                    <a:pt x="1" y="913"/>
                  </a:moveTo>
                  <a:cubicBezTo>
                    <a:pt x="639" y="100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42"/>
            <p:cNvSpPr/>
            <p:nvPr/>
          </p:nvSpPr>
          <p:spPr>
            <a:xfrm rot="5400000">
              <a:off x="9803075" y="4556325"/>
              <a:ext cx="174800" cy="25100"/>
            </a:xfrm>
            <a:custGeom>
              <a:avLst/>
              <a:gdLst/>
              <a:ahLst/>
              <a:cxnLst/>
              <a:rect l="l" t="t" r="r" b="b"/>
              <a:pathLst>
                <a:path w="6992" h="1004" fill="none" extrusionOk="0">
                  <a:moveTo>
                    <a:pt x="1" y="912"/>
                  </a:moveTo>
                  <a:cubicBezTo>
                    <a:pt x="639" y="100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42"/>
            <p:cNvSpPr/>
            <p:nvPr/>
          </p:nvSpPr>
          <p:spPr>
            <a:xfrm rot="5400000">
              <a:off x="9761300" y="4556325"/>
              <a:ext cx="174800" cy="25100"/>
            </a:xfrm>
            <a:custGeom>
              <a:avLst/>
              <a:gdLst/>
              <a:ahLst/>
              <a:cxnLst/>
              <a:rect l="l" t="t" r="r" b="b"/>
              <a:pathLst>
                <a:path w="6992" h="1004" fill="none" extrusionOk="0">
                  <a:moveTo>
                    <a:pt x="1" y="913"/>
                  </a:moveTo>
                  <a:cubicBezTo>
                    <a:pt x="639" y="100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42"/>
            <p:cNvSpPr/>
            <p:nvPr/>
          </p:nvSpPr>
          <p:spPr>
            <a:xfrm rot="5400000">
              <a:off x="9719500" y="4556325"/>
              <a:ext cx="174800" cy="25100"/>
            </a:xfrm>
            <a:custGeom>
              <a:avLst/>
              <a:gdLst/>
              <a:ahLst/>
              <a:cxnLst/>
              <a:rect l="l" t="t" r="r" b="b"/>
              <a:pathLst>
                <a:path w="6992" h="1004" fill="none" extrusionOk="0">
                  <a:moveTo>
                    <a:pt x="1" y="913"/>
                  </a:moveTo>
                  <a:cubicBezTo>
                    <a:pt x="639" y="100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42"/>
            <p:cNvSpPr/>
            <p:nvPr/>
          </p:nvSpPr>
          <p:spPr>
            <a:xfrm rot="5400000">
              <a:off x="9678838" y="4556713"/>
              <a:ext cx="174800" cy="24325"/>
            </a:xfrm>
            <a:custGeom>
              <a:avLst/>
              <a:gdLst/>
              <a:ahLst/>
              <a:cxnLst/>
              <a:rect l="l" t="t" r="r" b="b"/>
              <a:pathLst>
                <a:path w="6992" h="973" fill="none" extrusionOk="0">
                  <a:moveTo>
                    <a:pt x="1" y="912"/>
                  </a:moveTo>
                  <a:cubicBezTo>
                    <a:pt x="639" y="97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42"/>
            <p:cNvSpPr/>
            <p:nvPr/>
          </p:nvSpPr>
          <p:spPr>
            <a:xfrm rot="5400000">
              <a:off x="9637050" y="4556700"/>
              <a:ext cx="174800" cy="24350"/>
            </a:xfrm>
            <a:custGeom>
              <a:avLst/>
              <a:gdLst/>
              <a:ahLst/>
              <a:cxnLst/>
              <a:rect l="l" t="t" r="r" b="b"/>
              <a:pathLst>
                <a:path w="6992" h="974" fill="none" extrusionOk="0">
                  <a:moveTo>
                    <a:pt x="1" y="913"/>
                  </a:moveTo>
                  <a:cubicBezTo>
                    <a:pt x="639" y="973"/>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42"/>
            <p:cNvSpPr/>
            <p:nvPr/>
          </p:nvSpPr>
          <p:spPr>
            <a:xfrm rot="5400000">
              <a:off x="9595250" y="4556700"/>
              <a:ext cx="174800" cy="24350"/>
            </a:xfrm>
            <a:custGeom>
              <a:avLst/>
              <a:gdLst/>
              <a:ahLst/>
              <a:cxnLst/>
              <a:rect l="l" t="t" r="r" b="b"/>
              <a:pathLst>
                <a:path w="6992" h="974" fill="none" extrusionOk="0">
                  <a:moveTo>
                    <a:pt x="1" y="912"/>
                  </a:moveTo>
                  <a:cubicBezTo>
                    <a:pt x="639" y="973"/>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42"/>
            <p:cNvSpPr/>
            <p:nvPr/>
          </p:nvSpPr>
          <p:spPr>
            <a:xfrm rot="5400000">
              <a:off x="9554225" y="4556700"/>
              <a:ext cx="174800" cy="24350"/>
            </a:xfrm>
            <a:custGeom>
              <a:avLst/>
              <a:gdLst/>
              <a:ahLst/>
              <a:cxnLst/>
              <a:rect l="l" t="t" r="r" b="b"/>
              <a:pathLst>
                <a:path w="6992" h="974" fill="none" extrusionOk="0">
                  <a:moveTo>
                    <a:pt x="1" y="913"/>
                  </a:moveTo>
                  <a:cubicBezTo>
                    <a:pt x="639" y="97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42"/>
            <p:cNvSpPr/>
            <p:nvPr/>
          </p:nvSpPr>
          <p:spPr>
            <a:xfrm rot="5400000">
              <a:off x="9512425" y="4556700"/>
              <a:ext cx="174800" cy="24350"/>
            </a:xfrm>
            <a:custGeom>
              <a:avLst/>
              <a:gdLst/>
              <a:ahLst/>
              <a:cxnLst/>
              <a:rect l="l" t="t" r="r" b="b"/>
              <a:pathLst>
                <a:path w="6992" h="974" fill="none" extrusionOk="0">
                  <a:moveTo>
                    <a:pt x="1" y="913"/>
                  </a:moveTo>
                  <a:cubicBezTo>
                    <a:pt x="639" y="973"/>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42"/>
            <p:cNvSpPr/>
            <p:nvPr/>
          </p:nvSpPr>
          <p:spPr>
            <a:xfrm rot="5400000">
              <a:off x="9471775" y="4556325"/>
              <a:ext cx="174800" cy="25100"/>
            </a:xfrm>
            <a:custGeom>
              <a:avLst/>
              <a:gdLst/>
              <a:ahLst/>
              <a:cxnLst/>
              <a:rect l="l" t="t" r="r" b="b"/>
              <a:pathLst>
                <a:path w="6992" h="1004" fill="none" extrusionOk="0">
                  <a:moveTo>
                    <a:pt x="1" y="912"/>
                  </a:moveTo>
                  <a:cubicBezTo>
                    <a:pt x="639" y="100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42"/>
            <p:cNvSpPr/>
            <p:nvPr/>
          </p:nvSpPr>
          <p:spPr>
            <a:xfrm rot="5400000">
              <a:off x="9429975" y="4556325"/>
              <a:ext cx="174800" cy="25100"/>
            </a:xfrm>
            <a:custGeom>
              <a:avLst/>
              <a:gdLst/>
              <a:ahLst/>
              <a:cxnLst/>
              <a:rect l="l" t="t" r="r" b="b"/>
              <a:pathLst>
                <a:path w="6992" h="1004" fill="none" extrusionOk="0">
                  <a:moveTo>
                    <a:pt x="1" y="912"/>
                  </a:moveTo>
                  <a:cubicBezTo>
                    <a:pt x="639" y="100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42"/>
            <p:cNvSpPr/>
            <p:nvPr/>
          </p:nvSpPr>
          <p:spPr>
            <a:xfrm rot="5400000">
              <a:off x="9388175" y="4556325"/>
              <a:ext cx="174800" cy="25100"/>
            </a:xfrm>
            <a:custGeom>
              <a:avLst/>
              <a:gdLst/>
              <a:ahLst/>
              <a:cxnLst/>
              <a:rect l="l" t="t" r="r" b="b"/>
              <a:pathLst>
                <a:path w="6992" h="1004" fill="none" extrusionOk="0">
                  <a:moveTo>
                    <a:pt x="1" y="912"/>
                  </a:moveTo>
                  <a:cubicBezTo>
                    <a:pt x="639" y="100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42"/>
            <p:cNvSpPr/>
            <p:nvPr/>
          </p:nvSpPr>
          <p:spPr>
            <a:xfrm rot="5400000">
              <a:off x="9347150" y="4556325"/>
              <a:ext cx="174800" cy="25100"/>
            </a:xfrm>
            <a:custGeom>
              <a:avLst/>
              <a:gdLst/>
              <a:ahLst/>
              <a:cxnLst/>
              <a:rect l="l" t="t" r="r" b="b"/>
              <a:pathLst>
                <a:path w="6992" h="1004" fill="none" extrusionOk="0">
                  <a:moveTo>
                    <a:pt x="1" y="912"/>
                  </a:moveTo>
                  <a:cubicBezTo>
                    <a:pt x="639" y="1004"/>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Background 3">
  <p:cSld name="CUSTOM_14_1_1_1">
    <p:spTree>
      <p:nvGrpSpPr>
        <p:cNvPr id="1" name="Shape 1099"/>
        <p:cNvGrpSpPr/>
        <p:nvPr/>
      </p:nvGrpSpPr>
      <p:grpSpPr>
        <a:xfrm>
          <a:off x="0" y="0"/>
          <a:ext cx="0" cy="0"/>
          <a:chOff x="0" y="0"/>
          <a:chExt cx="0" cy="0"/>
        </a:xfrm>
      </p:grpSpPr>
      <p:sp>
        <p:nvSpPr>
          <p:cNvPr id="1100" name="Google Shape;1100;p43"/>
          <p:cNvSpPr/>
          <p:nvPr/>
        </p:nvSpPr>
        <p:spPr>
          <a:xfrm rot="5400000">
            <a:off x="1380175" y="-1594175"/>
            <a:ext cx="5094900" cy="80661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01" name="Google Shape;1101;p43"/>
          <p:cNvGrpSpPr/>
          <p:nvPr/>
        </p:nvGrpSpPr>
        <p:grpSpPr>
          <a:xfrm flipH="1">
            <a:off x="6350182" y="661664"/>
            <a:ext cx="3823739" cy="312682"/>
            <a:chOff x="9422000" y="4481475"/>
            <a:chExt cx="2137600" cy="174800"/>
          </a:xfrm>
        </p:grpSpPr>
        <p:sp>
          <p:nvSpPr>
            <p:cNvPr id="1102" name="Google Shape;1102;p43"/>
            <p:cNvSpPr/>
            <p:nvPr/>
          </p:nvSpPr>
          <p:spPr>
            <a:xfrm rot="5400000">
              <a:off x="11460025" y="4556700"/>
              <a:ext cx="174800" cy="24350"/>
            </a:xfrm>
            <a:custGeom>
              <a:avLst/>
              <a:gdLst/>
              <a:ahLst/>
              <a:cxnLst/>
              <a:rect l="l" t="t" r="r" b="b"/>
              <a:pathLst>
                <a:path w="6992" h="974" fill="none" extrusionOk="0">
                  <a:moveTo>
                    <a:pt x="1" y="913"/>
                  </a:moveTo>
                  <a:cubicBezTo>
                    <a:pt x="639" y="973"/>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43"/>
            <p:cNvSpPr/>
            <p:nvPr/>
          </p:nvSpPr>
          <p:spPr>
            <a:xfrm rot="5400000">
              <a:off x="11418988" y="4556713"/>
              <a:ext cx="174800" cy="24325"/>
            </a:xfrm>
            <a:custGeom>
              <a:avLst/>
              <a:gdLst/>
              <a:ahLst/>
              <a:cxnLst/>
              <a:rect l="l" t="t" r="r" b="b"/>
              <a:pathLst>
                <a:path w="6992" h="973" fill="none" extrusionOk="0">
                  <a:moveTo>
                    <a:pt x="1" y="912"/>
                  </a:moveTo>
                  <a:cubicBezTo>
                    <a:pt x="639" y="97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43"/>
            <p:cNvSpPr/>
            <p:nvPr/>
          </p:nvSpPr>
          <p:spPr>
            <a:xfrm rot="5400000">
              <a:off x="11377200" y="4556700"/>
              <a:ext cx="174800" cy="24350"/>
            </a:xfrm>
            <a:custGeom>
              <a:avLst/>
              <a:gdLst/>
              <a:ahLst/>
              <a:cxnLst/>
              <a:rect l="l" t="t" r="r" b="b"/>
              <a:pathLst>
                <a:path w="6992" h="974" fill="none" extrusionOk="0">
                  <a:moveTo>
                    <a:pt x="1" y="913"/>
                  </a:moveTo>
                  <a:cubicBezTo>
                    <a:pt x="639" y="97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43"/>
            <p:cNvSpPr/>
            <p:nvPr/>
          </p:nvSpPr>
          <p:spPr>
            <a:xfrm rot="5400000">
              <a:off x="11335400" y="4556700"/>
              <a:ext cx="174800" cy="24350"/>
            </a:xfrm>
            <a:custGeom>
              <a:avLst/>
              <a:gdLst/>
              <a:ahLst/>
              <a:cxnLst/>
              <a:rect l="l" t="t" r="r" b="b"/>
              <a:pathLst>
                <a:path w="6992" h="974" fill="none" extrusionOk="0">
                  <a:moveTo>
                    <a:pt x="1" y="913"/>
                  </a:moveTo>
                  <a:cubicBezTo>
                    <a:pt x="639" y="973"/>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43"/>
            <p:cNvSpPr/>
            <p:nvPr/>
          </p:nvSpPr>
          <p:spPr>
            <a:xfrm rot="5400000">
              <a:off x="11294363" y="4556713"/>
              <a:ext cx="174800" cy="24325"/>
            </a:xfrm>
            <a:custGeom>
              <a:avLst/>
              <a:gdLst/>
              <a:ahLst/>
              <a:cxnLst/>
              <a:rect l="l" t="t" r="r" b="b"/>
              <a:pathLst>
                <a:path w="6992" h="973" fill="none" extrusionOk="0">
                  <a:moveTo>
                    <a:pt x="1" y="912"/>
                  </a:moveTo>
                  <a:cubicBezTo>
                    <a:pt x="639" y="97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43"/>
            <p:cNvSpPr/>
            <p:nvPr/>
          </p:nvSpPr>
          <p:spPr>
            <a:xfrm rot="5400000">
              <a:off x="11252575" y="4556700"/>
              <a:ext cx="174800" cy="24350"/>
            </a:xfrm>
            <a:custGeom>
              <a:avLst/>
              <a:gdLst/>
              <a:ahLst/>
              <a:cxnLst/>
              <a:rect l="l" t="t" r="r" b="b"/>
              <a:pathLst>
                <a:path w="6992" h="974" fill="none" extrusionOk="0">
                  <a:moveTo>
                    <a:pt x="1" y="913"/>
                  </a:moveTo>
                  <a:cubicBezTo>
                    <a:pt x="639" y="973"/>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43"/>
            <p:cNvSpPr/>
            <p:nvPr/>
          </p:nvSpPr>
          <p:spPr>
            <a:xfrm rot="5400000">
              <a:off x="11210775" y="4556700"/>
              <a:ext cx="174800" cy="24350"/>
            </a:xfrm>
            <a:custGeom>
              <a:avLst/>
              <a:gdLst/>
              <a:ahLst/>
              <a:cxnLst/>
              <a:rect l="l" t="t" r="r" b="b"/>
              <a:pathLst>
                <a:path w="6992" h="974" fill="none" extrusionOk="0">
                  <a:moveTo>
                    <a:pt x="1" y="912"/>
                  </a:moveTo>
                  <a:cubicBezTo>
                    <a:pt x="639" y="973"/>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43"/>
            <p:cNvSpPr/>
            <p:nvPr/>
          </p:nvSpPr>
          <p:spPr>
            <a:xfrm rot="5400000">
              <a:off x="11170125" y="4556325"/>
              <a:ext cx="174800" cy="25100"/>
            </a:xfrm>
            <a:custGeom>
              <a:avLst/>
              <a:gdLst/>
              <a:ahLst/>
              <a:cxnLst/>
              <a:rect l="l" t="t" r="r" b="b"/>
              <a:pathLst>
                <a:path w="6992" h="1004" fill="none" extrusionOk="0">
                  <a:moveTo>
                    <a:pt x="1" y="912"/>
                  </a:moveTo>
                  <a:cubicBezTo>
                    <a:pt x="639" y="100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43"/>
            <p:cNvSpPr/>
            <p:nvPr/>
          </p:nvSpPr>
          <p:spPr>
            <a:xfrm rot="5400000">
              <a:off x="11128325" y="4556325"/>
              <a:ext cx="174800" cy="25100"/>
            </a:xfrm>
            <a:custGeom>
              <a:avLst/>
              <a:gdLst/>
              <a:ahLst/>
              <a:cxnLst/>
              <a:rect l="l" t="t" r="r" b="b"/>
              <a:pathLst>
                <a:path w="6992" h="1004" fill="none" extrusionOk="0">
                  <a:moveTo>
                    <a:pt x="1" y="912"/>
                  </a:moveTo>
                  <a:cubicBezTo>
                    <a:pt x="639" y="100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43"/>
            <p:cNvSpPr/>
            <p:nvPr/>
          </p:nvSpPr>
          <p:spPr>
            <a:xfrm rot="5400000">
              <a:off x="11087675" y="4556700"/>
              <a:ext cx="174800" cy="24350"/>
            </a:xfrm>
            <a:custGeom>
              <a:avLst/>
              <a:gdLst/>
              <a:ahLst/>
              <a:cxnLst/>
              <a:rect l="l" t="t" r="r" b="b"/>
              <a:pathLst>
                <a:path w="6992" h="974" fill="none" extrusionOk="0">
                  <a:moveTo>
                    <a:pt x="1" y="912"/>
                  </a:moveTo>
                  <a:cubicBezTo>
                    <a:pt x="639" y="973"/>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43"/>
            <p:cNvSpPr/>
            <p:nvPr/>
          </p:nvSpPr>
          <p:spPr>
            <a:xfrm rot="5400000">
              <a:off x="11045500" y="4556325"/>
              <a:ext cx="174800" cy="25100"/>
            </a:xfrm>
            <a:custGeom>
              <a:avLst/>
              <a:gdLst/>
              <a:ahLst/>
              <a:cxnLst/>
              <a:rect l="l" t="t" r="r" b="b"/>
              <a:pathLst>
                <a:path w="6992" h="1004" fill="none" extrusionOk="0">
                  <a:moveTo>
                    <a:pt x="1" y="912"/>
                  </a:moveTo>
                  <a:cubicBezTo>
                    <a:pt x="639" y="100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43"/>
            <p:cNvSpPr/>
            <p:nvPr/>
          </p:nvSpPr>
          <p:spPr>
            <a:xfrm rot="5400000">
              <a:off x="11004088" y="4556713"/>
              <a:ext cx="174800" cy="24325"/>
            </a:xfrm>
            <a:custGeom>
              <a:avLst/>
              <a:gdLst/>
              <a:ahLst/>
              <a:cxnLst/>
              <a:rect l="l" t="t" r="r" b="b"/>
              <a:pathLst>
                <a:path w="6992" h="973" fill="none" extrusionOk="0">
                  <a:moveTo>
                    <a:pt x="1" y="912"/>
                  </a:moveTo>
                  <a:cubicBezTo>
                    <a:pt x="639" y="97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43"/>
            <p:cNvSpPr/>
            <p:nvPr/>
          </p:nvSpPr>
          <p:spPr>
            <a:xfrm rot="5400000">
              <a:off x="10963050" y="4556700"/>
              <a:ext cx="174800" cy="24350"/>
            </a:xfrm>
            <a:custGeom>
              <a:avLst/>
              <a:gdLst/>
              <a:ahLst/>
              <a:cxnLst/>
              <a:rect l="l" t="t" r="r" b="b"/>
              <a:pathLst>
                <a:path w="6992" h="974" fill="none" extrusionOk="0">
                  <a:moveTo>
                    <a:pt x="1" y="912"/>
                  </a:moveTo>
                  <a:cubicBezTo>
                    <a:pt x="639" y="97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43"/>
            <p:cNvSpPr/>
            <p:nvPr/>
          </p:nvSpPr>
          <p:spPr>
            <a:xfrm rot="5400000">
              <a:off x="10921263" y="4556713"/>
              <a:ext cx="174800" cy="24325"/>
            </a:xfrm>
            <a:custGeom>
              <a:avLst/>
              <a:gdLst/>
              <a:ahLst/>
              <a:cxnLst/>
              <a:rect l="l" t="t" r="r" b="b"/>
              <a:pathLst>
                <a:path w="6992" h="973" fill="none" extrusionOk="0">
                  <a:moveTo>
                    <a:pt x="1" y="912"/>
                  </a:moveTo>
                  <a:cubicBezTo>
                    <a:pt x="639" y="97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43"/>
            <p:cNvSpPr/>
            <p:nvPr/>
          </p:nvSpPr>
          <p:spPr>
            <a:xfrm rot="5400000">
              <a:off x="10880225" y="4556700"/>
              <a:ext cx="174800" cy="24350"/>
            </a:xfrm>
            <a:custGeom>
              <a:avLst/>
              <a:gdLst/>
              <a:ahLst/>
              <a:cxnLst/>
              <a:rect l="l" t="t" r="r" b="b"/>
              <a:pathLst>
                <a:path w="6992" h="974" fill="none" extrusionOk="0">
                  <a:moveTo>
                    <a:pt x="1" y="912"/>
                  </a:moveTo>
                  <a:cubicBezTo>
                    <a:pt x="639" y="973"/>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43"/>
            <p:cNvSpPr/>
            <p:nvPr/>
          </p:nvSpPr>
          <p:spPr>
            <a:xfrm rot="5400000">
              <a:off x="10838425" y="4556700"/>
              <a:ext cx="174800" cy="24350"/>
            </a:xfrm>
            <a:custGeom>
              <a:avLst/>
              <a:gdLst/>
              <a:ahLst/>
              <a:cxnLst/>
              <a:rect l="l" t="t" r="r" b="b"/>
              <a:pathLst>
                <a:path w="6992" h="974" fill="none" extrusionOk="0">
                  <a:moveTo>
                    <a:pt x="1" y="912"/>
                  </a:moveTo>
                  <a:cubicBezTo>
                    <a:pt x="639" y="97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43"/>
            <p:cNvSpPr/>
            <p:nvPr/>
          </p:nvSpPr>
          <p:spPr>
            <a:xfrm rot="5400000">
              <a:off x="10796638" y="4556713"/>
              <a:ext cx="174800" cy="24325"/>
            </a:xfrm>
            <a:custGeom>
              <a:avLst/>
              <a:gdLst/>
              <a:ahLst/>
              <a:cxnLst/>
              <a:rect l="l" t="t" r="r" b="b"/>
              <a:pathLst>
                <a:path w="6992" h="973" fill="none" extrusionOk="0">
                  <a:moveTo>
                    <a:pt x="1" y="912"/>
                  </a:moveTo>
                  <a:cubicBezTo>
                    <a:pt x="639" y="97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43"/>
            <p:cNvSpPr/>
            <p:nvPr/>
          </p:nvSpPr>
          <p:spPr>
            <a:xfrm rot="5400000">
              <a:off x="10755975" y="4556325"/>
              <a:ext cx="174800" cy="25100"/>
            </a:xfrm>
            <a:custGeom>
              <a:avLst/>
              <a:gdLst/>
              <a:ahLst/>
              <a:cxnLst/>
              <a:rect l="l" t="t" r="r" b="b"/>
              <a:pathLst>
                <a:path w="6992" h="1004" fill="none" extrusionOk="0">
                  <a:moveTo>
                    <a:pt x="1" y="912"/>
                  </a:moveTo>
                  <a:cubicBezTo>
                    <a:pt x="639" y="100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43"/>
            <p:cNvSpPr/>
            <p:nvPr/>
          </p:nvSpPr>
          <p:spPr>
            <a:xfrm rot="5400000">
              <a:off x="10714200" y="4556325"/>
              <a:ext cx="174800" cy="25100"/>
            </a:xfrm>
            <a:custGeom>
              <a:avLst/>
              <a:gdLst/>
              <a:ahLst/>
              <a:cxnLst/>
              <a:rect l="l" t="t" r="r" b="b"/>
              <a:pathLst>
                <a:path w="6992" h="1004" fill="none" extrusionOk="0">
                  <a:moveTo>
                    <a:pt x="1" y="913"/>
                  </a:moveTo>
                  <a:cubicBezTo>
                    <a:pt x="639" y="100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43"/>
            <p:cNvSpPr/>
            <p:nvPr/>
          </p:nvSpPr>
          <p:spPr>
            <a:xfrm rot="5400000">
              <a:off x="10672400" y="4556325"/>
              <a:ext cx="174800" cy="25100"/>
            </a:xfrm>
            <a:custGeom>
              <a:avLst/>
              <a:gdLst/>
              <a:ahLst/>
              <a:cxnLst/>
              <a:rect l="l" t="t" r="r" b="b"/>
              <a:pathLst>
                <a:path w="6992" h="1004" fill="none" extrusionOk="0">
                  <a:moveTo>
                    <a:pt x="1" y="912"/>
                  </a:moveTo>
                  <a:cubicBezTo>
                    <a:pt x="639" y="100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43"/>
            <p:cNvSpPr/>
            <p:nvPr/>
          </p:nvSpPr>
          <p:spPr>
            <a:xfrm rot="5400000">
              <a:off x="10631750" y="4556700"/>
              <a:ext cx="174800" cy="24350"/>
            </a:xfrm>
            <a:custGeom>
              <a:avLst/>
              <a:gdLst/>
              <a:ahLst/>
              <a:cxnLst/>
              <a:rect l="l" t="t" r="r" b="b"/>
              <a:pathLst>
                <a:path w="6992" h="974" fill="none" extrusionOk="0">
                  <a:moveTo>
                    <a:pt x="1" y="913"/>
                  </a:moveTo>
                  <a:cubicBezTo>
                    <a:pt x="639" y="97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43"/>
            <p:cNvSpPr/>
            <p:nvPr/>
          </p:nvSpPr>
          <p:spPr>
            <a:xfrm rot="5400000">
              <a:off x="10589575" y="4556325"/>
              <a:ext cx="174800" cy="25100"/>
            </a:xfrm>
            <a:custGeom>
              <a:avLst/>
              <a:gdLst/>
              <a:ahLst/>
              <a:cxnLst/>
              <a:rect l="l" t="t" r="r" b="b"/>
              <a:pathLst>
                <a:path w="6992" h="1004" fill="none" extrusionOk="0">
                  <a:moveTo>
                    <a:pt x="1" y="913"/>
                  </a:moveTo>
                  <a:cubicBezTo>
                    <a:pt x="639" y="100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43"/>
            <p:cNvSpPr/>
            <p:nvPr/>
          </p:nvSpPr>
          <p:spPr>
            <a:xfrm rot="5400000">
              <a:off x="10548913" y="4556713"/>
              <a:ext cx="174800" cy="24325"/>
            </a:xfrm>
            <a:custGeom>
              <a:avLst/>
              <a:gdLst/>
              <a:ahLst/>
              <a:cxnLst/>
              <a:rect l="l" t="t" r="r" b="b"/>
              <a:pathLst>
                <a:path w="6992" h="973" fill="none" extrusionOk="0">
                  <a:moveTo>
                    <a:pt x="1" y="912"/>
                  </a:moveTo>
                  <a:cubicBezTo>
                    <a:pt x="639" y="97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43"/>
            <p:cNvSpPr/>
            <p:nvPr/>
          </p:nvSpPr>
          <p:spPr>
            <a:xfrm rot="5400000">
              <a:off x="10507125" y="4556700"/>
              <a:ext cx="174800" cy="24350"/>
            </a:xfrm>
            <a:custGeom>
              <a:avLst/>
              <a:gdLst/>
              <a:ahLst/>
              <a:cxnLst/>
              <a:rect l="l" t="t" r="r" b="b"/>
              <a:pathLst>
                <a:path w="6992" h="974" fill="none" extrusionOk="0">
                  <a:moveTo>
                    <a:pt x="1" y="913"/>
                  </a:moveTo>
                  <a:cubicBezTo>
                    <a:pt x="639" y="97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43"/>
            <p:cNvSpPr/>
            <p:nvPr/>
          </p:nvSpPr>
          <p:spPr>
            <a:xfrm rot="5400000">
              <a:off x="10465325" y="4556700"/>
              <a:ext cx="174800" cy="24350"/>
            </a:xfrm>
            <a:custGeom>
              <a:avLst/>
              <a:gdLst/>
              <a:ahLst/>
              <a:cxnLst/>
              <a:rect l="l" t="t" r="r" b="b"/>
              <a:pathLst>
                <a:path w="6992" h="974" fill="none" extrusionOk="0">
                  <a:moveTo>
                    <a:pt x="1" y="912"/>
                  </a:moveTo>
                  <a:cubicBezTo>
                    <a:pt x="639" y="973"/>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43"/>
            <p:cNvSpPr/>
            <p:nvPr/>
          </p:nvSpPr>
          <p:spPr>
            <a:xfrm rot="5400000">
              <a:off x="10424300" y="4556700"/>
              <a:ext cx="174800" cy="24350"/>
            </a:xfrm>
            <a:custGeom>
              <a:avLst/>
              <a:gdLst/>
              <a:ahLst/>
              <a:cxnLst/>
              <a:rect l="l" t="t" r="r" b="b"/>
              <a:pathLst>
                <a:path w="6992" h="974" fill="none" extrusionOk="0">
                  <a:moveTo>
                    <a:pt x="1" y="913"/>
                  </a:moveTo>
                  <a:cubicBezTo>
                    <a:pt x="639" y="97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43"/>
            <p:cNvSpPr/>
            <p:nvPr/>
          </p:nvSpPr>
          <p:spPr>
            <a:xfrm rot="5400000">
              <a:off x="10382500" y="4556700"/>
              <a:ext cx="174800" cy="24350"/>
            </a:xfrm>
            <a:custGeom>
              <a:avLst/>
              <a:gdLst/>
              <a:ahLst/>
              <a:cxnLst/>
              <a:rect l="l" t="t" r="r" b="b"/>
              <a:pathLst>
                <a:path w="6992" h="974" fill="none" extrusionOk="0">
                  <a:moveTo>
                    <a:pt x="1" y="913"/>
                  </a:moveTo>
                  <a:cubicBezTo>
                    <a:pt x="639" y="973"/>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43"/>
            <p:cNvSpPr/>
            <p:nvPr/>
          </p:nvSpPr>
          <p:spPr>
            <a:xfrm rot="5400000">
              <a:off x="10341850" y="4556325"/>
              <a:ext cx="174800" cy="25100"/>
            </a:xfrm>
            <a:custGeom>
              <a:avLst/>
              <a:gdLst/>
              <a:ahLst/>
              <a:cxnLst/>
              <a:rect l="l" t="t" r="r" b="b"/>
              <a:pathLst>
                <a:path w="6992" h="1004" fill="none" extrusionOk="0">
                  <a:moveTo>
                    <a:pt x="1" y="913"/>
                  </a:moveTo>
                  <a:cubicBezTo>
                    <a:pt x="639" y="100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43"/>
            <p:cNvSpPr/>
            <p:nvPr/>
          </p:nvSpPr>
          <p:spPr>
            <a:xfrm rot="5400000">
              <a:off x="10300050" y="4556325"/>
              <a:ext cx="174800" cy="25100"/>
            </a:xfrm>
            <a:custGeom>
              <a:avLst/>
              <a:gdLst/>
              <a:ahLst/>
              <a:cxnLst/>
              <a:rect l="l" t="t" r="r" b="b"/>
              <a:pathLst>
                <a:path w="6992" h="1004" fill="none" extrusionOk="0">
                  <a:moveTo>
                    <a:pt x="1" y="912"/>
                  </a:moveTo>
                  <a:cubicBezTo>
                    <a:pt x="639" y="100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43"/>
            <p:cNvSpPr/>
            <p:nvPr/>
          </p:nvSpPr>
          <p:spPr>
            <a:xfrm rot="5400000">
              <a:off x="10258250" y="4556325"/>
              <a:ext cx="174800" cy="25100"/>
            </a:xfrm>
            <a:custGeom>
              <a:avLst/>
              <a:gdLst/>
              <a:ahLst/>
              <a:cxnLst/>
              <a:rect l="l" t="t" r="r" b="b"/>
              <a:pathLst>
                <a:path w="6992" h="1004" fill="none" extrusionOk="0">
                  <a:moveTo>
                    <a:pt x="1" y="912"/>
                  </a:moveTo>
                  <a:cubicBezTo>
                    <a:pt x="639" y="100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43"/>
            <p:cNvSpPr/>
            <p:nvPr/>
          </p:nvSpPr>
          <p:spPr>
            <a:xfrm rot="5400000">
              <a:off x="10217225" y="4556325"/>
              <a:ext cx="174800" cy="25100"/>
            </a:xfrm>
            <a:custGeom>
              <a:avLst/>
              <a:gdLst/>
              <a:ahLst/>
              <a:cxnLst/>
              <a:rect l="l" t="t" r="r" b="b"/>
              <a:pathLst>
                <a:path w="6992" h="1004" fill="none" extrusionOk="0">
                  <a:moveTo>
                    <a:pt x="1" y="912"/>
                  </a:moveTo>
                  <a:cubicBezTo>
                    <a:pt x="639" y="100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43"/>
            <p:cNvSpPr/>
            <p:nvPr/>
          </p:nvSpPr>
          <p:spPr>
            <a:xfrm rot="5400000">
              <a:off x="10175425" y="4556325"/>
              <a:ext cx="174800" cy="25100"/>
            </a:xfrm>
            <a:custGeom>
              <a:avLst/>
              <a:gdLst/>
              <a:ahLst/>
              <a:cxnLst/>
              <a:rect l="l" t="t" r="r" b="b"/>
              <a:pathLst>
                <a:path w="6992" h="1004" fill="none" extrusionOk="0">
                  <a:moveTo>
                    <a:pt x="1" y="912"/>
                  </a:moveTo>
                  <a:cubicBezTo>
                    <a:pt x="639" y="100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43"/>
            <p:cNvSpPr/>
            <p:nvPr/>
          </p:nvSpPr>
          <p:spPr>
            <a:xfrm rot="5400000">
              <a:off x="10133625" y="4556325"/>
              <a:ext cx="174800" cy="25100"/>
            </a:xfrm>
            <a:custGeom>
              <a:avLst/>
              <a:gdLst/>
              <a:ahLst/>
              <a:cxnLst/>
              <a:rect l="l" t="t" r="r" b="b"/>
              <a:pathLst>
                <a:path w="6992" h="1004" fill="none" extrusionOk="0">
                  <a:moveTo>
                    <a:pt x="1" y="912"/>
                  </a:moveTo>
                  <a:cubicBezTo>
                    <a:pt x="639" y="100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43"/>
            <p:cNvSpPr/>
            <p:nvPr/>
          </p:nvSpPr>
          <p:spPr>
            <a:xfrm rot="5400000">
              <a:off x="10092975" y="4556700"/>
              <a:ext cx="174800" cy="24350"/>
            </a:xfrm>
            <a:custGeom>
              <a:avLst/>
              <a:gdLst/>
              <a:ahLst/>
              <a:cxnLst/>
              <a:rect l="l" t="t" r="r" b="b"/>
              <a:pathLst>
                <a:path w="6992" h="974" fill="none" extrusionOk="0">
                  <a:moveTo>
                    <a:pt x="1" y="912"/>
                  </a:moveTo>
                  <a:cubicBezTo>
                    <a:pt x="639" y="97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43"/>
            <p:cNvSpPr/>
            <p:nvPr/>
          </p:nvSpPr>
          <p:spPr>
            <a:xfrm rot="5400000">
              <a:off x="10051188" y="4556713"/>
              <a:ext cx="174800" cy="24325"/>
            </a:xfrm>
            <a:custGeom>
              <a:avLst/>
              <a:gdLst/>
              <a:ahLst/>
              <a:cxnLst/>
              <a:rect l="l" t="t" r="r" b="b"/>
              <a:pathLst>
                <a:path w="6992" h="973" fill="none" extrusionOk="0">
                  <a:moveTo>
                    <a:pt x="1" y="912"/>
                  </a:moveTo>
                  <a:cubicBezTo>
                    <a:pt x="639" y="97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43"/>
            <p:cNvSpPr/>
            <p:nvPr/>
          </p:nvSpPr>
          <p:spPr>
            <a:xfrm rot="5400000">
              <a:off x="10010150" y="4556700"/>
              <a:ext cx="174800" cy="24350"/>
            </a:xfrm>
            <a:custGeom>
              <a:avLst/>
              <a:gdLst/>
              <a:ahLst/>
              <a:cxnLst/>
              <a:rect l="l" t="t" r="r" b="b"/>
              <a:pathLst>
                <a:path w="6992" h="974" fill="none" extrusionOk="0">
                  <a:moveTo>
                    <a:pt x="1" y="912"/>
                  </a:moveTo>
                  <a:cubicBezTo>
                    <a:pt x="639" y="973"/>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43"/>
            <p:cNvSpPr/>
            <p:nvPr/>
          </p:nvSpPr>
          <p:spPr>
            <a:xfrm rot="5400000">
              <a:off x="9968363" y="4556713"/>
              <a:ext cx="174800" cy="24325"/>
            </a:xfrm>
            <a:custGeom>
              <a:avLst/>
              <a:gdLst/>
              <a:ahLst/>
              <a:cxnLst/>
              <a:rect l="l" t="t" r="r" b="b"/>
              <a:pathLst>
                <a:path w="6992" h="973" fill="none" extrusionOk="0">
                  <a:moveTo>
                    <a:pt x="1" y="912"/>
                  </a:moveTo>
                  <a:cubicBezTo>
                    <a:pt x="639" y="97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43"/>
            <p:cNvSpPr/>
            <p:nvPr/>
          </p:nvSpPr>
          <p:spPr>
            <a:xfrm rot="5400000">
              <a:off x="9926563" y="4556713"/>
              <a:ext cx="174800" cy="24325"/>
            </a:xfrm>
            <a:custGeom>
              <a:avLst/>
              <a:gdLst/>
              <a:ahLst/>
              <a:cxnLst/>
              <a:rect l="l" t="t" r="r" b="b"/>
              <a:pathLst>
                <a:path w="6992" h="973" fill="none" extrusionOk="0">
                  <a:moveTo>
                    <a:pt x="1" y="912"/>
                  </a:moveTo>
                  <a:cubicBezTo>
                    <a:pt x="639" y="97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43"/>
            <p:cNvSpPr/>
            <p:nvPr/>
          </p:nvSpPr>
          <p:spPr>
            <a:xfrm rot="5400000">
              <a:off x="9885900" y="4556325"/>
              <a:ext cx="174800" cy="25100"/>
            </a:xfrm>
            <a:custGeom>
              <a:avLst/>
              <a:gdLst/>
              <a:ahLst/>
              <a:cxnLst/>
              <a:rect l="l" t="t" r="r" b="b"/>
              <a:pathLst>
                <a:path w="6992" h="1004" fill="none" extrusionOk="0">
                  <a:moveTo>
                    <a:pt x="1" y="912"/>
                  </a:moveTo>
                  <a:cubicBezTo>
                    <a:pt x="639" y="100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43"/>
            <p:cNvSpPr/>
            <p:nvPr/>
          </p:nvSpPr>
          <p:spPr>
            <a:xfrm rot="5400000">
              <a:off x="9844125" y="4556325"/>
              <a:ext cx="174800" cy="25100"/>
            </a:xfrm>
            <a:custGeom>
              <a:avLst/>
              <a:gdLst/>
              <a:ahLst/>
              <a:cxnLst/>
              <a:rect l="l" t="t" r="r" b="b"/>
              <a:pathLst>
                <a:path w="6992" h="1004" fill="none" extrusionOk="0">
                  <a:moveTo>
                    <a:pt x="1" y="913"/>
                  </a:moveTo>
                  <a:cubicBezTo>
                    <a:pt x="639" y="100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43"/>
            <p:cNvSpPr/>
            <p:nvPr/>
          </p:nvSpPr>
          <p:spPr>
            <a:xfrm rot="5400000">
              <a:off x="9803075" y="4556325"/>
              <a:ext cx="174800" cy="25100"/>
            </a:xfrm>
            <a:custGeom>
              <a:avLst/>
              <a:gdLst/>
              <a:ahLst/>
              <a:cxnLst/>
              <a:rect l="l" t="t" r="r" b="b"/>
              <a:pathLst>
                <a:path w="6992" h="1004" fill="none" extrusionOk="0">
                  <a:moveTo>
                    <a:pt x="1" y="912"/>
                  </a:moveTo>
                  <a:cubicBezTo>
                    <a:pt x="639" y="100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43"/>
            <p:cNvSpPr/>
            <p:nvPr/>
          </p:nvSpPr>
          <p:spPr>
            <a:xfrm rot="5400000">
              <a:off x="9761300" y="4556325"/>
              <a:ext cx="174800" cy="25100"/>
            </a:xfrm>
            <a:custGeom>
              <a:avLst/>
              <a:gdLst/>
              <a:ahLst/>
              <a:cxnLst/>
              <a:rect l="l" t="t" r="r" b="b"/>
              <a:pathLst>
                <a:path w="6992" h="1004" fill="none" extrusionOk="0">
                  <a:moveTo>
                    <a:pt x="1" y="913"/>
                  </a:moveTo>
                  <a:cubicBezTo>
                    <a:pt x="639" y="100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43"/>
            <p:cNvSpPr/>
            <p:nvPr/>
          </p:nvSpPr>
          <p:spPr>
            <a:xfrm rot="5400000">
              <a:off x="9719500" y="4556325"/>
              <a:ext cx="174800" cy="25100"/>
            </a:xfrm>
            <a:custGeom>
              <a:avLst/>
              <a:gdLst/>
              <a:ahLst/>
              <a:cxnLst/>
              <a:rect l="l" t="t" r="r" b="b"/>
              <a:pathLst>
                <a:path w="6992" h="1004" fill="none" extrusionOk="0">
                  <a:moveTo>
                    <a:pt x="1" y="913"/>
                  </a:moveTo>
                  <a:cubicBezTo>
                    <a:pt x="639" y="100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43"/>
            <p:cNvSpPr/>
            <p:nvPr/>
          </p:nvSpPr>
          <p:spPr>
            <a:xfrm rot="5400000">
              <a:off x="9678838" y="4556713"/>
              <a:ext cx="174800" cy="24325"/>
            </a:xfrm>
            <a:custGeom>
              <a:avLst/>
              <a:gdLst/>
              <a:ahLst/>
              <a:cxnLst/>
              <a:rect l="l" t="t" r="r" b="b"/>
              <a:pathLst>
                <a:path w="6992" h="973" fill="none" extrusionOk="0">
                  <a:moveTo>
                    <a:pt x="1" y="912"/>
                  </a:moveTo>
                  <a:cubicBezTo>
                    <a:pt x="639" y="97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43"/>
            <p:cNvSpPr/>
            <p:nvPr/>
          </p:nvSpPr>
          <p:spPr>
            <a:xfrm rot="5400000">
              <a:off x="9637050" y="4556700"/>
              <a:ext cx="174800" cy="24350"/>
            </a:xfrm>
            <a:custGeom>
              <a:avLst/>
              <a:gdLst/>
              <a:ahLst/>
              <a:cxnLst/>
              <a:rect l="l" t="t" r="r" b="b"/>
              <a:pathLst>
                <a:path w="6992" h="974" fill="none" extrusionOk="0">
                  <a:moveTo>
                    <a:pt x="1" y="913"/>
                  </a:moveTo>
                  <a:cubicBezTo>
                    <a:pt x="639" y="973"/>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43"/>
            <p:cNvSpPr/>
            <p:nvPr/>
          </p:nvSpPr>
          <p:spPr>
            <a:xfrm rot="5400000">
              <a:off x="9595250" y="4556700"/>
              <a:ext cx="174800" cy="24350"/>
            </a:xfrm>
            <a:custGeom>
              <a:avLst/>
              <a:gdLst/>
              <a:ahLst/>
              <a:cxnLst/>
              <a:rect l="l" t="t" r="r" b="b"/>
              <a:pathLst>
                <a:path w="6992" h="974" fill="none" extrusionOk="0">
                  <a:moveTo>
                    <a:pt x="1" y="912"/>
                  </a:moveTo>
                  <a:cubicBezTo>
                    <a:pt x="639" y="973"/>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43"/>
            <p:cNvSpPr/>
            <p:nvPr/>
          </p:nvSpPr>
          <p:spPr>
            <a:xfrm rot="5400000">
              <a:off x="9554225" y="4556700"/>
              <a:ext cx="174800" cy="24350"/>
            </a:xfrm>
            <a:custGeom>
              <a:avLst/>
              <a:gdLst/>
              <a:ahLst/>
              <a:cxnLst/>
              <a:rect l="l" t="t" r="r" b="b"/>
              <a:pathLst>
                <a:path w="6992" h="974" fill="none" extrusionOk="0">
                  <a:moveTo>
                    <a:pt x="1" y="913"/>
                  </a:moveTo>
                  <a:cubicBezTo>
                    <a:pt x="639" y="97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43"/>
            <p:cNvSpPr/>
            <p:nvPr/>
          </p:nvSpPr>
          <p:spPr>
            <a:xfrm rot="5400000">
              <a:off x="9512425" y="4556700"/>
              <a:ext cx="174800" cy="24350"/>
            </a:xfrm>
            <a:custGeom>
              <a:avLst/>
              <a:gdLst/>
              <a:ahLst/>
              <a:cxnLst/>
              <a:rect l="l" t="t" r="r" b="b"/>
              <a:pathLst>
                <a:path w="6992" h="974" fill="none" extrusionOk="0">
                  <a:moveTo>
                    <a:pt x="1" y="913"/>
                  </a:moveTo>
                  <a:cubicBezTo>
                    <a:pt x="639" y="973"/>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43"/>
            <p:cNvSpPr/>
            <p:nvPr/>
          </p:nvSpPr>
          <p:spPr>
            <a:xfrm rot="5400000">
              <a:off x="9471775" y="4556325"/>
              <a:ext cx="174800" cy="25100"/>
            </a:xfrm>
            <a:custGeom>
              <a:avLst/>
              <a:gdLst/>
              <a:ahLst/>
              <a:cxnLst/>
              <a:rect l="l" t="t" r="r" b="b"/>
              <a:pathLst>
                <a:path w="6992" h="1004" fill="none" extrusionOk="0">
                  <a:moveTo>
                    <a:pt x="1" y="912"/>
                  </a:moveTo>
                  <a:cubicBezTo>
                    <a:pt x="639" y="1004"/>
                    <a:pt x="6992" y="1"/>
                    <a:pt x="6992" y="1"/>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43"/>
            <p:cNvSpPr/>
            <p:nvPr/>
          </p:nvSpPr>
          <p:spPr>
            <a:xfrm rot="5400000">
              <a:off x="9429975" y="4556325"/>
              <a:ext cx="174800" cy="25100"/>
            </a:xfrm>
            <a:custGeom>
              <a:avLst/>
              <a:gdLst/>
              <a:ahLst/>
              <a:cxnLst/>
              <a:rect l="l" t="t" r="r" b="b"/>
              <a:pathLst>
                <a:path w="6992" h="1004" fill="none" extrusionOk="0">
                  <a:moveTo>
                    <a:pt x="1" y="912"/>
                  </a:moveTo>
                  <a:cubicBezTo>
                    <a:pt x="639" y="100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43"/>
            <p:cNvSpPr/>
            <p:nvPr/>
          </p:nvSpPr>
          <p:spPr>
            <a:xfrm rot="5400000">
              <a:off x="9388175" y="4556325"/>
              <a:ext cx="174800" cy="25100"/>
            </a:xfrm>
            <a:custGeom>
              <a:avLst/>
              <a:gdLst/>
              <a:ahLst/>
              <a:cxnLst/>
              <a:rect l="l" t="t" r="r" b="b"/>
              <a:pathLst>
                <a:path w="6992" h="1004" fill="none" extrusionOk="0">
                  <a:moveTo>
                    <a:pt x="1" y="912"/>
                  </a:moveTo>
                  <a:cubicBezTo>
                    <a:pt x="639" y="1003"/>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43"/>
            <p:cNvSpPr/>
            <p:nvPr/>
          </p:nvSpPr>
          <p:spPr>
            <a:xfrm rot="5400000">
              <a:off x="9347150" y="4556325"/>
              <a:ext cx="174800" cy="25100"/>
            </a:xfrm>
            <a:custGeom>
              <a:avLst/>
              <a:gdLst/>
              <a:ahLst/>
              <a:cxnLst/>
              <a:rect l="l" t="t" r="r" b="b"/>
              <a:pathLst>
                <a:path w="6992" h="1004" fill="none" extrusionOk="0">
                  <a:moveTo>
                    <a:pt x="1" y="912"/>
                  </a:moveTo>
                  <a:cubicBezTo>
                    <a:pt x="639" y="1004"/>
                    <a:pt x="6992" y="0"/>
                    <a:pt x="6992" y="0"/>
                  </a:cubicBezTo>
                </a:path>
              </a:pathLst>
            </a:custGeom>
            <a:noFill/>
            <a:ln w="190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slideLayout" Target="../slideLayouts/slideLayout40.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2"/>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800"/>
              <a:buFont typeface="Raleway Thin"/>
              <a:buNone/>
              <a:defRPr sz="2800">
                <a:solidFill>
                  <a:schemeClr val="dk1"/>
                </a:solidFill>
                <a:latin typeface="Raleway Thin"/>
                <a:ea typeface="Raleway Thin"/>
                <a:cs typeface="Raleway Thin"/>
                <a:sym typeface="Raleway Thin"/>
              </a:defRPr>
            </a:lvl1pPr>
            <a:lvl2pPr lvl="1" rtl="0">
              <a:spcBef>
                <a:spcPts val="0"/>
              </a:spcBef>
              <a:spcAft>
                <a:spcPts val="0"/>
              </a:spcAft>
              <a:buClr>
                <a:schemeClr val="dk1"/>
              </a:buClr>
              <a:buSzPts val="2800"/>
              <a:buFont typeface="Staatliches"/>
              <a:buNone/>
              <a:defRPr sz="2800" u="sng">
                <a:solidFill>
                  <a:schemeClr val="dk1"/>
                </a:solidFill>
                <a:latin typeface="Staatliches"/>
                <a:ea typeface="Staatliches"/>
                <a:cs typeface="Staatliches"/>
                <a:sym typeface="Staatliches"/>
              </a:defRPr>
            </a:lvl2pPr>
            <a:lvl3pPr lvl="2" rtl="0">
              <a:spcBef>
                <a:spcPts val="0"/>
              </a:spcBef>
              <a:spcAft>
                <a:spcPts val="0"/>
              </a:spcAft>
              <a:buClr>
                <a:schemeClr val="dk1"/>
              </a:buClr>
              <a:buSzPts val="2800"/>
              <a:buFont typeface="Staatliches"/>
              <a:buNone/>
              <a:defRPr sz="2800" u="sng">
                <a:solidFill>
                  <a:schemeClr val="dk1"/>
                </a:solidFill>
                <a:latin typeface="Staatliches"/>
                <a:ea typeface="Staatliches"/>
                <a:cs typeface="Staatliches"/>
                <a:sym typeface="Staatliches"/>
              </a:defRPr>
            </a:lvl3pPr>
            <a:lvl4pPr lvl="3" rtl="0">
              <a:spcBef>
                <a:spcPts val="0"/>
              </a:spcBef>
              <a:spcAft>
                <a:spcPts val="0"/>
              </a:spcAft>
              <a:buClr>
                <a:schemeClr val="dk1"/>
              </a:buClr>
              <a:buSzPts val="2800"/>
              <a:buFont typeface="Staatliches"/>
              <a:buNone/>
              <a:defRPr sz="2800" u="sng">
                <a:solidFill>
                  <a:schemeClr val="dk1"/>
                </a:solidFill>
                <a:latin typeface="Staatliches"/>
                <a:ea typeface="Staatliches"/>
                <a:cs typeface="Staatliches"/>
                <a:sym typeface="Staatliches"/>
              </a:defRPr>
            </a:lvl4pPr>
            <a:lvl5pPr lvl="4" rtl="0">
              <a:spcBef>
                <a:spcPts val="0"/>
              </a:spcBef>
              <a:spcAft>
                <a:spcPts val="0"/>
              </a:spcAft>
              <a:buClr>
                <a:schemeClr val="dk1"/>
              </a:buClr>
              <a:buSzPts val="2800"/>
              <a:buFont typeface="Staatliches"/>
              <a:buNone/>
              <a:defRPr sz="2800" u="sng">
                <a:solidFill>
                  <a:schemeClr val="dk1"/>
                </a:solidFill>
                <a:latin typeface="Staatliches"/>
                <a:ea typeface="Staatliches"/>
                <a:cs typeface="Staatliches"/>
                <a:sym typeface="Staatliches"/>
              </a:defRPr>
            </a:lvl5pPr>
            <a:lvl6pPr lvl="5" rtl="0">
              <a:spcBef>
                <a:spcPts val="0"/>
              </a:spcBef>
              <a:spcAft>
                <a:spcPts val="0"/>
              </a:spcAft>
              <a:buClr>
                <a:schemeClr val="dk1"/>
              </a:buClr>
              <a:buSzPts val="2800"/>
              <a:buFont typeface="Staatliches"/>
              <a:buNone/>
              <a:defRPr sz="2800" u="sng">
                <a:solidFill>
                  <a:schemeClr val="dk1"/>
                </a:solidFill>
                <a:latin typeface="Staatliches"/>
                <a:ea typeface="Staatliches"/>
                <a:cs typeface="Staatliches"/>
                <a:sym typeface="Staatliches"/>
              </a:defRPr>
            </a:lvl6pPr>
            <a:lvl7pPr lvl="6" rtl="0">
              <a:spcBef>
                <a:spcPts val="0"/>
              </a:spcBef>
              <a:spcAft>
                <a:spcPts val="0"/>
              </a:spcAft>
              <a:buClr>
                <a:schemeClr val="dk1"/>
              </a:buClr>
              <a:buSzPts val="2800"/>
              <a:buFont typeface="Staatliches"/>
              <a:buNone/>
              <a:defRPr sz="2800" u="sng">
                <a:solidFill>
                  <a:schemeClr val="dk1"/>
                </a:solidFill>
                <a:latin typeface="Staatliches"/>
                <a:ea typeface="Staatliches"/>
                <a:cs typeface="Staatliches"/>
                <a:sym typeface="Staatliches"/>
              </a:defRPr>
            </a:lvl7pPr>
            <a:lvl8pPr lvl="7" rtl="0">
              <a:spcBef>
                <a:spcPts val="0"/>
              </a:spcBef>
              <a:spcAft>
                <a:spcPts val="0"/>
              </a:spcAft>
              <a:buClr>
                <a:schemeClr val="dk1"/>
              </a:buClr>
              <a:buSzPts val="2800"/>
              <a:buFont typeface="Staatliches"/>
              <a:buNone/>
              <a:defRPr sz="2800" u="sng">
                <a:solidFill>
                  <a:schemeClr val="dk1"/>
                </a:solidFill>
                <a:latin typeface="Staatliches"/>
                <a:ea typeface="Staatliches"/>
                <a:cs typeface="Staatliches"/>
                <a:sym typeface="Staatliches"/>
              </a:defRPr>
            </a:lvl8pPr>
            <a:lvl9pPr lvl="8" rtl="0">
              <a:spcBef>
                <a:spcPts val="0"/>
              </a:spcBef>
              <a:spcAft>
                <a:spcPts val="0"/>
              </a:spcAft>
              <a:buClr>
                <a:schemeClr val="dk1"/>
              </a:buClr>
              <a:buSzPts val="2800"/>
              <a:buFont typeface="Staatliches"/>
              <a:buNone/>
              <a:defRPr sz="2800" u="sng">
                <a:solidFill>
                  <a:schemeClr val="dk1"/>
                </a:solidFill>
                <a:latin typeface="Staatliches"/>
                <a:ea typeface="Staatliches"/>
                <a:cs typeface="Staatliches"/>
                <a:sym typeface="Staatliches"/>
              </a:defRPr>
            </a:lvl9pPr>
          </a:lstStyle>
          <a:p>
            <a:endParaRPr/>
          </a:p>
        </p:txBody>
      </p:sp>
      <p:sp>
        <p:nvSpPr>
          <p:cNvPr id="52" name="Google Shape;52;p1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accent5"/>
              </a:buClr>
              <a:buSzPts val="1800"/>
              <a:buFont typeface="Open Sans"/>
              <a:buChar char="●"/>
              <a:defRPr sz="1800">
                <a:solidFill>
                  <a:schemeClr val="accent5"/>
                </a:solidFill>
                <a:latin typeface="Open Sans"/>
                <a:ea typeface="Open Sans"/>
                <a:cs typeface="Open Sans"/>
                <a:sym typeface="Open Sans"/>
              </a:defRPr>
            </a:lvl1pPr>
            <a:lvl2pPr marL="914400" lvl="1" indent="-317500" rtl="0">
              <a:lnSpc>
                <a:spcPct val="115000"/>
              </a:lnSpc>
              <a:spcBef>
                <a:spcPts val="1600"/>
              </a:spcBef>
              <a:spcAft>
                <a:spcPts val="0"/>
              </a:spcAft>
              <a:buClr>
                <a:schemeClr val="accent5"/>
              </a:buClr>
              <a:buSzPts val="1400"/>
              <a:buFont typeface="Open Sans"/>
              <a:buChar char="○"/>
              <a:defRPr>
                <a:solidFill>
                  <a:schemeClr val="accent5"/>
                </a:solidFill>
                <a:latin typeface="Open Sans"/>
                <a:ea typeface="Open Sans"/>
                <a:cs typeface="Open Sans"/>
                <a:sym typeface="Open Sans"/>
              </a:defRPr>
            </a:lvl2pPr>
            <a:lvl3pPr marL="1371600" lvl="2" indent="-317500" rtl="0">
              <a:lnSpc>
                <a:spcPct val="115000"/>
              </a:lnSpc>
              <a:spcBef>
                <a:spcPts val="1600"/>
              </a:spcBef>
              <a:spcAft>
                <a:spcPts val="0"/>
              </a:spcAft>
              <a:buClr>
                <a:schemeClr val="accent5"/>
              </a:buClr>
              <a:buSzPts val="1400"/>
              <a:buFont typeface="Open Sans"/>
              <a:buChar char="■"/>
              <a:defRPr>
                <a:solidFill>
                  <a:schemeClr val="accent5"/>
                </a:solidFill>
                <a:latin typeface="Open Sans"/>
                <a:ea typeface="Open Sans"/>
                <a:cs typeface="Open Sans"/>
                <a:sym typeface="Open Sans"/>
              </a:defRPr>
            </a:lvl3pPr>
            <a:lvl4pPr marL="1828800" lvl="3" indent="-317500" rtl="0">
              <a:lnSpc>
                <a:spcPct val="115000"/>
              </a:lnSpc>
              <a:spcBef>
                <a:spcPts val="1600"/>
              </a:spcBef>
              <a:spcAft>
                <a:spcPts val="0"/>
              </a:spcAft>
              <a:buClr>
                <a:schemeClr val="accent5"/>
              </a:buClr>
              <a:buSzPts val="1400"/>
              <a:buFont typeface="Open Sans"/>
              <a:buChar char="●"/>
              <a:defRPr>
                <a:solidFill>
                  <a:schemeClr val="accent5"/>
                </a:solidFill>
                <a:latin typeface="Open Sans"/>
                <a:ea typeface="Open Sans"/>
                <a:cs typeface="Open Sans"/>
                <a:sym typeface="Open Sans"/>
              </a:defRPr>
            </a:lvl4pPr>
            <a:lvl5pPr marL="2286000" lvl="4" indent="-317500" rtl="0">
              <a:lnSpc>
                <a:spcPct val="115000"/>
              </a:lnSpc>
              <a:spcBef>
                <a:spcPts val="1600"/>
              </a:spcBef>
              <a:spcAft>
                <a:spcPts val="0"/>
              </a:spcAft>
              <a:buClr>
                <a:schemeClr val="accent5"/>
              </a:buClr>
              <a:buSzPts val="1400"/>
              <a:buFont typeface="Open Sans"/>
              <a:buChar char="○"/>
              <a:defRPr>
                <a:solidFill>
                  <a:schemeClr val="accent5"/>
                </a:solidFill>
                <a:latin typeface="Open Sans"/>
                <a:ea typeface="Open Sans"/>
                <a:cs typeface="Open Sans"/>
                <a:sym typeface="Open Sans"/>
              </a:defRPr>
            </a:lvl5pPr>
            <a:lvl6pPr marL="2743200" lvl="5" indent="-317500" rtl="0">
              <a:lnSpc>
                <a:spcPct val="115000"/>
              </a:lnSpc>
              <a:spcBef>
                <a:spcPts val="1600"/>
              </a:spcBef>
              <a:spcAft>
                <a:spcPts val="0"/>
              </a:spcAft>
              <a:buClr>
                <a:schemeClr val="accent5"/>
              </a:buClr>
              <a:buSzPts val="1400"/>
              <a:buFont typeface="Open Sans"/>
              <a:buChar char="■"/>
              <a:defRPr>
                <a:solidFill>
                  <a:schemeClr val="accent5"/>
                </a:solidFill>
                <a:latin typeface="Open Sans"/>
                <a:ea typeface="Open Sans"/>
                <a:cs typeface="Open Sans"/>
                <a:sym typeface="Open Sans"/>
              </a:defRPr>
            </a:lvl6pPr>
            <a:lvl7pPr marL="3200400" lvl="6" indent="-317500" rtl="0">
              <a:lnSpc>
                <a:spcPct val="115000"/>
              </a:lnSpc>
              <a:spcBef>
                <a:spcPts val="1600"/>
              </a:spcBef>
              <a:spcAft>
                <a:spcPts val="0"/>
              </a:spcAft>
              <a:buClr>
                <a:schemeClr val="accent5"/>
              </a:buClr>
              <a:buSzPts val="1400"/>
              <a:buFont typeface="Open Sans"/>
              <a:buChar char="●"/>
              <a:defRPr>
                <a:solidFill>
                  <a:schemeClr val="accent5"/>
                </a:solidFill>
                <a:latin typeface="Open Sans"/>
                <a:ea typeface="Open Sans"/>
                <a:cs typeface="Open Sans"/>
                <a:sym typeface="Open Sans"/>
              </a:defRPr>
            </a:lvl7pPr>
            <a:lvl8pPr marL="3657600" lvl="7" indent="-317500" rtl="0">
              <a:lnSpc>
                <a:spcPct val="115000"/>
              </a:lnSpc>
              <a:spcBef>
                <a:spcPts val="1600"/>
              </a:spcBef>
              <a:spcAft>
                <a:spcPts val="0"/>
              </a:spcAft>
              <a:buClr>
                <a:schemeClr val="accent5"/>
              </a:buClr>
              <a:buSzPts val="1400"/>
              <a:buFont typeface="Open Sans"/>
              <a:buChar char="○"/>
              <a:defRPr>
                <a:solidFill>
                  <a:schemeClr val="accent5"/>
                </a:solidFill>
                <a:latin typeface="Open Sans"/>
                <a:ea typeface="Open Sans"/>
                <a:cs typeface="Open Sans"/>
                <a:sym typeface="Open Sans"/>
              </a:defRPr>
            </a:lvl8pPr>
            <a:lvl9pPr marL="4114800" lvl="8" indent="-317500" rtl="0">
              <a:lnSpc>
                <a:spcPct val="115000"/>
              </a:lnSpc>
              <a:spcBef>
                <a:spcPts val="1600"/>
              </a:spcBef>
              <a:spcAft>
                <a:spcPts val="1600"/>
              </a:spcAft>
              <a:buClr>
                <a:schemeClr val="accent5"/>
              </a:buClr>
              <a:buSzPts val="1400"/>
              <a:buFont typeface="Open Sans"/>
              <a:buChar char="■"/>
              <a:defRPr>
                <a:solidFill>
                  <a:schemeClr val="accent5"/>
                </a:solidFill>
                <a:latin typeface="Open Sans"/>
                <a:ea typeface="Open Sans"/>
                <a:cs typeface="Open Sans"/>
                <a:sym typeface="Open Sans"/>
              </a:defRPr>
            </a:lvl9pPr>
          </a:lstStyle>
          <a:p>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 id="2147483676" r:id="rId18"/>
    <p:sldLayoutId id="2147483677" r:id="rId19"/>
    <p:sldLayoutId id="2147483678" r:id="rId20"/>
    <p:sldLayoutId id="2147483679" r:id="rId21"/>
    <p:sldLayoutId id="2147483680" r:id="rId22"/>
    <p:sldLayoutId id="2147483681" r:id="rId23"/>
    <p:sldLayoutId id="2147483682" r:id="rId24"/>
    <p:sldLayoutId id="2147483683" r:id="rId25"/>
    <p:sldLayoutId id="2147483684" r:id="rId26"/>
    <p:sldLayoutId id="2147483685" r:id="rId27"/>
    <p:sldLayoutId id="2147483686" r:id="rId28"/>
    <p:sldLayoutId id="2147483687" r:id="rId29"/>
    <p:sldLayoutId id="2147483688" r:id="rId3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37.xml"/></Relationships>
</file>

<file path=ppt/slides/_rels/slide8.xml.rels><?xml version="1.0" encoding="UTF-8" standalone="yes"?>
<Relationships xmlns="http://schemas.openxmlformats.org/package/2006/relationships"><Relationship Id="rId3" Type="http://schemas.openxmlformats.org/officeDocument/2006/relationships/hyperlink" Target="http://www.youtube.com/watch?v=sIOcKpSVp4k" TargetMode="External"/><Relationship Id="rId2" Type="http://schemas.openxmlformats.org/officeDocument/2006/relationships/notesSlide" Target="../notesSlides/notesSlide8.xml"/><Relationship Id="rId1" Type="http://schemas.openxmlformats.org/officeDocument/2006/relationships/slideLayout" Target="../slideLayouts/slideLayout40.xml"/><Relationship Id="rId4" Type="http://schemas.openxmlformats.org/officeDocument/2006/relationships/image" Target="../media/image3.jp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57"/>
        <p:cNvGrpSpPr/>
        <p:nvPr/>
      </p:nvGrpSpPr>
      <p:grpSpPr>
        <a:xfrm>
          <a:off x="0" y="0"/>
          <a:ext cx="0" cy="0"/>
          <a:chOff x="0" y="0"/>
          <a:chExt cx="0" cy="0"/>
        </a:xfrm>
      </p:grpSpPr>
      <p:sp>
        <p:nvSpPr>
          <p:cNvPr id="1158" name="Google Shape;1158;p44"/>
          <p:cNvSpPr/>
          <p:nvPr/>
        </p:nvSpPr>
        <p:spPr>
          <a:xfrm>
            <a:off x="3241550" y="963900"/>
            <a:ext cx="5506200" cy="3215700"/>
          </a:xfrm>
          <a:prstGeom prst="rect">
            <a:avLst/>
          </a:prstGeom>
          <a:solidFill>
            <a:srgbClr val="FF0000">
              <a:alpha val="674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44"/>
          <p:cNvSpPr/>
          <p:nvPr/>
        </p:nvSpPr>
        <p:spPr>
          <a:xfrm>
            <a:off x="2650975" y="783150"/>
            <a:ext cx="5565600" cy="35772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44"/>
          <p:cNvSpPr txBox="1">
            <a:spLocks noGrp="1"/>
          </p:cNvSpPr>
          <p:nvPr>
            <p:ph type="ctrTitle"/>
          </p:nvPr>
        </p:nvSpPr>
        <p:spPr>
          <a:xfrm>
            <a:off x="3473825" y="1309425"/>
            <a:ext cx="4540500" cy="1406400"/>
          </a:xfrm>
          <a:prstGeom prst="rect">
            <a:avLst/>
          </a:prstGeom>
        </p:spPr>
        <p:txBody>
          <a:bodyPr spcFirstLastPara="1" wrap="square" lIns="91425" tIns="91425" rIns="91425" bIns="91425" anchor="t" anchorCtr="0">
            <a:noAutofit/>
          </a:bodyPr>
          <a:lstStyle/>
          <a:p>
            <a:pPr marL="0" lvl="0" indent="0" algn="r" rtl="0">
              <a:lnSpc>
                <a:spcPct val="115000"/>
              </a:lnSpc>
              <a:spcBef>
                <a:spcPts val="2000"/>
              </a:spcBef>
              <a:spcAft>
                <a:spcPts val="600"/>
              </a:spcAft>
              <a:buClr>
                <a:schemeClr val="dk1"/>
              </a:buClr>
              <a:buSzPts val="1100"/>
              <a:buFont typeface="Arial"/>
              <a:buNone/>
            </a:pPr>
            <a:r>
              <a:rPr lang="en" sz="2400">
                <a:latin typeface="Raleway Thin"/>
                <a:ea typeface="Raleway Thin"/>
                <a:cs typeface="Raleway Thin"/>
                <a:sym typeface="Raleway Thin"/>
              </a:rPr>
              <a:t>Expanding Disability Access: Developing your Multimodal Toolkit for Tutoring Sessions</a:t>
            </a:r>
            <a:endParaRPr sz="3000">
              <a:latin typeface="Raleway Thin"/>
              <a:ea typeface="Raleway Thin"/>
              <a:cs typeface="Raleway Thin"/>
              <a:sym typeface="Raleway Thin"/>
            </a:endParaRPr>
          </a:p>
        </p:txBody>
      </p:sp>
      <p:sp>
        <p:nvSpPr>
          <p:cNvPr id="1161" name="Google Shape;1161;p44"/>
          <p:cNvSpPr txBox="1">
            <a:spLocks noGrp="1"/>
          </p:cNvSpPr>
          <p:nvPr>
            <p:ph type="subTitle" idx="1"/>
          </p:nvPr>
        </p:nvSpPr>
        <p:spPr>
          <a:xfrm>
            <a:off x="4543150" y="3002525"/>
            <a:ext cx="3387900" cy="92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Ellen Cecil-Lemkin</a:t>
            </a:r>
            <a:endParaRPr/>
          </a:p>
          <a:p>
            <a:pPr marL="0" lvl="0" indent="0" algn="l" rtl="0">
              <a:spcBef>
                <a:spcPts val="0"/>
              </a:spcBef>
              <a:spcAft>
                <a:spcPts val="0"/>
              </a:spcAft>
              <a:buNone/>
            </a:pPr>
            <a:r>
              <a:rPr lang="en"/>
              <a:t>Lisa Marvel Johnson</a:t>
            </a:r>
            <a:endParaRPr/>
          </a:p>
          <a:p>
            <a:pPr marL="0" lvl="0" indent="0" algn="l" rtl="0">
              <a:spcBef>
                <a:spcPts val="0"/>
              </a:spcBef>
              <a:spcAft>
                <a:spcPts val="0"/>
              </a:spcAft>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33"/>
        <p:cNvGrpSpPr/>
        <p:nvPr/>
      </p:nvGrpSpPr>
      <p:grpSpPr>
        <a:xfrm>
          <a:off x="0" y="0"/>
          <a:ext cx="0" cy="0"/>
          <a:chOff x="0" y="0"/>
          <a:chExt cx="0" cy="0"/>
        </a:xfrm>
      </p:grpSpPr>
      <p:sp>
        <p:nvSpPr>
          <p:cNvPr id="1234" name="Google Shape;1234;p53"/>
          <p:cNvSpPr txBox="1">
            <a:spLocks noGrp="1"/>
          </p:cNvSpPr>
          <p:nvPr>
            <p:ph type="title"/>
          </p:nvPr>
        </p:nvSpPr>
        <p:spPr>
          <a:xfrm>
            <a:off x="720000" y="1522650"/>
            <a:ext cx="6426900" cy="2098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Multimodal Toolkit</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38"/>
        <p:cNvGrpSpPr/>
        <p:nvPr/>
      </p:nvGrpSpPr>
      <p:grpSpPr>
        <a:xfrm>
          <a:off x="0" y="0"/>
          <a:ext cx="0" cy="0"/>
          <a:chOff x="0" y="0"/>
          <a:chExt cx="0" cy="0"/>
        </a:xfrm>
      </p:grpSpPr>
      <p:sp>
        <p:nvSpPr>
          <p:cNvPr id="1239" name="Google Shape;1239;p54"/>
          <p:cNvSpPr txBox="1">
            <a:spLocks noGrp="1"/>
          </p:cNvSpPr>
          <p:nvPr>
            <p:ph type="title"/>
          </p:nvPr>
        </p:nvSpPr>
        <p:spPr>
          <a:xfrm>
            <a:off x="720000" y="477600"/>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Multimodal Toolkit</a:t>
            </a:r>
            <a:endParaRPr/>
          </a:p>
        </p:txBody>
      </p:sp>
      <p:sp>
        <p:nvSpPr>
          <p:cNvPr id="1240" name="Google Shape;1240;p54"/>
          <p:cNvSpPr txBox="1">
            <a:spLocks noGrp="1"/>
          </p:cNvSpPr>
          <p:nvPr>
            <p:ph type="subTitle" idx="1"/>
          </p:nvPr>
        </p:nvSpPr>
        <p:spPr>
          <a:xfrm>
            <a:off x="738975" y="1361100"/>
            <a:ext cx="7685100" cy="3207900"/>
          </a:xfrm>
          <a:prstGeom prst="rect">
            <a:avLst/>
          </a:prstGeom>
        </p:spPr>
        <p:txBody>
          <a:bodyPr spcFirstLastPara="1" wrap="square" lIns="91425" tIns="91425" rIns="91425" bIns="91425" anchor="t" anchorCtr="0">
            <a:noAutofit/>
          </a:bodyPr>
          <a:lstStyle/>
          <a:p>
            <a:pPr marL="457200" lvl="0" indent="-342900" algn="l" rtl="0">
              <a:lnSpc>
                <a:spcPct val="115000"/>
              </a:lnSpc>
              <a:spcBef>
                <a:spcPts val="1200"/>
              </a:spcBef>
              <a:spcAft>
                <a:spcPts val="0"/>
              </a:spcAft>
              <a:buSzPts val="1800"/>
              <a:buChar char="●"/>
            </a:pPr>
            <a:r>
              <a:rPr lang="en" sz="1800">
                <a:solidFill>
                  <a:srgbClr val="495762"/>
                </a:solidFill>
                <a:latin typeface="Lato"/>
                <a:ea typeface="Lato"/>
                <a:cs typeface="Lato"/>
                <a:sym typeface="Lato"/>
              </a:rPr>
              <a:t>Defined by Allison Hitt in “Access for All: The Role of Dis/Ability in Multiliteracy Centers” </a:t>
            </a:r>
            <a:endParaRPr sz="1800">
              <a:solidFill>
                <a:srgbClr val="495762"/>
              </a:solidFill>
              <a:latin typeface="Lato"/>
              <a:ea typeface="Lato"/>
              <a:cs typeface="Lato"/>
              <a:sym typeface="Lato"/>
            </a:endParaRPr>
          </a:p>
          <a:p>
            <a:pPr marL="457200" lvl="0" indent="-342900" algn="l" rtl="0">
              <a:lnSpc>
                <a:spcPct val="115000"/>
              </a:lnSpc>
              <a:spcBef>
                <a:spcPts val="0"/>
              </a:spcBef>
              <a:spcAft>
                <a:spcPts val="0"/>
              </a:spcAft>
              <a:buSzPts val="1800"/>
              <a:buChar char="●"/>
            </a:pPr>
            <a:r>
              <a:rPr lang="en" sz="1800">
                <a:solidFill>
                  <a:srgbClr val="495762"/>
                </a:solidFill>
                <a:latin typeface="Lato"/>
                <a:ea typeface="Lato"/>
                <a:cs typeface="Lato"/>
                <a:sym typeface="Lato"/>
              </a:rPr>
              <a:t>According to Hitt, “Developing a multimodal toolkit involves developing rhetorical strategies that push against fixed communicative interactions and present more opportunities for students. The idea is not to max out all sensory options but to provide flexibility.” </a:t>
            </a:r>
            <a:endParaRPr sz="1800">
              <a:solidFill>
                <a:srgbClr val="495762"/>
              </a:solidFill>
              <a:latin typeface="Lato"/>
              <a:ea typeface="Lato"/>
              <a:cs typeface="Lato"/>
              <a:sym typeface="Lato"/>
            </a:endParaRPr>
          </a:p>
          <a:p>
            <a:pPr marL="457200" lvl="0" indent="-342900" algn="l" rtl="0">
              <a:lnSpc>
                <a:spcPct val="115000"/>
              </a:lnSpc>
              <a:spcBef>
                <a:spcPts val="0"/>
              </a:spcBef>
              <a:spcAft>
                <a:spcPts val="0"/>
              </a:spcAft>
              <a:buSzPts val="1800"/>
              <a:buChar char="●"/>
            </a:pPr>
            <a:r>
              <a:rPr lang="en" sz="1800">
                <a:solidFill>
                  <a:srgbClr val="495762"/>
                </a:solidFill>
                <a:latin typeface="Lato"/>
                <a:ea typeface="Lato"/>
                <a:cs typeface="Lato"/>
                <a:sym typeface="Lato"/>
              </a:rPr>
              <a:t>The toolkit is a set of writing center teaching strategies that account for a wide range of students and abilities</a:t>
            </a:r>
            <a:endParaRPr sz="1800">
              <a:solidFill>
                <a:srgbClr val="495762"/>
              </a:solidFill>
              <a:latin typeface="Lato"/>
              <a:ea typeface="Lato"/>
              <a:cs typeface="Lato"/>
              <a:sym typeface="Lato"/>
            </a:endParaRPr>
          </a:p>
          <a:p>
            <a:pPr marL="0" lvl="0" indent="0" algn="l" rtl="0">
              <a:spcBef>
                <a:spcPts val="1900"/>
              </a:spcBef>
              <a:spcAft>
                <a:spcPts val="1600"/>
              </a:spcAft>
              <a:buNone/>
            </a:pPr>
            <a:endParaRPr sz="20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44"/>
        <p:cNvGrpSpPr/>
        <p:nvPr/>
      </p:nvGrpSpPr>
      <p:grpSpPr>
        <a:xfrm>
          <a:off x="0" y="0"/>
          <a:ext cx="0" cy="0"/>
          <a:chOff x="0" y="0"/>
          <a:chExt cx="0" cy="0"/>
        </a:xfrm>
      </p:grpSpPr>
      <p:sp>
        <p:nvSpPr>
          <p:cNvPr id="1245" name="Google Shape;1245;p55"/>
          <p:cNvSpPr txBox="1">
            <a:spLocks noGrp="1"/>
          </p:cNvSpPr>
          <p:nvPr>
            <p:ph type="title"/>
          </p:nvPr>
        </p:nvSpPr>
        <p:spPr>
          <a:xfrm>
            <a:off x="720000" y="477600"/>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University of Wisconsin at Madison’s Multimodal Toolkit</a:t>
            </a:r>
            <a:endParaRPr/>
          </a:p>
        </p:txBody>
      </p:sp>
      <p:pic>
        <p:nvPicPr>
          <p:cNvPr id="1246" name="Google Shape;1246;p55" title="A screenshot of the University of Wisconsin at Madison Writing Center's Multimodal Toolkit"/>
          <p:cNvPicPr preferRelativeResize="0"/>
          <p:nvPr/>
        </p:nvPicPr>
        <p:blipFill>
          <a:blip r:embed="rId3">
            <a:alphaModFix/>
          </a:blip>
          <a:stretch>
            <a:fillRect/>
          </a:stretch>
        </p:blipFill>
        <p:spPr>
          <a:xfrm>
            <a:off x="3750675" y="1827475"/>
            <a:ext cx="4921349" cy="2908600"/>
          </a:xfrm>
          <a:prstGeom prst="rect">
            <a:avLst/>
          </a:prstGeom>
          <a:noFill/>
          <a:ln w="9525" cap="flat" cmpd="sng">
            <a:solidFill>
              <a:schemeClr val="dk1"/>
            </a:solidFill>
            <a:prstDash val="solid"/>
            <a:round/>
            <a:headEnd type="none" w="sm" len="sm"/>
            <a:tailEnd type="none" w="sm" len="sm"/>
          </a:ln>
        </p:spPr>
      </p:pic>
      <p:sp>
        <p:nvSpPr>
          <p:cNvPr id="1247" name="Google Shape;1247;p55"/>
          <p:cNvSpPr txBox="1"/>
          <p:nvPr/>
        </p:nvSpPr>
        <p:spPr>
          <a:xfrm>
            <a:off x="539775" y="2571750"/>
            <a:ext cx="2991000" cy="954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500">
                <a:solidFill>
                  <a:srgbClr val="FF0000"/>
                </a:solidFill>
                <a:latin typeface="Raleway Thin"/>
                <a:ea typeface="Raleway Thin"/>
                <a:cs typeface="Raleway Thin"/>
                <a:sym typeface="Raleway Thin"/>
              </a:rPr>
              <a:t>tiny.cc/</a:t>
            </a:r>
            <a:endParaRPr sz="2500">
              <a:solidFill>
                <a:srgbClr val="FF0000"/>
              </a:solidFill>
              <a:latin typeface="Raleway Thin"/>
              <a:ea typeface="Raleway Thin"/>
              <a:cs typeface="Raleway Thin"/>
              <a:sym typeface="Raleway Thin"/>
            </a:endParaRPr>
          </a:p>
          <a:p>
            <a:pPr marL="0" lvl="0" indent="0" algn="l" rtl="0">
              <a:spcBef>
                <a:spcPts val="0"/>
              </a:spcBef>
              <a:spcAft>
                <a:spcPts val="0"/>
              </a:spcAft>
              <a:buNone/>
            </a:pPr>
            <a:r>
              <a:rPr lang="en" sz="2500">
                <a:solidFill>
                  <a:srgbClr val="FF0000"/>
                </a:solidFill>
                <a:latin typeface="Raleway Thin"/>
                <a:ea typeface="Raleway Thin"/>
                <a:cs typeface="Raleway Thin"/>
                <a:sym typeface="Raleway Thin"/>
              </a:rPr>
              <a:t>UWMMToolkit</a:t>
            </a:r>
            <a:endParaRPr sz="400">
              <a:solidFill>
                <a:srgbClr val="FF00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51"/>
        <p:cNvGrpSpPr/>
        <p:nvPr/>
      </p:nvGrpSpPr>
      <p:grpSpPr>
        <a:xfrm>
          <a:off x="0" y="0"/>
          <a:ext cx="0" cy="0"/>
          <a:chOff x="0" y="0"/>
          <a:chExt cx="0" cy="0"/>
        </a:xfrm>
      </p:grpSpPr>
      <p:sp>
        <p:nvSpPr>
          <p:cNvPr id="1252" name="Google Shape;1252;p56"/>
          <p:cNvSpPr txBox="1">
            <a:spLocks noGrp="1"/>
          </p:cNvSpPr>
          <p:nvPr>
            <p:ph type="title"/>
          </p:nvPr>
        </p:nvSpPr>
        <p:spPr>
          <a:xfrm>
            <a:off x="720000" y="477600"/>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Creating a Multimodal Toolkit- OWCA Version</a:t>
            </a:r>
            <a:endParaRPr/>
          </a:p>
        </p:txBody>
      </p:sp>
      <p:sp>
        <p:nvSpPr>
          <p:cNvPr id="1253" name="Google Shape;1253;p56"/>
          <p:cNvSpPr txBox="1">
            <a:spLocks noGrp="1"/>
          </p:cNvSpPr>
          <p:nvPr>
            <p:ph type="subTitle" idx="1"/>
          </p:nvPr>
        </p:nvSpPr>
        <p:spPr>
          <a:xfrm>
            <a:off x="729450" y="1892625"/>
            <a:ext cx="7685100" cy="2589600"/>
          </a:xfrm>
          <a:prstGeom prst="rect">
            <a:avLst/>
          </a:prstGeom>
        </p:spPr>
        <p:txBody>
          <a:bodyPr spcFirstLastPara="1" wrap="square" lIns="91425" tIns="91425" rIns="91425" bIns="91425" anchor="t" anchorCtr="0">
            <a:noAutofit/>
          </a:bodyPr>
          <a:lstStyle/>
          <a:p>
            <a:pPr marL="457200" lvl="0" indent="-355600" algn="l" rtl="0">
              <a:spcBef>
                <a:spcPts val="1200"/>
              </a:spcBef>
              <a:spcAft>
                <a:spcPts val="0"/>
              </a:spcAft>
              <a:buSzPts val="2000"/>
              <a:buAutoNum type="arabicPeriod"/>
            </a:pPr>
            <a:r>
              <a:rPr lang="en" sz="2000"/>
              <a:t>Check out our starter draft of an OWCA multimodal toolkit: </a:t>
            </a:r>
            <a:r>
              <a:rPr lang="en" sz="2000" b="1">
                <a:solidFill>
                  <a:srgbClr val="FF0000"/>
                </a:solidFill>
              </a:rPr>
              <a:t>tiny.cc/OWCAMMToolkit</a:t>
            </a:r>
            <a:endParaRPr sz="2000" b="1">
              <a:solidFill>
                <a:srgbClr val="FF0000"/>
              </a:solidFill>
            </a:endParaRPr>
          </a:p>
          <a:p>
            <a:pPr marL="457200" lvl="0" indent="-355600" algn="l" rtl="0">
              <a:spcBef>
                <a:spcPts val="0"/>
              </a:spcBef>
              <a:spcAft>
                <a:spcPts val="0"/>
              </a:spcAft>
              <a:buSzPts val="2000"/>
              <a:buAutoNum type="arabicPeriod"/>
            </a:pPr>
            <a:r>
              <a:rPr lang="en" sz="2000">
                <a:solidFill>
                  <a:schemeClr val="dk1"/>
                </a:solidFill>
              </a:rPr>
              <a:t>In </a:t>
            </a:r>
            <a:r>
              <a:rPr lang="en" sz="2000" b="1">
                <a:solidFill>
                  <a:schemeClr val="dk1"/>
                </a:solidFill>
              </a:rPr>
              <a:t>suggesting mode</a:t>
            </a:r>
            <a:r>
              <a:rPr lang="en" sz="2000">
                <a:solidFill>
                  <a:schemeClr val="dk1"/>
                </a:solidFill>
              </a:rPr>
              <a:t>, please:</a:t>
            </a:r>
            <a:endParaRPr sz="2000">
              <a:solidFill>
                <a:schemeClr val="dk1"/>
              </a:solidFill>
            </a:endParaRPr>
          </a:p>
          <a:p>
            <a:pPr marL="914400" lvl="1" indent="-355600" algn="l" rtl="0">
              <a:spcBef>
                <a:spcPts val="0"/>
              </a:spcBef>
              <a:spcAft>
                <a:spcPts val="0"/>
              </a:spcAft>
              <a:buClr>
                <a:schemeClr val="dk1"/>
              </a:buClr>
              <a:buSzPts val="2000"/>
              <a:buAutoNum type="alphaLcPeriod"/>
            </a:pPr>
            <a:r>
              <a:rPr lang="en" sz="2000">
                <a:solidFill>
                  <a:schemeClr val="dk1"/>
                </a:solidFill>
              </a:rPr>
              <a:t>Revise any strategies or language that should be edited</a:t>
            </a:r>
            <a:endParaRPr sz="2000">
              <a:solidFill>
                <a:schemeClr val="dk1"/>
              </a:solidFill>
            </a:endParaRPr>
          </a:p>
          <a:p>
            <a:pPr marL="914400" lvl="1" indent="-355600" algn="l" rtl="0">
              <a:spcBef>
                <a:spcPts val="0"/>
              </a:spcBef>
              <a:spcAft>
                <a:spcPts val="0"/>
              </a:spcAft>
              <a:buClr>
                <a:schemeClr val="dk1"/>
              </a:buClr>
              <a:buSzPts val="2000"/>
              <a:buAutoNum type="alphaLcPeriod"/>
            </a:pPr>
            <a:r>
              <a:rPr lang="en" sz="2000">
                <a:solidFill>
                  <a:schemeClr val="dk1"/>
                </a:solidFill>
              </a:rPr>
              <a:t>Add strategies (or categories) that are relevant to your writing center or your experience of writing centers generally</a:t>
            </a:r>
            <a:endParaRPr sz="2000">
              <a:solidFill>
                <a:schemeClr val="dk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57"/>
        <p:cNvGrpSpPr/>
        <p:nvPr/>
      </p:nvGrpSpPr>
      <p:grpSpPr>
        <a:xfrm>
          <a:off x="0" y="0"/>
          <a:ext cx="0" cy="0"/>
          <a:chOff x="0" y="0"/>
          <a:chExt cx="0" cy="0"/>
        </a:xfrm>
      </p:grpSpPr>
      <p:sp>
        <p:nvSpPr>
          <p:cNvPr id="1258" name="Google Shape;1258;p57"/>
          <p:cNvSpPr txBox="1">
            <a:spLocks noGrp="1"/>
          </p:cNvSpPr>
          <p:nvPr>
            <p:ph type="title"/>
          </p:nvPr>
        </p:nvSpPr>
        <p:spPr>
          <a:xfrm>
            <a:off x="720000" y="477600"/>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0000"/>
                </a:solidFill>
              </a:rPr>
              <a:t>Discussion:</a:t>
            </a:r>
            <a:r>
              <a:rPr lang="en"/>
              <a:t> Creating a Multimodal Toolkit- OWCA Version</a:t>
            </a:r>
            <a:endParaRPr/>
          </a:p>
        </p:txBody>
      </p:sp>
      <p:sp>
        <p:nvSpPr>
          <p:cNvPr id="1259" name="Google Shape;1259;p57"/>
          <p:cNvSpPr txBox="1">
            <a:spLocks noGrp="1"/>
          </p:cNvSpPr>
          <p:nvPr>
            <p:ph type="subTitle" idx="1"/>
          </p:nvPr>
        </p:nvSpPr>
        <p:spPr>
          <a:xfrm>
            <a:off x="729450" y="1892625"/>
            <a:ext cx="7685100" cy="2589600"/>
          </a:xfrm>
          <a:prstGeom prst="rect">
            <a:avLst/>
          </a:prstGeom>
        </p:spPr>
        <p:txBody>
          <a:bodyPr spcFirstLastPara="1" wrap="square" lIns="91425" tIns="91425" rIns="91425" bIns="91425" anchor="t" anchorCtr="0">
            <a:noAutofit/>
          </a:bodyPr>
          <a:lstStyle/>
          <a:p>
            <a:pPr marL="457200" lvl="0" indent="-355600" algn="l" rtl="0">
              <a:spcBef>
                <a:spcPts val="1200"/>
              </a:spcBef>
              <a:spcAft>
                <a:spcPts val="0"/>
              </a:spcAft>
              <a:buSzPts val="2000"/>
              <a:buChar char="●"/>
            </a:pPr>
            <a:r>
              <a:rPr lang="en" sz="2000"/>
              <a:t>What did you change and why?</a:t>
            </a:r>
            <a:endParaRPr sz="2000"/>
          </a:p>
          <a:p>
            <a:pPr marL="457200" lvl="0" indent="-355600" algn="l" rtl="0">
              <a:spcBef>
                <a:spcPts val="0"/>
              </a:spcBef>
              <a:spcAft>
                <a:spcPts val="0"/>
              </a:spcAft>
              <a:buSzPts val="2000"/>
              <a:buChar char="●"/>
            </a:pPr>
            <a:r>
              <a:rPr lang="en" sz="2000"/>
              <a:t>Did any questions or conundrums arise as you edited or suggested new strategies?</a:t>
            </a:r>
            <a:endParaRPr sz="2000"/>
          </a:p>
          <a:p>
            <a:pPr marL="457200" lvl="0" indent="-355600" algn="l" rtl="0">
              <a:spcBef>
                <a:spcPts val="0"/>
              </a:spcBef>
              <a:spcAft>
                <a:spcPts val="0"/>
              </a:spcAft>
              <a:buSzPts val="2000"/>
              <a:buChar char="●"/>
            </a:pPr>
            <a:r>
              <a:rPr lang="en" sz="2000"/>
              <a:t>How do you envision bringing this information back to your writing centers?</a:t>
            </a:r>
            <a:endParaRPr sz="2000">
              <a:solidFill>
                <a:schemeClr val="dk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63"/>
        <p:cNvGrpSpPr/>
        <p:nvPr/>
      </p:nvGrpSpPr>
      <p:grpSpPr>
        <a:xfrm>
          <a:off x="0" y="0"/>
          <a:ext cx="0" cy="0"/>
          <a:chOff x="0" y="0"/>
          <a:chExt cx="0" cy="0"/>
        </a:xfrm>
      </p:grpSpPr>
      <p:sp>
        <p:nvSpPr>
          <p:cNvPr id="1264" name="Google Shape;1264;p58"/>
          <p:cNvSpPr txBox="1">
            <a:spLocks noGrp="1"/>
          </p:cNvSpPr>
          <p:nvPr>
            <p:ph type="ctrTitle"/>
          </p:nvPr>
        </p:nvSpPr>
        <p:spPr>
          <a:xfrm>
            <a:off x="2034550" y="1026775"/>
            <a:ext cx="5167200" cy="1990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000"/>
              <a:t>Thank you!</a:t>
            </a:r>
            <a:endParaRPr sz="4000"/>
          </a:p>
          <a:p>
            <a:pPr marL="0" lvl="0" indent="0" algn="l" rtl="0">
              <a:lnSpc>
                <a:spcPct val="100000"/>
              </a:lnSpc>
              <a:spcBef>
                <a:spcPts val="0"/>
              </a:spcBef>
              <a:spcAft>
                <a:spcPts val="0"/>
              </a:spcAft>
              <a:buNone/>
            </a:pPr>
            <a:endParaRPr sz="1800">
              <a:latin typeface="Lato"/>
              <a:ea typeface="Lato"/>
              <a:cs typeface="Lato"/>
              <a:sym typeface="Lato"/>
            </a:endParaRPr>
          </a:p>
          <a:p>
            <a:pPr marL="0" lvl="0" indent="0" algn="l" rtl="0">
              <a:lnSpc>
                <a:spcPct val="100000"/>
              </a:lnSpc>
              <a:spcBef>
                <a:spcPts val="0"/>
              </a:spcBef>
              <a:spcAft>
                <a:spcPts val="0"/>
              </a:spcAft>
              <a:buNone/>
            </a:pPr>
            <a:endParaRPr sz="1800">
              <a:latin typeface="Lato"/>
              <a:ea typeface="Lato"/>
              <a:cs typeface="Lato"/>
              <a:sym typeface="Lato"/>
            </a:endParaRPr>
          </a:p>
          <a:p>
            <a:pPr marL="0" lvl="0" indent="0" algn="l" rtl="0">
              <a:spcBef>
                <a:spcPts val="0"/>
              </a:spcBef>
              <a:spcAft>
                <a:spcPts val="0"/>
              </a:spcAft>
              <a:buClr>
                <a:schemeClr val="dk1"/>
              </a:buClr>
              <a:buSzPts val="1100"/>
              <a:buFont typeface="Arial"/>
              <a:buNone/>
            </a:pPr>
            <a:r>
              <a:rPr lang="en" sz="1800">
                <a:latin typeface="Open Sans"/>
                <a:ea typeface="Open Sans"/>
                <a:cs typeface="Open Sans"/>
                <a:sym typeface="Open Sans"/>
              </a:rPr>
              <a:t>Ellen Cecil-Lemkin |cecillemkin@wisc.edu</a:t>
            </a:r>
            <a:endParaRPr sz="1800">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r>
              <a:rPr lang="en" sz="1800">
                <a:latin typeface="Open Sans"/>
                <a:ea typeface="Open Sans"/>
                <a:cs typeface="Open Sans"/>
                <a:sym typeface="Open Sans"/>
              </a:rPr>
              <a:t>Lisa Marvel Johnson | lmjohnson32@wisc.edu</a:t>
            </a:r>
            <a:endParaRPr sz="1600">
              <a:latin typeface="Lato"/>
              <a:ea typeface="Lato"/>
              <a:cs typeface="Lato"/>
              <a:sym typeface="Lato"/>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65"/>
        <p:cNvGrpSpPr/>
        <p:nvPr/>
      </p:nvGrpSpPr>
      <p:grpSpPr>
        <a:xfrm>
          <a:off x="0" y="0"/>
          <a:ext cx="0" cy="0"/>
          <a:chOff x="0" y="0"/>
          <a:chExt cx="0" cy="0"/>
        </a:xfrm>
      </p:grpSpPr>
      <p:sp>
        <p:nvSpPr>
          <p:cNvPr id="1166" name="Google Shape;1166;p45"/>
          <p:cNvSpPr txBox="1">
            <a:spLocks noGrp="1"/>
          </p:cNvSpPr>
          <p:nvPr>
            <p:ph type="title"/>
          </p:nvPr>
        </p:nvSpPr>
        <p:spPr>
          <a:xfrm>
            <a:off x="720000" y="477600"/>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Access Statement</a:t>
            </a:r>
            <a:endParaRPr/>
          </a:p>
        </p:txBody>
      </p:sp>
      <p:sp>
        <p:nvSpPr>
          <p:cNvPr id="1167" name="Google Shape;1167;p45"/>
          <p:cNvSpPr txBox="1">
            <a:spLocks noGrp="1"/>
          </p:cNvSpPr>
          <p:nvPr>
            <p:ph type="subTitle" idx="1"/>
          </p:nvPr>
        </p:nvSpPr>
        <p:spPr>
          <a:xfrm>
            <a:off x="738975" y="1361100"/>
            <a:ext cx="7685100" cy="3207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a:t>We’ve used the principles of Universal Design for Learning to guide the structure of this workshop. In doing so, we hope we have made this workshop accessible for you. However, we recognize there may be access needs that we have not accommodated for, so we would like to </a:t>
            </a:r>
            <a:r>
              <a:rPr lang="en" sz="2000" b="1"/>
              <a:t>invite you to share with us your access needs or any concerns you may have. </a:t>
            </a:r>
            <a:endParaRPr sz="2000" b="1"/>
          </a:p>
          <a:p>
            <a:pPr marL="0" lvl="0" indent="0" algn="l" rtl="0">
              <a:spcBef>
                <a:spcPts val="1600"/>
              </a:spcBef>
              <a:spcAft>
                <a:spcPts val="0"/>
              </a:spcAft>
              <a:buNone/>
            </a:pPr>
            <a:r>
              <a:rPr lang="en" sz="2000" b="1"/>
              <a:t>Please feel invited to engage in this space as it feels most comfortable and accessible for you to do so. </a:t>
            </a:r>
            <a:r>
              <a:rPr lang="en" sz="2000"/>
              <a:t>For example, if you would prefer to keep your camera off and respond using the chat feature, please do so.</a:t>
            </a:r>
            <a:endParaRPr sz="2000"/>
          </a:p>
          <a:p>
            <a:pPr marL="0" lvl="0" indent="0" algn="l" rtl="0">
              <a:spcBef>
                <a:spcPts val="1600"/>
              </a:spcBef>
              <a:spcAft>
                <a:spcPts val="160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71"/>
        <p:cNvGrpSpPr/>
        <p:nvPr/>
      </p:nvGrpSpPr>
      <p:grpSpPr>
        <a:xfrm>
          <a:off x="0" y="0"/>
          <a:ext cx="0" cy="0"/>
          <a:chOff x="0" y="0"/>
          <a:chExt cx="0" cy="0"/>
        </a:xfrm>
      </p:grpSpPr>
      <p:sp>
        <p:nvSpPr>
          <p:cNvPr id="1172" name="Google Shape;1172;p46"/>
          <p:cNvSpPr txBox="1">
            <a:spLocks noGrp="1"/>
          </p:cNvSpPr>
          <p:nvPr>
            <p:ph type="title" idx="4294967295"/>
          </p:nvPr>
        </p:nvSpPr>
        <p:spPr>
          <a:xfrm>
            <a:off x="720000" y="477600"/>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Materials</a:t>
            </a:r>
            <a:endParaRPr/>
          </a:p>
        </p:txBody>
      </p:sp>
      <p:sp>
        <p:nvSpPr>
          <p:cNvPr id="1173" name="Google Shape;1173;p46"/>
          <p:cNvSpPr txBox="1">
            <a:spLocks noGrp="1"/>
          </p:cNvSpPr>
          <p:nvPr>
            <p:ph type="subTitle" idx="4294967295"/>
          </p:nvPr>
        </p:nvSpPr>
        <p:spPr>
          <a:xfrm>
            <a:off x="738975" y="1361100"/>
            <a:ext cx="7032000" cy="3207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b="1">
                <a:solidFill>
                  <a:srgbClr val="FF0000"/>
                </a:solidFill>
              </a:rPr>
              <a:t>tiny.cc/OWCAwork</a:t>
            </a:r>
            <a:endParaRPr sz="2000" b="1">
              <a:solidFill>
                <a:srgbClr val="FF0000"/>
              </a:solidFill>
            </a:endParaRPr>
          </a:p>
          <a:p>
            <a:pPr marL="457200" lvl="0" indent="-355600" algn="l" rtl="0">
              <a:spcBef>
                <a:spcPts val="1600"/>
              </a:spcBef>
              <a:spcAft>
                <a:spcPts val="0"/>
              </a:spcAft>
              <a:buClr>
                <a:srgbClr val="000000"/>
              </a:buClr>
              <a:buSzPts val="2000"/>
              <a:buChar char="●"/>
            </a:pPr>
            <a:r>
              <a:rPr lang="en" sz="2000">
                <a:solidFill>
                  <a:srgbClr val="000000"/>
                </a:solidFill>
              </a:rPr>
              <a:t>Slideshow</a:t>
            </a:r>
            <a:endParaRPr sz="2000">
              <a:solidFill>
                <a:srgbClr val="000000"/>
              </a:solidFill>
            </a:endParaRPr>
          </a:p>
          <a:p>
            <a:pPr marL="457200" lvl="0" indent="-355600" algn="l" rtl="0">
              <a:spcBef>
                <a:spcPts val="0"/>
              </a:spcBef>
              <a:spcAft>
                <a:spcPts val="0"/>
              </a:spcAft>
              <a:buClr>
                <a:srgbClr val="000000"/>
              </a:buClr>
              <a:buSzPts val="2000"/>
              <a:buChar char="●"/>
            </a:pPr>
            <a:r>
              <a:rPr lang="en" sz="2000">
                <a:solidFill>
                  <a:srgbClr val="000000"/>
                </a:solidFill>
              </a:rPr>
              <a:t>Transcript</a:t>
            </a:r>
            <a:endParaRPr sz="2000">
              <a:solidFill>
                <a:srgbClr val="000000"/>
              </a:solidFill>
            </a:endParaRPr>
          </a:p>
          <a:p>
            <a:pPr marL="457200" lvl="0" indent="-355600" algn="l" rtl="0">
              <a:spcBef>
                <a:spcPts val="0"/>
              </a:spcBef>
              <a:spcAft>
                <a:spcPts val="0"/>
              </a:spcAft>
              <a:buClr>
                <a:srgbClr val="000000"/>
              </a:buClr>
              <a:buSzPts val="2000"/>
              <a:buChar char="●"/>
            </a:pPr>
            <a:r>
              <a:rPr lang="en" sz="2000">
                <a:solidFill>
                  <a:srgbClr val="000000"/>
                </a:solidFill>
              </a:rPr>
              <a:t>Multimodal Toolkit</a:t>
            </a:r>
            <a:endParaRPr sz="2000">
              <a:solidFill>
                <a:srgbClr val="000000"/>
              </a:solidFill>
            </a:endParaRPr>
          </a:p>
          <a:p>
            <a:pPr marL="914400" lvl="1" indent="-355600" algn="l" rtl="0">
              <a:spcBef>
                <a:spcPts val="0"/>
              </a:spcBef>
              <a:spcAft>
                <a:spcPts val="0"/>
              </a:spcAft>
              <a:buClr>
                <a:srgbClr val="000000"/>
              </a:buClr>
              <a:buSzPts val="2000"/>
              <a:buChar char="○"/>
            </a:pPr>
            <a:r>
              <a:rPr lang="en" sz="2000">
                <a:solidFill>
                  <a:srgbClr val="000000"/>
                </a:solidFill>
              </a:rPr>
              <a:t>UW-Madison Multimodal Toolkit</a:t>
            </a:r>
            <a:endParaRPr sz="2000">
              <a:solidFill>
                <a:srgbClr val="000000"/>
              </a:solidFill>
            </a:endParaRPr>
          </a:p>
          <a:p>
            <a:pPr marL="914400" lvl="1" indent="-355600" algn="l" rtl="0">
              <a:spcBef>
                <a:spcPts val="0"/>
              </a:spcBef>
              <a:spcAft>
                <a:spcPts val="0"/>
              </a:spcAft>
              <a:buClr>
                <a:srgbClr val="000000"/>
              </a:buClr>
              <a:buSzPts val="2000"/>
              <a:buChar char="○"/>
            </a:pPr>
            <a:r>
              <a:rPr lang="en" sz="2000">
                <a:solidFill>
                  <a:srgbClr val="000000"/>
                </a:solidFill>
              </a:rPr>
              <a:t>OWCA Multimodal Toolkit </a:t>
            </a:r>
            <a:endParaRPr sz="2000">
              <a:solidFill>
                <a:srgbClr val="000000"/>
              </a:solidFill>
            </a:endParaRPr>
          </a:p>
          <a:p>
            <a:pPr marL="457200" lvl="0" indent="-355600" algn="l" rtl="0">
              <a:spcBef>
                <a:spcPts val="0"/>
              </a:spcBef>
              <a:spcAft>
                <a:spcPts val="0"/>
              </a:spcAft>
              <a:buClr>
                <a:srgbClr val="000000"/>
              </a:buClr>
              <a:buSzPts val="2000"/>
              <a:buChar char="●"/>
            </a:pPr>
            <a:r>
              <a:rPr lang="en" sz="2000">
                <a:solidFill>
                  <a:srgbClr val="000000"/>
                </a:solidFill>
              </a:rPr>
              <a:t>Additional readings</a:t>
            </a:r>
            <a:endParaRPr sz="2000">
              <a:solidFill>
                <a:srgbClr val="0000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77"/>
        <p:cNvGrpSpPr/>
        <p:nvPr/>
      </p:nvGrpSpPr>
      <p:grpSpPr>
        <a:xfrm>
          <a:off x="0" y="0"/>
          <a:ext cx="0" cy="0"/>
          <a:chOff x="0" y="0"/>
          <a:chExt cx="0" cy="0"/>
        </a:xfrm>
      </p:grpSpPr>
      <p:sp>
        <p:nvSpPr>
          <p:cNvPr id="1178" name="Google Shape;1178;p47"/>
          <p:cNvSpPr txBox="1">
            <a:spLocks noGrp="1"/>
          </p:cNvSpPr>
          <p:nvPr>
            <p:ph type="title"/>
          </p:nvPr>
        </p:nvSpPr>
        <p:spPr>
          <a:xfrm>
            <a:off x="720000" y="477600"/>
            <a:ext cx="23577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Agenda</a:t>
            </a:r>
            <a:endParaRPr/>
          </a:p>
        </p:txBody>
      </p:sp>
      <p:sp>
        <p:nvSpPr>
          <p:cNvPr id="1179" name="Google Shape;1179;p47"/>
          <p:cNvSpPr txBox="1">
            <a:spLocks noGrp="1"/>
          </p:cNvSpPr>
          <p:nvPr>
            <p:ph type="ctrTitle" idx="2"/>
          </p:nvPr>
        </p:nvSpPr>
        <p:spPr>
          <a:xfrm>
            <a:off x="1506450" y="1970000"/>
            <a:ext cx="1571100" cy="502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Social Model of Disability</a:t>
            </a:r>
            <a:endParaRPr/>
          </a:p>
        </p:txBody>
      </p:sp>
      <p:sp>
        <p:nvSpPr>
          <p:cNvPr id="1180" name="Google Shape;1180;p47"/>
          <p:cNvSpPr txBox="1">
            <a:spLocks noGrp="1"/>
          </p:cNvSpPr>
          <p:nvPr>
            <p:ph type="ctrTitle" idx="3"/>
          </p:nvPr>
        </p:nvSpPr>
        <p:spPr>
          <a:xfrm>
            <a:off x="5663680" y="1942200"/>
            <a:ext cx="2108700" cy="502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Ableism in the Writing Center</a:t>
            </a:r>
            <a:endParaRPr/>
          </a:p>
        </p:txBody>
      </p:sp>
      <p:sp>
        <p:nvSpPr>
          <p:cNvPr id="1181" name="Google Shape;1181;p47"/>
          <p:cNvSpPr txBox="1">
            <a:spLocks noGrp="1"/>
          </p:cNvSpPr>
          <p:nvPr>
            <p:ph type="ctrTitle" idx="5"/>
          </p:nvPr>
        </p:nvSpPr>
        <p:spPr>
          <a:xfrm>
            <a:off x="2322650" y="3909526"/>
            <a:ext cx="1723800" cy="502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Multimodal Toolkit Intro</a:t>
            </a:r>
            <a:endParaRPr/>
          </a:p>
        </p:txBody>
      </p:sp>
      <p:grpSp>
        <p:nvGrpSpPr>
          <p:cNvPr id="1182" name="Google Shape;1182;p47"/>
          <p:cNvGrpSpPr/>
          <p:nvPr/>
        </p:nvGrpSpPr>
        <p:grpSpPr>
          <a:xfrm>
            <a:off x="720000" y="1823363"/>
            <a:ext cx="743825" cy="748375"/>
            <a:chOff x="666000" y="2045163"/>
            <a:chExt cx="743825" cy="748375"/>
          </a:xfrm>
        </p:grpSpPr>
        <p:sp>
          <p:nvSpPr>
            <p:cNvPr id="1183" name="Google Shape;1183;p47"/>
            <p:cNvSpPr/>
            <p:nvPr/>
          </p:nvSpPr>
          <p:spPr>
            <a:xfrm>
              <a:off x="778625" y="2162338"/>
              <a:ext cx="631200" cy="631200"/>
            </a:xfrm>
            <a:prstGeom prst="rect">
              <a:avLst/>
            </a:prstGeom>
            <a:solidFill>
              <a:srgbClr val="FF0000">
                <a:alpha val="674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47"/>
            <p:cNvSpPr/>
            <p:nvPr/>
          </p:nvSpPr>
          <p:spPr>
            <a:xfrm>
              <a:off x="666000" y="2045163"/>
              <a:ext cx="631200" cy="6312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85" name="Google Shape;1185;p47"/>
          <p:cNvGrpSpPr/>
          <p:nvPr/>
        </p:nvGrpSpPr>
        <p:grpSpPr>
          <a:xfrm>
            <a:off x="4859888" y="1823363"/>
            <a:ext cx="743825" cy="748375"/>
            <a:chOff x="3382938" y="2045163"/>
            <a:chExt cx="743825" cy="748375"/>
          </a:xfrm>
        </p:grpSpPr>
        <p:sp>
          <p:nvSpPr>
            <p:cNvPr id="1186" name="Google Shape;1186;p47"/>
            <p:cNvSpPr/>
            <p:nvPr/>
          </p:nvSpPr>
          <p:spPr>
            <a:xfrm>
              <a:off x="3495563" y="2162338"/>
              <a:ext cx="631200" cy="631200"/>
            </a:xfrm>
            <a:prstGeom prst="rect">
              <a:avLst/>
            </a:prstGeom>
            <a:solidFill>
              <a:srgbClr val="FF0000">
                <a:alpha val="674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47"/>
            <p:cNvSpPr/>
            <p:nvPr/>
          </p:nvSpPr>
          <p:spPr>
            <a:xfrm>
              <a:off x="3382938" y="2045163"/>
              <a:ext cx="631200" cy="6312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88" name="Google Shape;1188;p47"/>
          <p:cNvGrpSpPr/>
          <p:nvPr/>
        </p:nvGrpSpPr>
        <p:grpSpPr>
          <a:xfrm>
            <a:off x="1506438" y="3562088"/>
            <a:ext cx="743825" cy="748375"/>
            <a:chOff x="6104788" y="2045163"/>
            <a:chExt cx="743825" cy="748375"/>
          </a:xfrm>
        </p:grpSpPr>
        <p:sp>
          <p:nvSpPr>
            <p:cNvPr id="1189" name="Google Shape;1189;p47"/>
            <p:cNvSpPr/>
            <p:nvPr/>
          </p:nvSpPr>
          <p:spPr>
            <a:xfrm>
              <a:off x="6217413" y="2162338"/>
              <a:ext cx="631200" cy="631200"/>
            </a:xfrm>
            <a:prstGeom prst="rect">
              <a:avLst/>
            </a:prstGeom>
            <a:solidFill>
              <a:srgbClr val="FF0000">
                <a:alpha val="674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47"/>
            <p:cNvSpPr/>
            <p:nvPr/>
          </p:nvSpPr>
          <p:spPr>
            <a:xfrm>
              <a:off x="6104788" y="2045163"/>
              <a:ext cx="631200" cy="6312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91" name="Google Shape;1191;p47"/>
          <p:cNvSpPr txBox="1">
            <a:spLocks noGrp="1"/>
          </p:cNvSpPr>
          <p:nvPr>
            <p:ph type="ctrTitle" idx="7"/>
          </p:nvPr>
        </p:nvSpPr>
        <p:spPr>
          <a:xfrm>
            <a:off x="6414525" y="3316966"/>
            <a:ext cx="1571100" cy="1146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Developing an OWCA Multimodal Toolkit</a:t>
            </a:r>
            <a:endParaRPr/>
          </a:p>
        </p:txBody>
      </p:sp>
      <p:grpSp>
        <p:nvGrpSpPr>
          <p:cNvPr id="1192" name="Google Shape;1192;p47"/>
          <p:cNvGrpSpPr/>
          <p:nvPr/>
        </p:nvGrpSpPr>
        <p:grpSpPr>
          <a:xfrm>
            <a:off x="5603713" y="3562088"/>
            <a:ext cx="743825" cy="748375"/>
            <a:chOff x="666000" y="3656713"/>
            <a:chExt cx="743825" cy="748375"/>
          </a:xfrm>
        </p:grpSpPr>
        <p:sp>
          <p:nvSpPr>
            <p:cNvPr id="1193" name="Google Shape;1193;p47"/>
            <p:cNvSpPr/>
            <p:nvPr/>
          </p:nvSpPr>
          <p:spPr>
            <a:xfrm>
              <a:off x="778625" y="3773888"/>
              <a:ext cx="631200" cy="631200"/>
            </a:xfrm>
            <a:prstGeom prst="rect">
              <a:avLst/>
            </a:prstGeom>
            <a:solidFill>
              <a:srgbClr val="FF0000">
                <a:alpha val="674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47"/>
            <p:cNvSpPr/>
            <p:nvPr/>
          </p:nvSpPr>
          <p:spPr>
            <a:xfrm>
              <a:off x="666000" y="3656713"/>
              <a:ext cx="631200" cy="6312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95" name="Google Shape;1195;p47"/>
          <p:cNvSpPr txBox="1"/>
          <p:nvPr/>
        </p:nvSpPr>
        <p:spPr>
          <a:xfrm>
            <a:off x="950763" y="2005551"/>
            <a:ext cx="2823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a:solidFill>
                  <a:schemeClr val="dk1"/>
                </a:solidFill>
                <a:latin typeface="Raleway Thin"/>
                <a:ea typeface="Raleway Thin"/>
                <a:cs typeface="Raleway Thin"/>
                <a:sym typeface="Raleway Thin"/>
              </a:rPr>
              <a:t>1</a:t>
            </a:r>
            <a:endParaRPr/>
          </a:p>
        </p:txBody>
      </p:sp>
      <p:sp>
        <p:nvSpPr>
          <p:cNvPr id="1196" name="Google Shape;1196;p47"/>
          <p:cNvSpPr txBox="1"/>
          <p:nvPr/>
        </p:nvSpPr>
        <p:spPr>
          <a:xfrm>
            <a:off x="5063488" y="2005538"/>
            <a:ext cx="2823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a:solidFill>
                  <a:schemeClr val="dk1"/>
                </a:solidFill>
                <a:latin typeface="Raleway Thin"/>
                <a:ea typeface="Raleway Thin"/>
                <a:cs typeface="Raleway Thin"/>
                <a:sym typeface="Raleway Thin"/>
              </a:rPr>
              <a:t>2</a:t>
            </a:r>
            <a:endParaRPr/>
          </a:p>
        </p:txBody>
      </p:sp>
      <p:sp>
        <p:nvSpPr>
          <p:cNvPr id="1197" name="Google Shape;1197;p47"/>
          <p:cNvSpPr txBox="1"/>
          <p:nvPr/>
        </p:nvSpPr>
        <p:spPr>
          <a:xfrm>
            <a:off x="1732288" y="3744276"/>
            <a:ext cx="2823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a:solidFill>
                  <a:schemeClr val="dk1"/>
                </a:solidFill>
                <a:latin typeface="Raleway Thin"/>
                <a:ea typeface="Raleway Thin"/>
                <a:cs typeface="Raleway Thin"/>
                <a:sym typeface="Raleway Thin"/>
              </a:rPr>
              <a:t>3</a:t>
            </a:r>
            <a:endParaRPr/>
          </a:p>
        </p:txBody>
      </p:sp>
      <p:sp>
        <p:nvSpPr>
          <p:cNvPr id="1198" name="Google Shape;1198;p47"/>
          <p:cNvSpPr txBox="1"/>
          <p:nvPr/>
        </p:nvSpPr>
        <p:spPr>
          <a:xfrm>
            <a:off x="5834475" y="3740876"/>
            <a:ext cx="2823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a:solidFill>
                  <a:schemeClr val="dk1"/>
                </a:solidFill>
                <a:latin typeface="Raleway Thin"/>
                <a:ea typeface="Raleway Thin"/>
                <a:cs typeface="Raleway Thin"/>
                <a:sym typeface="Raleway Thin"/>
              </a:rPr>
              <a:t>4</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02"/>
        <p:cNvGrpSpPr/>
        <p:nvPr/>
      </p:nvGrpSpPr>
      <p:grpSpPr>
        <a:xfrm>
          <a:off x="0" y="0"/>
          <a:ext cx="0" cy="0"/>
          <a:chOff x="0" y="0"/>
          <a:chExt cx="0" cy="0"/>
        </a:xfrm>
      </p:grpSpPr>
      <p:sp>
        <p:nvSpPr>
          <p:cNvPr id="1203" name="Google Shape;1203;p48"/>
          <p:cNvSpPr txBox="1">
            <a:spLocks noGrp="1"/>
          </p:cNvSpPr>
          <p:nvPr>
            <p:ph type="title"/>
          </p:nvPr>
        </p:nvSpPr>
        <p:spPr>
          <a:xfrm>
            <a:off x="720000" y="1522650"/>
            <a:ext cx="6426900" cy="2098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Disability</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07"/>
        <p:cNvGrpSpPr/>
        <p:nvPr/>
      </p:nvGrpSpPr>
      <p:grpSpPr>
        <a:xfrm>
          <a:off x="0" y="0"/>
          <a:ext cx="0" cy="0"/>
          <a:chOff x="0" y="0"/>
          <a:chExt cx="0" cy="0"/>
        </a:xfrm>
      </p:grpSpPr>
      <p:sp>
        <p:nvSpPr>
          <p:cNvPr id="1208" name="Google Shape;1208;p49"/>
          <p:cNvSpPr txBox="1">
            <a:spLocks noGrp="1"/>
          </p:cNvSpPr>
          <p:nvPr>
            <p:ph type="title"/>
          </p:nvPr>
        </p:nvSpPr>
        <p:spPr>
          <a:xfrm>
            <a:off x="720000" y="477600"/>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Social Model of Disability</a:t>
            </a:r>
            <a:endParaRPr/>
          </a:p>
        </p:txBody>
      </p:sp>
      <p:sp>
        <p:nvSpPr>
          <p:cNvPr id="1209" name="Google Shape;1209;p49"/>
          <p:cNvSpPr txBox="1">
            <a:spLocks noGrp="1"/>
          </p:cNvSpPr>
          <p:nvPr>
            <p:ph type="subTitle" idx="1"/>
          </p:nvPr>
        </p:nvSpPr>
        <p:spPr>
          <a:xfrm>
            <a:off x="738975" y="1361100"/>
            <a:ext cx="7685100" cy="3207900"/>
          </a:xfrm>
          <a:prstGeom prst="rect">
            <a:avLst/>
          </a:prstGeom>
        </p:spPr>
        <p:txBody>
          <a:bodyPr spcFirstLastPara="1" wrap="square" lIns="91425" tIns="91425" rIns="91425" bIns="1280150" anchor="t" anchorCtr="0">
            <a:noAutofit/>
          </a:bodyPr>
          <a:lstStyle/>
          <a:p>
            <a:pPr marL="0" lvl="0" indent="0" algn="l" rtl="0">
              <a:spcBef>
                <a:spcPts val="0"/>
              </a:spcBef>
              <a:spcAft>
                <a:spcPts val="0"/>
              </a:spcAft>
              <a:buNone/>
            </a:pPr>
            <a:r>
              <a:rPr lang="en" sz="2000">
                <a:solidFill>
                  <a:schemeClr val="dk1"/>
                </a:solidFill>
              </a:rPr>
              <a:t>The social model of disability is defined in opposition to the medical model, which views disability as a problem residing in the individual that </a:t>
            </a:r>
            <a:r>
              <a:rPr lang="en" sz="2000" i="1">
                <a:solidFill>
                  <a:schemeClr val="dk1"/>
                </a:solidFill>
              </a:rPr>
              <a:t>must</a:t>
            </a:r>
            <a:r>
              <a:rPr lang="en" sz="2000">
                <a:solidFill>
                  <a:schemeClr val="dk1"/>
                </a:solidFill>
              </a:rPr>
              <a:t> be corrected and is </a:t>
            </a:r>
            <a:r>
              <a:rPr lang="en" sz="2000" i="1">
                <a:solidFill>
                  <a:schemeClr val="dk1"/>
                </a:solidFill>
              </a:rPr>
              <a:t>always</a:t>
            </a:r>
            <a:r>
              <a:rPr lang="en" sz="2000">
                <a:solidFill>
                  <a:schemeClr val="dk1"/>
                </a:solidFill>
              </a:rPr>
              <a:t> cause for pity.  </a:t>
            </a:r>
            <a:endParaRPr sz="2000" b="1">
              <a:solidFill>
                <a:schemeClr val="dk1"/>
              </a:solidFill>
            </a:endParaRPr>
          </a:p>
          <a:p>
            <a:pPr marL="0" lvl="0" indent="0" algn="l" rtl="0">
              <a:spcBef>
                <a:spcPts val="1000"/>
              </a:spcBef>
              <a:spcAft>
                <a:spcPts val="0"/>
              </a:spcAft>
              <a:buNone/>
            </a:pPr>
            <a:r>
              <a:rPr lang="en" sz="2000" b="1">
                <a:solidFill>
                  <a:schemeClr val="dk1"/>
                </a:solidFill>
              </a:rPr>
              <a:t>The social model forefronts the environmental, cultural, and social b</a:t>
            </a:r>
            <a:r>
              <a:rPr lang="en" sz="2000" b="1">
                <a:solidFill>
                  <a:srgbClr val="000000"/>
                </a:solidFill>
              </a:rPr>
              <a:t>arriers that prevent full access for disabled individuals. </a:t>
            </a:r>
            <a:endParaRPr sz="2000">
              <a:solidFill>
                <a:srgbClr val="000000"/>
              </a:solidFill>
            </a:endParaRPr>
          </a:p>
          <a:p>
            <a:pPr marL="0" lvl="0" indent="0" algn="l" rtl="0">
              <a:spcBef>
                <a:spcPts val="1000"/>
              </a:spcBef>
              <a:spcAft>
                <a:spcPts val="0"/>
              </a:spcAft>
              <a:buNone/>
            </a:pPr>
            <a:r>
              <a:rPr lang="en" sz="2000">
                <a:solidFill>
                  <a:srgbClr val="000000"/>
                </a:solidFill>
              </a:rPr>
              <a:t>Margaret Price (2011) explains “it shifts the ‘problem’ of disability away from individuals and toward institutions and attitudes” (p. 4).</a:t>
            </a:r>
            <a:endParaRPr sz="2000">
              <a:solidFill>
                <a:srgbClr val="000000"/>
              </a:solidFill>
            </a:endParaRPr>
          </a:p>
          <a:p>
            <a:pPr marL="0" lvl="0" indent="0" algn="l" rtl="0">
              <a:spcBef>
                <a:spcPts val="1000"/>
              </a:spcBef>
              <a:spcAft>
                <a:spcPts val="0"/>
              </a:spcAft>
              <a:buNone/>
            </a:pPr>
            <a:endParaRPr sz="2000">
              <a:solidFill>
                <a:srgbClr val="000000"/>
              </a:solidFill>
            </a:endParaRPr>
          </a:p>
          <a:p>
            <a:pPr marL="0" lvl="0" indent="0" algn="l" rtl="0">
              <a:lnSpc>
                <a:spcPct val="115000"/>
              </a:lnSpc>
              <a:spcBef>
                <a:spcPts val="1000"/>
              </a:spcBef>
              <a:spcAft>
                <a:spcPts val="1000"/>
              </a:spcAft>
              <a:buNone/>
            </a:pPr>
            <a:endParaRPr sz="20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13"/>
        <p:cNvGrpSpPr/>
        <p:nvPr/>
      </p:nvGrpSpPr>
      <p:grpSpPr>
        <a:xfrm>
          <a:off x="0" y="0"/>
          <a:ext cx="0" cy="0"/>
          <a:chOff x="0" y="0"/>
          <a:chExt cx="0" cy="0"/>
        </a:xfrm>
      </p:grpSpPr>
      <p:sp>
        <p:nvSpPr>
          <p:cNvPr id="1214" name="Google Shape;1214;p50"/>
          <p:cNvSpPr txBox="1">
            <a:spLocks noGrp="1"/>
          </p:cNvSpPr>
          <p:nvPr>
            <p:ph type="title"/>
          </p:nvPr>
        </p:nvSpPr>
        <p:spPr>
          <a:xfrm>
            <a:off x="309850" y="477600"/>
            <a:ext cx="81141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Example</a:t>
            </a:r>
            <a:endParaRPr/>
          </a:p>
        </p:txBody>
      </p:sp>
      <p:sp>
        <p:nvSpPr>
          <p:cNvPr id="1215" name="Google Shape;1215;p50"/>
          <p:cNvSpPr txBox="1">
            <a:spLocks noGrp="1"/>
          </p:cNvSpPr>
          <p:nvPr>
            <p:ph type="subTitle" idx="1"/>
          </p:nvPr>
        </p:nvSpPr>
        <p:spPr>
          <a:xfrm>
            <a:off x="247875" y="1239400"/>
            <a:ext cx="4275900" cy="3361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a:solidFill>
                  <a:srgbClr val="000000"/>
                </a:solidFill>
              </a:rPr>
              <a:t>Wheelchair users being denied entry because there are not access ramps or automatic doors into a building.</a:t>
            </a:r>
            <a:endParaRPr sz="2000">
              <a:solidFill>
                <a:srgbClr val="000000"/>
              </a:solidFill>
            </a:endParaRPr>
          </a:p>
          <a:p>
            <a:pPr marL="0" lvl="0" indent="0" algn="l" rtl="0">
              <a:spcBef>
                <a:spcPts val="1600"/>
              </a:spcBef>
              <a:spcAft>
                <a:spcPts val="0"/>
              </a:spcAft>
              <a:buNone/>
            </a:pPr>
            <a:r>
              <a:rPr lang="en" sz="2000">
                <a:solidFill>
                  <a:srgbClr val="000000"/>
                </a:solidFill>
              </a:rPr>
              <a:t>What’s inaccessible about the design of this room?</a:t>
            </a:r>
            <a:endParaRPr sz="2000">
              <a:solidFill>
                <a:srgbClr val="000000"/>
              </a:solidFill>
            </a:endParaRPr>
          </a:p>
          <a:p>
            <a:pPr marL="0" lvl="0" indent="0" algn="l" rtl="0">
              <a:spcBef>
                <a:spcPts val="1600"/>
              </a:spcBef>
              <a:spcAft>
                <a:spcPts val="1600"/>
              </a:spcAft>
              <a:buNone/>
            </a:pPr>
            <a:endParaRPr sz="2000">
              <a:solidFill>
                <a:srgbClr val="000000"/>
              </a:solidFill>
            </a:endParaRPr>
          </a:p>
        </p:txBody>
      </p:sp>
      <p:pic>
        <p:nvPicPr>
          <p:cNvPr id="1216" name="Google Shape;1216;p50" descr="Interior of Hunter's Point library featuring rows of bookshelves going up along a staircase. "/>
          <p:cNvPicPr preferRelativeResize="0"/>
          <p:nvPr/>
        </p:nvPicPr>
        <p:blipFill rotWithShape="1">
          <a:blip r:embed="rId3">
            <a:alphaModFix/>
          </a:blip>
          <a:srcRect l="20366" r="22776"/>
          <a:stretch/>
        </p:blipFill>
        <p:spPr>
          <a:xfrm>
            <a:off x="4659350" y="1050300"/>
            <a:ext cx="3764652" cy="37223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20"/>
        <p:cNvGrpSpPr/>
        <p:nvPr/>
      </p:nvGrpSpPr>
      <p:grpSpPr>
        <a:xfrm>
          <a:off x="0" y="0"/>
          <a:ext cx="0" cy="0"/>
          <a:chOff x="0" y="0"/>
          <a:chExt cx="0" cy="0"/>
        </a:xfrm>
      </p:grpSpPr>
      <p:sp>
        <p:nvSpPr>
          <p:cNvPr id="1221" name="Google Shape;1221;p51"/>
          <p:cNvSpPr txBox="1">
            <a:spLocks noGrp="1"/>
          </p:cNvSpPr>
          <p:nvPr>
            <p:ph type="title" idx="4294967295"/>
          </p:nvPr>
        </p:nvSpPr>
        <p:spPr>
          <a:xfrm>
            <a:off x="720000" y="477600"/>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Ableism </a:t>
            </a:r>
            <a:endParaRPr/>
          </a:p>
        </p:txBody>
      </p:sp>
      <p:sp>
        <p:nvSpPr>
          <p:cNvPr id="1222" name="Google Shape;1222;p51"/>
          <p:cNvSpPr txBox="1">
            <a:spLocks noGrp="1"/>
          </p:cNvSpPr>
          <p:nvPr>
            <p:ph type="subTitle" idx="4294967295"/>
          </p:nvPr>
        </p:nvSpPr>
        <p:spPr>
          <a:xfrm>
            <a:off x="738975" y="1361100"/>
            <a:ext cx="4229700" cy="3207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a:solidFill>
                  <a:srgbClr val="000000"/>
                </a:solidFill>
              </a:rPr>
              <a:t>Discrimination, biases, and prejudice against people who are disabled. </a:t>
            </a:r>
            <a:endParaRPr sz="2000">
              <a:solidFill>
                <a:srgbClr val="000000"/>
              </a:solidFill>
            </a:endParaRPr>
          </a:p>
          <a:p>
            <a:pPr marL="457200" lvl="0" indent="-355600" algn="l" rtl="0">
              <a:spcBef>
                <a:spcPts val="1600"/>
              </a:spcBef>
              <a:spcAft>
                <a:spcPts val="0"/>
              </a:spcAft>
              <a:buClr>
                <a:srgbClr val="000000"/>
              </a:buClr>
              <a:buSzPts val="2000"/>
              <a:buChar char="●"/>
            </a:pPr>
            <a:r>
              <a:rPr lang="en" sz="2000">
                <a:solidFill>
                  <a:srgbClr val="000000"/>
                </a:solidFill>
              </a:rPr>
              <a:t>Microaggressions</a:t>
            </a:r>
            <a:endParaRPr sz="2000">
              <a:solidFill>
                <a:srgbClr val="000000"/>
              </a:solidFill>
            </a:endParaRPr>
          </a:p>
          <a:p>
            <a:pPr marL="457200" lvl="0" indent="-355600" algn="l" rtl="0">
              <a:spcBef>
                <a:spcPts val="0"/>
              </a:spcBef>
              <a:spcAft>
                <a:spcPts val="0"/>
              </a:spcAft>
              <a:buClr>
                <a:srgbClr val="000000"/>
              </a:buClr>
              <a:buSzPts val="2000"/>
              <a:buChar char="●"/>
            </a:pPr>
            <a:r>
              <a:rPr lang="en" sz="2000">
                <a:solidFill>
                  <a:srgbClr val="000000"/>
                </a:solidFill>
              </a:rPr>
              <a:t>Inaccessible designs / policies / practices  </a:t>
            </a:r>
            <a:endParaRPr sz="2000">
              <a:solidFill>
                <a:srgbClr val="000000"/>
              </a:solidFill>
            </a:endParaRPr>
          </a:p>
        </p:txBody>
      </p:sp>
      <p:pic>
        <p:nvPicPr>
          <p:cNvPr id="1223" name="Google Shape;1223;p51" descr="Spoiler Alert: You can't. (Please read below, upon further thought I have some very important updates on the involvement of police that I mention in the video)&#10;&#10;So maybe you've seen someone parking in a disabled parking spot and then walking right into a space or maybe you've seen a wheelchair user move their legs or get up from their chair, maybe you've seen a cane or a walker user take a few steps without it, maybe you've seen younger, prettier, even larger people using power scooters at the market or at theme parks? NONE of those things imply that someone is &quot;faking&quot; a disability Disabilities are diverse and fall on spectrums, many disabilities are invisible, and these false accusations of &quot;faking&quot; put disabled lives at risk of harassment and violence.&#10;&#10;EDIT: although you technically *could* call law enforcement rather than approach someone yourself, please actually... DON'T. &#10;&#10;hat's actually a dangerous action to take, police are often not well trained in regards to people with disabilities and their possible intersections, and you could endanger someone further by getting the police involved. &#10;&#10;Please just mind your own business. Invisible disabilities exist no matter, age, race, size, fashion choices, etc. There is no reason to suspect someone of faking the need for their decal.&#10;&#10;If you enjoy my videos, please consider supporting this channel and/or my medical funds:&#10;Patreon: https://www.patreon.com/annieelainey&#10;PayPal: http://bit.ly/1D7QYW2&#10;&#10;FIND ME ON THE INTERNET AND LET'S BE FRIENDS!&#10;http://annieelainey.tumblr.com&#10;http://instagram.com/annieelainey&#10;http://twitter.com/annieelainey&#10;http://facebook.com/annesegarra&#10;Snapchat: annieelainey&#10;&#10;PLEASE SUBSCRIBE AND CHECK OUT MORE VIDEOS&#10;http://youtube.com/theannieelainey" title="HOW TO SPOT A FAKE DISABILITY [CC]">
            <a:hlinkClick r:id="rId3"/>
          </p:cNvPr>
          <p:cNvPicPr preferRelativeResize="0"/>
          <p:nvPr/>
        </p:nvPicPr>
        <p:blipFill>
          <a:blip r:embed="rId4">
            <a:alphaModFix/>
          </a:blip>
          <a:stretch>
            <a:fillRect/>
          </a:stretch>
        </p:blipFill>
        <p:spPr>
          <a:xfrm>
            <a:off x="5403175" y="1320675"/>
            <a:ext cx="3020825" cy="22656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23"/>
                                        </p:tgtEl>
                                        <p:attrNameLst>
                                          <p:attrName>style.visibility</p:attrName>
                                        </p:attrNameLst>
                                      </p:cBhvr>
                                      <p:to>
                                        <p:strVal val="visible"/>
                                      </p:to>
                                    </p:set>
                                    <p:animEffect transition="in" filter="fade">
                                      <p:cBhvr>
                                        <p:cTn id="7" dur="1000"/>
                                        <p:tgtEl>
                                          <p:spTgt spid="12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27"/>
        <p:cNvGrpSpPr/>
        <p:nvPr/>
      </p:nvGrpSpPr>
      <p:grpSpPr>
        <a:xfrm>
          <a:off x="0" y="0"/>
          <a:ext cx="0" cy="0"/>
          <a:chOff x="0" y="0"/>
          <a:chExt cx="0" cy="0"/>
        </a:xfrm>
      </p:grpSpPr>
      <p:sp>
        <p:nvSpPr>
          <p:cNvPr id="1228" name="Google Shape;1228;p52"/>
          <p:cNvSpPr txBox="1">
            <a:spLocks noGrp="1"/>
          </p:cNvSpPr>
          <p:nvPr>
            <p:ph type="title"/>
          </p:nvPr>
        </p:nvSpPr>
        <p:spPr>
          <a:xfrm>
            <a:off x="720000" y="477600"/>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Discussion: Ableism in the Writing Center</a:t>
            </a:r>
            <a:endParaRPr/>
          </a:p>
        </p:txBody>
      </p:sp>
      <p:sp>
        <p:nvSpPr>
          <p:cNvPr id="1229" name="Google Shape;1229;p52"/>
          <p:cNvSpPr txBox="1">
            <a:spLocks noGrp="1"/>
          </p:cNvSpPr>
          <p:nvPr>
            <p:ph type="subTitle" idx="1"/>
          </p:nvPr>
        </p:nvSpPr>
        <p:spPr>
          <a:xfrm>
            <a:off x="738975" y="1361100"/>
            <a:ext cx="7685100" cy="3207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p>
          <a:p>
            <a:pPr marL="0" lvl="0" indent="0" algn="l" rtl="0">
              <a:spcBef>
                <a:spcPts val="1600"/>
              </a:spcBef>
              <a:spcAft>
                <a:spcPts val="0"/>
              </a:spcAft>
              <a:buNone/>
            </a:pPr>
            <a:r>
              <a:rPr lang="en" sz="2000" b="1"/>
              <a:t>Let’s discuss the ways that we see ableism operating in the writing center</a:t>
            </a:r>
            <a:r>
              <a:rPr lang="en" sz="2000"/>
              <a:t>. </a:t>
            </a:r>
            <a:endParaRPr sz="2000"/>
          </a:p>
          <a:p>
            <a:pPr marL="0" lvl="0" indent="0" algn="l" rtl="0">
              <a:spcBef>
                <a:spcPts val="1600"/>
              </a:spcBef>
              <a:spcAft>
                <a:spcPts val="0"/>
              </a:spcAft>
              <a:buNone/>
            </a:pPr>
            <a:r>
              <a:rPr lang="en" sz="2000"/>
              <a:t>You may want to think about practices, policies, assumptions, environments, etc. </a:t>
            </a:r>
            <a:endParaRPr sz="2000"/>
          </a:p>
          <a:p>
            <a:pPr marL="457200" lvl="0" indent="-355600" algn="l" rtl="0">
              <a:spcBef>
                <a:spcPts val="1600"/>
              </a:spcBef>
              <a:spcAft>
                <a:spcPts val="0"/>
              </a:spcAft>
              <a:buSzPts val="2000"/>
              <a:buChar char="➢"/>
            </a:pPr>
            <a:r>
              <a:rPr lang="en" sz="2000"/>
              <a:t>Please feel free to use the “raise hand” button or the chat.</a:t>
            </a:r>
            <a:endParaRPr sz="2000"/>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ass Media Agency by Slidesgo">
  <a:themeElements>
    <a:clrScheme name="Simple Light">
      <a:dk1>
        <a:srgbClr val="000000"/>
      </a:dk1>
      <a:lt1>
        <a:srgbClr val="FFFFFF"/>
      </a:lt1>
      <a:dk2>
        <a:srgbClr val="595959"/>
      </a:dk2>
      <a:lt2>
        <a:srgbClr val="EEEEEE"/>
      </a:lt2>
      <a:accent1>
        <a:srgbClr val="FF4F4F"/>
      </a:accent1>
      <a:accent2>
        <a:srgbClr val="EFEFEF"/>
      </a:accent2>
      <a:accent3>
        <a:srgbClr val="B7B7B7"/>
      </a:accent3>
      <a:accent4>
        <a:srgbClr val="666666"/>
      </a:accent4>
      <a:accent5>
        <a:srgbClr val="434343"/>
      </a:accent5>
      <a:accent6>
        <a:srgbClr val="000000"/>
      </a:accent6>
      <a:hlink>
        <a:srgbClr val="FF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2931</Words>
  <Application>Microsoft Office PowerPoint</Application>
  <PresentationFormat>On-screen Show (16:9)</PresentationFormat>
  <Paragraphs>100</Paragraphs>
  <Slides>15</Slides>
  <Notes>15</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15</vt:i4>
      </vt:variant>
    </vt:vector>
  </HeadingPairs>
  <TitlesOfParts>
    <vt:vector size="22" baseType="lpstr">
      <vt:lpstr>Arial</vt:lpstr>
      <vt:lpstr>Staatliches</vt:lpstr>
      <vt:lpstr>Raleway Thin</vt:lpstr>
      <vt:lpstr>Lato</vt:lpstr>
      <vt:lpstr>Open Sans</vt:lpstr>
      <vt:lpstr>Simple Light</vt:lpstr>
      <vt:lpstr>Mass Media Agency by Slidesgo</vt:lpstr>
      <vt:lpstr>Expanding Disability Access: Developing your Multimodal Toolkit for Tutoring Sessions</vt:lpstr>
      <vt:lpstr>Access Statement</vt:lpstr>
      <vt:lpstr>Materials</vt:lpstr>
      <vt:lpstr>Agenda</vt:lpstr>
      <vt:lpstr>Disability</vt:lpstr>
      <vt:lpstr>Social Model of Disability</vt:lpstr>
      <vt:lpstr>Example</vt:lpstr>
      <vt:lpstr>Ableism </vt:lpstr>
      <vt:lpstr>Discussion: Ableism in the Writing Center</vt:lpstr>
      <vt:lpstr>Multimodal Toolkit</vt:lpstr>
      <vt:lpstr>The Multimodal Toolkit</vt:lpstr>
      <vt:lpstr>The University of Wisconsin at Madison’s Multimodal Toolkit</vt:lpstr>
      <vt:lpstr>Creating a Multimodal Toolkit- OWCA Version</vt:lpstr>
      <vt:lpstr>Discussion: Creating a Multimodal Toolkit- OWCA Version</vt:lpstr>
      <vt:lpstr>Thank you!   Ellen Cecil-Lemkin |cecillemkin@wisc.edu Lisa Marvel Johnson | lmjohnson32@wisc.edu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Expanding Disability Access: Developing your Multimodal Toolkit for Tutoring Sessions</dc:title>
  <cp:lastModifiedBy>Jenelle Dembsey</cp:lastModifiedBy>
  <cp:revision>1</cp:revision>
  <dcterms:modified xsi:type="dcterms:W3CDTF">2021-09-27T19:39:49Z</dcterms:modified>
</cp:coreProperties>
</file>