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7"/>
  </p:notesMasterIdLst>
  <p:sldIdLst>
    <p:sldId id="256" r:id="rId2"/>
    <p:sldId id="257" r:id="rId3"/>
    <p:sldId id="258" r:id="rId4"/>
    <p:sldId id="259" r:id="rId5"/>
    <p:sldId id="260" r:id="rId6"/>
  </p:sldIdLst>
  <p:sldSz cx="9144000" cy="5143500" type="screen16x9"/>
  <p:notesSz cx="6858000" cy="9144000"/>
  <p:embeddedFontLst>
    <p:embeddedFont>
      <p:font typeface="Merriweather" panose="00000500000000000000" pitchFamily="2" charset="0"/>
      <p:regular r:id="rId8"/>
      <p:bold r:id="rId9"/>
      <p:italic r:id="rId10"/>
      <p:boldItalic r:id="rId11"/>
    </p:embeddedFont>
    <p:embeddedFont>
      <p:font typeface="Roboto" panose="02000000000000000000" pitchFamily="2" charset="0"/>
      <p:regular r:id="rId12"/>
      <p:bold r:id="rId13"/>
      <p:italic r:id="rId14"/>
      <p:boldItalic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9" d="100"/>
          <a:sy n="99" d="100"/>
        </p:scale>
        <p:origin x="437" y="7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font" Target="fonts/font8.fntdata"/><Relationship Id="rId10" Type="http://schemas.openxmlformats.org/officeDocument/2006/relationships/font" Target="fonts/font3.fntdata"/><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font" Target="fonts/font7.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edaed5d02f_0_5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edaed5d02f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edaed5d02f_0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edaed5d02f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edaed5d02f_0_7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edaed5d02f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edaed5d02f_0_7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edaed5d02f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sp>
        <p:nvSpPr>
          <p:cNvPr id="10" name="Google Shape;10;p2"/>
          <p:cNvSpPr/>
          <p:nvPr/>
        </p:nvSpPr>
        <p:spPr>
          <a:xfrm>
            <a:off x="-125" y="0"/>
            <a:ext cx="9144250" cy="4398100"/>
          </a:xfrm>
          <a:custGeom>
            <a:avLst/>
            <a:gdLst/>
            <a:ahLst/>
            <a:cxnLst/>
            <a:rect l="l" t="t" r="r" b="b"/>
            <a:pathLst>
              <a:path w="365770" h="175924" extrusionOk="0">
                <a:moveTo>
                  <a:pt x="0" y="0"/>
                </a:moveTo>
                <a:lnTo>
                  <a:pt x="365770" y="0"/>
                </a:lnTo>
                <a:lnTo>
                  <a:pt x="365760" y="70914"/>
                </a:lnTo>
                <a:lnTo>
                  <a:pt x="0" y="175924"/>
                </a:lnTo>
                <a:close/>
              </a:path>
            </a:pathLst>
          </a:custGeom>
          <a:solidFill>
            <a:schemeClr val="lt1"/>
          </a:solidFill>
          <a:ln>
            <a:noFill/>
          </a:ln>
        </p:spPr>
      </p:sp>
      <p:sp>
        <p:nvSpPr>
          <p:cNvPr id="11" name="Google Shape;11;p2"/>
          <p:cNvSpPr txBox="1">
            <a:spLocks noGrp="1"/>
          </p:cNvSpPr>
          <p:nvPr>
            <p:ph type="ctrTitle"/>
          </p:nvPr>
        </p:nvSpPr>
        <p:spPr>
          <a:xfrm>
            <a:off x="311700" y="539725"/>
            <a:ext cx="8520600" cy="1282500"/>
          </a:xfrm>
          <a:prstGeom prst="rect">
            <a:avLst/>
          </a:prstGeom>
        </p:spPr>
        <p:txBody>
          <a:bodyPr spcFirstLastPara="1" wrap="square" lIns="91425" tIns="91425" rIns="91425" bIns="91425" anchor="t" anchorCtr="0">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12" name="Google Shape;12;p2"/>
          <p:cNvSpPr txBox="1">
            <a:spLocks noGrp="1"/>
          </p:cNvSpPr>
          <p:nvPr>
            <p:ph type="subTitle" idx="1"/>
          </p:nvPr>
        </p:nvSpPr>
        <p:spPr>
          <a:xfrm>
            <a:off x="311700" y="1878560"/>
            <a:ext cx="4242600" cy="7383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2"/>
              </a:buClr>
              <a:buSzPts val="1600"/>
              <a:buNone/>
              <a:defRPr sz="1600">
                <a:solidFill>
                  <a:schemeClr val="lt2"/>
                </a:solidFill>
              </a:defRPr>
            </a:lvl1pPr>
            <a:lvl2pPr lvl="1">
              <a:lnSpc>
                <a:spcPct val="100000"/>
              </a:lnSpc>
              <a:spcBef>
                <a:spcPts val="0"/>
              </a:spcBef>
              <a:spcAft>
                <a:spcPts val="0"/>
              </a:spcAft>
              <a:buClr>
                <a:schemeClr val="lt2"/>
              </a:buClr>
              <a:buSzPts val="1600"/>
              <a:buNone/>
              <a:defRPr sz="1600">
                <a:solidFill>
                  <a:schemeClr val="lt2"/>
                </a:solidFill>
              </a:defRPr>
            </a:lvl2pPr>
            <a:lvl3pPr lvl="2">
              <a:lnSpc>
                <a:spcPct val="100000"/>
              </a:lnSpc>
              <a:spcBef>
                <a:spcPts val="0"/>
              </a:spcBef>
              <a:spcAft>
                <a:spcPts val="0"/>
              </a:spcAft>
              <a:buClr>
                <a:schemeClr val="lt2"/>
              </a:buClr>
              <a:buSzPts val="1600"/>
              <a:buNone/>
              <a:defRPr sz="1600">
                <a:solidFill>
                  <a:schemeClr val="lt2"/>
                </a:solidFill>
              </a:defRPr>
            </a:lvl3pPr>
            <a:lvl4pPr lvl="3">
              <a:lnSpc>
                <a:spcPct val="100000"/>
              </a:lnSpc>
              <a:spcBef>
                <a:spcPts val="0"/>
              </a:spcBef>
              <a:spcAft>
                <a:spcPts val="0"/>
              </a:spcAft>
              <a:buClr>
                <a:schemeClr val="lt2"/>
              </a:buClr>
              <a:buSzPts val="1600"/>
              <a:buNone/>
              <a:defRPr sz="1600">
                <a:solidFill>
                  <a:schemeClr val="lt2"/>
                </a:solidFill>
              </a:defRPr>
            </a:lvl4pPr>
            <a:lvl5pPr lvl="4">
              <a:lnSpc>
                <a:spcPct val="100000"/>
              </a:lnSpc>
              <a:spcBef>
                <a:spcPts val="0"/>
              </a:spcBef>
              <a:spcAft>
                <a:spcPts val="0"/>
              </a:spcAft>
              <a:buClr>
                <a:schemeClr val="lt2"/>
              </a:buClr>
              <a:buSzPts val="1600"/>
              <a:buNone/>
              <a:defRPr sz="1600">
                <a:solidFill>
                  <a:schemeClr val="lt2"/>
                </a:solidFill>
              </a:defRPr>
            </a:lvl5pPr>
            <a:lvl6pPr lvl="5">
              <a:lnSpc>
                <a:spcPct val="100000"/>
              </a:lnSpc>
              <a:spcBef>
                <a:spcPts val="0"/>
              </a:spcBef>
              <a:spcAft>
                <a:spcPts val="0"/>
              </a:spcAft>
              <a:buClr>
                <a:schemeClr val="lt2"/>
              </a:buClr>
              <a:buSzPts val="1600"/>
              <a:buNone/>
              <a:defRPr sz="1600">
                <a:solidFill>
                  <a:schemeClr val="lt2"/>
                </a:solidFill>
              </a:defRPr>
            </a:lvl6pPr>
            <a:lvl7pPr lvl="6">
              <a:lnSpc>
                <a:spcPct val="100000"/>
              </a:lnSpc>
              <a:spcBef>
                <a:spcPts val="0"/>
              </a:spcBef>
              <a:spcAft>
                <a:spcPts val="0"/>
              </a:spcAft>
              <a:buClr>
                <a:schemeClr val="lt2"/>
              </a:buClr>
              <a:buSzPts val="1600"/>
              <a:buNone/>
              <a:defRPr sz="1600">
                <a:solidFill>
                  <a:schemeClr val="lt2"/>
                </a:solidFill>
              </a:defRPr>
            </a:lvl7pPr>
            <a:lvl8pPr lvl="7">
              <a:lnSpc>
                <a:spcPct val="100000"/>
              </a:lnSpc>
              <a:spcBef>
                <a:spcPts val="0"/>
              </a:spcBef>
              <a:spcAft>
                <a:spcPts val="0"/>
              </a:spcAft>
              <a:buClr>
                <a:schemeClr val="lt2"/>
              </a:buClr>
              <a:buSzPts val="1600"/>
              <a:buNone/>
              <a:defRPr sz="1600">
                <a:solidFill>
                  <a:schemeClr val="lt2"/>
                </a:solidFill>
              </a:defRPr>
            </a:lvl8pPr>
            <a:lvl9pPr lvl="8">
              <a:lnSpc>
                <a:spcPct val="100000"/>
              </a:lnSpc>
              <a:spcBef>
                <a:spcPts val="0"/>
              </a:spcBef>
              <a:spcAft>
                <a:spcPts val="0"/>
              </a:spcAft>
              <a:buClr>
                <a:schemeClr val="lt2"/>
              </a:buClr>
              <a:buSzPts val="1600"/>
              <a:buNone/>
              <a:defRPr sz="1600">
                <a:solidFill>
                  <a:schemeClr val="lt2"/>
                </a:solidFill>
              </a:defRPr>
            </a:lvl9pPr>
          </a:lstStyle>
          <a:p>
            <a:endParaRPr/>
          </a:p>
        </p:txBody>
      </p:sp>
      <p:sp>
        <p:nvSpPr>
          <p:cNvPr id="13" name="Google Shape;13;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54"/>
        <p:cNvGrpSpPr/>
        <p:nvPr/>
      </p:nvGrpSpPr>
      <p:grpSpPr>
        <a:xfrm>
          <a:off x="0" y="0"/>
          <a:ext cx="0" cy="0"/>
          <a:chOff x="0" y="0"/>
          <a:chExt cx="0" cy="0"/>
        </a:xfrm>
      </p:grpSpPr>
      <p:sp>
        <p:nvSpPr>
          <p:cNvPr id="55" name="Google Shape;55;p11"/>
          <p:cNvSpPr txBox="1">
            <a:spLocks noGrp="1"/>
          </p:cNvSpPr>
          <p:nvPr>
            <p:ph type="title" hasCustomPrompt="1"/>
          </p:nvPr>
        </p:nvSpPr>
        <p:spPr>
          <a:xfrm>
            <a:off x="311750" y="831175"/>
            <a:ext cx="5334900" cy="12447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10000"/>
              <a:buNone/>
              <a:defRPr sz="10000">
                <a:solidFill>
                  <a:schemeClr val="lt1"/>
                </a:solidFill>
              </a:defRPr>
            </a:lvl1pPr>
            <a:lvl2pPr lvl="1">
              <a:spcBef>
                <a:spcPts val="0"/>
              </a:spcBef>
              <a:spcAft>
                <a:spcPts val="0"/>
              </a:spcAft>
              <a:buClr>
                <a:schemeClr val="lt1"/>
              </a:buClr>
              <a:buSzPts val="10000"/>
              <a:buNone/>
              <a:defRPr sz="10000">
                <a:solidFill>
                  <a:schemeClr val="lt1"/>
                </a:solidFill>
              </a:defRPr>
            </a:lvl2pPr>
            <a:lvl3pPr lvl="2">
              <a:spcBef>
                <a:spcPts val="0"/>
              </a:spcBef>
              <a:spcAft>
                <a:spcPts val="0"/>
              </a:spcAft>
              <a:buClr>
                <a:schemeClr val="lt1"/>
              </a:buClr>
              <a:buSzPts val="10000"/>
              <a:buNone/>
              <a:defRPr sz="10000">
                <a:solidFill>
                  <a:schemeClr val="lt1"/>
                </a:solidFill>
              </a:defRPr>
            </a:lvl3pPr>
            <a:lvl4pPr lvl="3">
              <a:spcBef>
                <a:spcPts val="0"/>
              </a:spcBef>
              <a:spcAft>
                <a:spcPts val="0"/>
              </a:spcAft>
              <a:buClr>
                <a:schemeClr val="lt1"/>
              </a:buClr>
              <a:buSzPts val="10000"/>
              <a:buNone/>
              <a:defRPr sz="10000">
                <a:solidFill>
                  <a:schemeClr val="lt1"/>
                </a:solidFill>
              </a:defRPr>
            </a:lvl4pPr>
            <a:lvl5pPr lvl="4">
              <a:spcBef>
                <a:spcPts val="0"/>
              </a:spcBef>
              <a:spcAft>
                <a:spcPts val="0"/>
              </a:spcAft>
              <a:buClr>
                <a:schemeClr val="lt1"/>
              </a:buClr>
              <a:buSzPts val="10000"/>
              <a:buNone/>
              <a:defRPr sz="10000">
                <a:solidFill>
                  <a:schemeClr val="lt1"/>
                </a:solidFill>
              </a:defRPr>
            </a:lvl5pPr>
            <a:lvl6pPr lvl="5">
              <a:spcBef>
                <a:spcPts val="0"/>
              </a:spcBef>
              <a:spcAft>
                <a:spcPts val="0"/>
              </a:spcAft>
              <a:buClr>
                <a:schemeClr val="lt1"/>
              </a:buClr>
              <a:buSzPts val="10000"/>
              <a:buNone/>
              <a:defRPr sz="10000">
                <a:solidFill>
                  <a:schemeClr val="lt1"/>
                </a:solidFill>
              </a:defRPr>
            </a:lvl6pPr>
            <a:lvl7pPr lvl="6">
              <a:spcBef>
                <a:spcPts val="0"/>
              </a:spcBef>
              <a:spcAft>
                <a:spcPts val="0"/>
              </a:spcAft>
              <a:buClr>
                <a:schemeClr val="lt1"/>
              </a:buClr>
              <a:buSzPts val="10000"/>
              <a:buNone/>
              <a:defRPr sz="10000">
                <a:solidFill>
                  <a:schemeClr val="lt1"/>
                </a:solidFill>
              </a:defRPr>
            </a:lvl7pPr>
            <a:lvl8pPr lvl="7">
              <a:spcBef>
                <a:spcPts val="0"/>
              </a:spcBef>
              <a:spcAft>
                <a:spcPts val="0"/>
              </a:spcAft>
              <a:buClr>
                <a:schemeClr val="lt1"/>
              </a:buClr>
              <a:buSzPts val="10000"/>
              <a:buNone/>
              <a:defRPr sz="10000">
                <a:solidFill>
                  <a:schemeClr val="lt1"/>
                </a:solidFill>
              </a:defRPr>
            </a:lvl8pPr>
            <a:lvl9pPr lvl="8">
              <a:spcBef>
                <a:spcPts val="0"/>
              </a:spcBef>
              <a:spcAft>
                <a:spcPts val="0"/>
              </a:spcAft>
              <a:buClr>
                <a:schemeClr val="lt1"/>
              </a:buClr>
              <a:buSzPts val="10000"/>
              <a:buNone/>
              <a:defRPr sz="10000">
                <a:solidFill>
                  <a:schemeClr val="lt1"/>
                </a:solidFill>
              </a:defRPr>
            </a:lvl9pPr>
          </a:lstStyle>
          <a:p>
            <a:r>
              <a:t>xx%</a:t>
            </a:r>
          </a:p>
        </p:txBody>
      </p:sp>
      <p:sp>
        <p:nvSpPr>
          <p:cNvPr id="56" name="Google Shape;56;p11"/>
          <p:cNvSpPr txBox="1">
            <a:spLocks noGrp="1"/>
          </p:cNvSpPr>
          <p:nvPr>
            <p:ph type="body" idx="1"/>
          </p:nvPr>
        </p:nvSpPr>
        <p:spPr>
          <a:xfrm>
            <a:off x="311700" y="2121425"/>
            <a:ext cx="5334900" cy="942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Clr>
                <a:schemeClr val="accent2"/>
              </a:buClr>
              <a:buSzPts val="1300"/>
              <a:buChar char="●"/>
              <a:defRPr>
                <a:solidFill>
                  <a:schemeClr val="accent2"/>
                </a:solidFill>
              </a:defRPr>
            </a:lvl1pPr>
            <a:lvl2pPr marL="914400" lvl="1" indent="-298450">
              <a:spcBef>
                <a:spcPts val="0"/>
              </a:spcBef>
              <a:spcAft>
                <a:spcPts val="0"/>
              </a:spcAft>
              <a:buClr>
                <a:schemeClr val="accent2"/>
              </a:buClr>
              <a:buSzPts val="1100"/>
              <a:buChar char="○"/>
              <a:defRPr>
                <a:solidFill>
                  <a:schemeClr val="accent2"/>
                </a:solidFill>
              </a:defRPr>
            </a:lvl2pPr>
            <a:lvl3pPr marL="1371600" lvl="2" indent="-298450">
              <a:spcBef>
                <a:spcPts val="0"/>
              </a:spcBef>
              <a:spcAft>
                <a:spcPts val="0"/>
              </a:spcAft>
              <a:buClr>
                <a:schemeClr val="accent2"/>
              </a:buClr>
              <a:buSzPts val="1100"/>
              <a:buChar char="■"/>
              <a:defRPr>
                <a:solidFill>
                  <a:schemeClr val="accent2"/>
                </a:solidFill>
              </a:defRPr>
            </a:lvl3pPr>
            <a:lvl4pPr marL="1828800" lvl="3" indent="-298450">
              <a:spcBef>
                <a:spcPts val="0"/>
              </a:spcBef>
              <a:spcAft>
                <a:spcPts val="0"/>
              </a:spcAft>
              <a:buClr>
                <a:schemeClr val="accent2"/>
              </a:buClr>
              <a:buSzPts val="1100"/>
              <a:buChar char="●"/>
              <a:defRPr>
                <a:solidFill>
                  <a:schemeClr val="accent2"/>
                </a:solidFill>
              </a:defRPr>
            </a:lvl4pPr>
            <a:lvl5pPr marL="2286000" lvl="4" indent="-298450">
              <a:spcBef>
                <a:spcPts val="0"/>
              </a:spcBef>
              <a:spcAft>
                <a:spcPts val="0"/>
              </a:spcAft>
              <a:buClr>
                <a:schemeClr val="accent2"/>
              </a:buClr>
              <a:buSzPts val="1100"/>
              <a:buChar char="○"/>
              <a:defRPr>
                <a:solidFill>
                  <a:schemeClr val="accent2"/>
                </a:solidFill>
              </a:defRPr>
            </a:lvl5pPr>
            <a:lvl6pPr marL="2743200" lvl="5" indent="-298450">
              <a:spcBef>
                <a:spcPts val="0"/>
              </a:spcBef>
              <a:spcAft>
                <a:spcPts val="0"/>
              </a:spcAft>
              <a:buClr>
                <a:schemeClr val="accent2"/>
              </a:buClr>
              <a:buSzPts val="1100"/>
              <a:buChar char="■"/>
              <a:defRPr>
                <a:solidFill>
                  <a:schemeClr val="accent2"/>
                </a:solidFill>
              </a:defRPr>
            </a:lvl6pPr>
            <a:lvl7pPr marL="3200400" lvl="6" indent="-298450">
              <a:spcBef>
                <a:spcPts val="0"/>
              </a:spcBef>
              <a:spcAft>
                <a:spcPts val="0"/>
              </a:spcAft>
              <a:buClr>
                <a:schemeClr val="accent2"/>
              </a:buClr>
              <a:buSzPts val="1100"/>
              <a:buChar char="●"/>
              <a:defRPr>
                <a:solidFill>
                  <a:schemeClr val="accent2"/>
                </a:solidFill>
              </a:defRPr>
            </a:lvl7pPr>
            <a:lvl8pPr marL="3657600" lvl="7" indent="-298450">
              <a:spcBef>
                <a:spcPts val="0"/>
              </a:spcBef>
              <a:spcAft>
                <a:spcPts val="0"/>
              </a:spcAft>
              <a:buClr>
                <a:schemeClr val="accent2"/>
              </a:buClr>
              <a:buSzPts val="1100"/>
              <a:buChar char="○"/>
              <a:defRPr>
                <a:solidFill>
                  <a:schemeClr val="accent2"/>
                </a:solidFill>
              </a:defRPr>
            </a:lvl8pPr>
            <a:lvl9pPr marL="4114800" lvl="8" indent="-298450">
              <a:spcBef>
                <a:spcPts val="0"/>
              </a:spcBef>
              <a:spcAft>
                <a:spcPts val="0"/>
              </a:spcAft>
              <a:buClr>
                <a:schemeClr val="accent2"/>
              </a:buClr>
              <a:buSzPts val="1100"/>
              <a:buChar char="■"/>
              <a:defRPr>
                <a:solidFill>
                  <a:schemeClr val="accent2"/>
                </a:solidFill>
              </a:defRPr>
            </a:lvl9pPr>
          </a:lstStyle>
          <a:p>
            <a:endParaRPr/>
          </a:p>
        </p:txBody>
      </p:sp>
      <p:sp>
        <p:nvSpPr>
          <p:cNvPr id="57" name="Google Shape;5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8"/>
        <p:cNvGrpSpPr/>
        <p:nvPr/>
      </p:nvGrpSpPr>
      <p:grpSpPr>
        <a:xfrm>
          <a:off x="0" y="0"/>
          <a:ext cx="0" cy="0"/>
          <a:chOff x="0" y="0"/>
          <a:chExt cx="0" cy="0"/>
        </a:xfrm>
      </p:grpSpPr>
      <p:sp>
        <p:nvSpPr>
          <p:cNvPr id="59" name="Google Shape;5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3"/>
        </a:solidFill>
        <a:effectLst/>
      </p:bgPr>
    </p:bg>
    <p:spTree>
      <p:nvGrpSpPr>
        <p:cNvPr id="1" name="Shape 14"/>
        <p:cNvGrpSpPr/>
        <p:nvPr/>
      </p:nvGrpSpPr>
      <p:grpSpPr>
        <a:xfrm>
          <a:off x="0" y="0"/>
          <a:ext cx="0" cy="0"/>
          <a:chOff x="0" y="0"/>
          <a:chExt cx="0" cy="0"/>
        </a:xfrm>
      </p:grpSpPr>
      <p:sp>
        <p:nvSpPr>
          <p:cNvPr id="15" name="Google Shape;15;p3"/>
          <p:cNvSpPr/>
          <p:nvPr/>
        </p:nvSpPr>
        <p:spPr>
          <a:xfrm>
            <a:off x="0" y="48099"/>
            <a:ext cx="9144250" cy="4398100"/>
          </a:xfrm>
          <a:custGeom>
            <a:avLst/>
            <a:gdLst/>
            <a:ahLst/>
            <a:cxnLst/>
            <a:rect l="l" t="t" r="r" b="b"/>
            <a:pathLst>
              <a:path w="365770" h="175924" extrusionOk="0">
                <a:moveTo>
                  <a:pt x="0" y="0"/>
                </a:moveTo>
                <a:lnTo>
                  <a:pt x="365770" y="0"/>
                </a:lnTo>
                <a:lnTo>
                  <a:pt x="365760" y="70914"/>
                </a:lnTo>
                <a:lnTo>
                  <a:pt x="0" y="175924"/>
                </a:lnTo>
                <a:close/>
              </a:path>
            </a:pathLst>
          </a:custGeom>
          <a:solidFill>
            <a:schemeClr val="lt1"/>
          </a:solidFill>
          <a:ln>
            <a:noFill/>
          </a:ln>
        </p:spPr>
      </p:sp>
      <p:sp>
        <p:nvSpPr>
          <p:cNvPr id="16" name="Google Shape;16;p3"/>
          <p:cNvSpPr/>
          <p:nvPr/>
        </p:nvSpPr>
        <p:spPr>
          <a:xfrm>
            <a:off x="0" y="0"/>
            <a:ext cx="9144250" cy="4398100"/>
          </a:xfrm>
          <a:custGeom>
            <a:avLst/>
            <a:gdLst/>
            <a:ahLst/>
            <a:cxnLst/>
            <a:rect l="l" t="t" r="r" b="b"/>
            <a:pathLst>
              <a:path w="365770" h="175924" extrusionOk="0">
                <a:moveTo>
                  <a:pt x="0" y="0"/>
                </a:moveTo>
                <a:lnTo>
                  <a:pt x="365770" y="0"/>
                </a:lnTo>
                <a:lnTo>
                  <a:pt x="365760" y="70914"/>
                </a:lnTo>
                <a:lnTo>
                  <a:pt x="0" y="175924"/>
                </a:lnTo>
                <a:close/>
              </a:path>
            </a:pathLst>
          </a:custGeom>
          <a:solidFill>
            <a:schemeClr val="accent3"/>
          </a:solidFill>
          <a:ln>
            <a:noFill/>
          </a:ln>
        </p:spPr>
      </p:sp>
      <p:sp>
        <p:nvSpPr>
          <p:cNvPr id="17" name="Google Shape;17;p3"/>
          <p:cNvSpPr txBox="1">
            <a:spLocks noGrp="1"/>
          </p:cNvSpPr>
          <p:nvPr>
            <p:ph type="title"/>
          </p:nvPr>
        </p:nvSpPr>
        <p:spPr>
          <a:xfrm>
            <a:off x="311700" y="539725"/>
            <a:ext cx="8520600" cy="1282500"/>
          </a:xfrm>
          <a:prstGeom prst="rect">
            <a:avLst/>
          </a:prstGeom>
        </p:spPr>
        <p:txBody>
          <a:bodyPr spcFirstLastPara="1" wrap="square" lIns="91425" tIns="91425" rIns="91425" bIns="91425" anchor="t" anchorCtr="0">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18" name="Google Shape;18;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
        <p:cNvGrpSpPr/>
        <p:nvPr/>
      </p:nvGrpSpPr>
      <p:grpSpPr>
        <a:xfrm>
          <a:off x="0" y="0"/>
          <a:ext cx="0" cy="0"/>
          <a:chOff x="0" y="0"/>
          <a:chExt cx="0" cy="0"/>
        </a:xfrm>
      </p:grpSpPr>
      <p:sp>
        <p:nvSpPr>
          <p:cNvPr id="20" name="Google Shape;20;p4"/>
          <p:cNvSpPr/>
          <p:nvPr/>
        </p:nvSpPr>
        <p:spPr>
          <a:xfrm>
            <a:off x="0" y="0"/>
            <a:ext cx="4314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p:nvPr/>
        </p:nvSpPr>
        <p:spPr>
          <a:xfrm>
            <a:off x="0" y="44125"/>
            <a:ext cx="4313625" cy="4399375"/>
          </a:xfrm>
          <a:custGeom>
            <a:avLst/>
            <a:gdLst/>
            <a:ahLst/>
            <a:cxnLst/>
            <a:rect l="l" t="t" r="r" b="b"/>
            <a:pathLst>
              <a:path w="172545" h="175975" extrusionOk="0">
                <a:moveTo>
                  <a:pt x="0" y="157"/>
                </a:moveTo>
                <a:lnTo>
                  <a:pt x="172419" y="0"/>
                </a:lnTo>
                <a:lnTo>
                  <a:pt x="172545" y="126541"/>
                </a:lnTo>
                <a:lnTo>
                  <a:pt x="0" y="175975"/>
                </a:lnTo>
                <a:close/>
              </a:path>
            </a:pathLst>
          </a:custGeom>
          <a:solidFill>
            <a:schemeClr val="accent2"/>
          </a:solidFill>
          <a:ln>
            <a:noFill/>
          </a:ln>
        </p:spPr>
      </p:sp>
      <p:sp>
        <p:nvSpPr>
          <p:cNvPr id="22" name="Google Shape;22;p4"/>
          <p:cNvSpPr/>
          <p:nvPr/>
        </p:nvSpPr>
        <p:spPr>
          <a:xfrm>
            <a:off x="-125" y="0"/>
            <a:ext cx="4316900" cy="4395600"/>
          </a:xfrm>
          <a:custGeom>
            <a:avLst/>
            <a:gdLst/>
            <a:ahLst/>
            <a:cxnLst/>
            <a:rect l="l" t="t" r="r" b="b"/>
            <a:pathLst>
              <a:path w="172676" h="175824" extrusionOk="0">
                <a:moveTo>
                  <a:pt x="0" y="6"/>
                </a:moveTo>
                <a:lnTo>
                  <a:pt x="172676" y="0"/>
                </a:lnTo>
                <a:lnTo>
                  <a:pt x="172562" y="126442"/>
                </a:lnTo>
                <a:lnTo>
                  <a:pt x="0" y="175824"/>
                </a:lnTo>
                <a:close/>
              </a:path>
            </a:pathLst>
          </a:custGeom>
          <a:solidFill>
            <a:schemeClr val="dk1"/>
          </a:solidFill>
          <a:ln>
            <a:noFill/>
          </a:ln>
        </p:spPr>
      </p:sp>
      <p:sp>
        <p:nvSpPr>
          <p:cNvPr id="23" name="Google Shape;23;p4"/>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24" name="Google Shape;24;p4"/>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25" name="Google Shape;25;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6"/>
        <p:cNvGrpSpPr/>
        <p:nvPr/>
      </p:nvGrpSpPr>
      <p:grpSpPr>
        <a:xfrm>
          <a:off x="0" y="0"/>
          <a:ext cx="0" cy="0"/>
          <a:chOff x="0" y="0"/>
          <a:chExt cx="0" cy="0"/>
        </a:xfrm>
      </p:grpSpPr>
      <p:sp>
        <p:nvSpPr>
          <p:cNvPr id="27" name="Google Shape;27;p5"/>
          <p:cNvSpPr/>
          <p:nvPr/>
        </p:nvSpPr>
        <p:spPr>
          <a:xfrm>
            <a:off x="0" y="0"/>
            <a:ext cx="9144000" cy="12771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5"/>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29" name="Google Shape;29;p5"/>
          <p:cNvSpPr txBox="1">
            <a:spLocks noGrp="1"/>
          </p:cNvSpPr>
          <p:nvPr>
            <p:ph type="body" idx="1"/>
          </p:nvPr>
        </p:nvSpPr>
        <p:spPr>
          <a:xfrm>
            <a:off x="311700" y="1505700"/>
            <a:ext cx="3999900" cy="3076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0" name="Google Shape;30;p5"/>
          <p:cNvSpPr txBox="1">
            <a:spLocks noGrp="1"/>
          </p:cNvSpPr>
          <p:nvPr>
            <p:ph type="body" idx="2"/>
          </p:nvPr>
        </p:nvSpPr>
        <p:spPr>
          <a:xfrm>
            <a:off x="4832400" y="1505700"/>
            <a:ext cx="3999900" cy="3076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1" name="Google Shape;31;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2"/>
        <p:cNvGrpSpPr/>
        <p:nvPr/>
      </p:nvGrpSpPr>
      <p:grpSpPr>
        <a:xfrm>
          <a:off x="0" y="0"/>
          <a:ext cx="0" cy="0"/>
          <a:chOff x="0" y="0"/>
          <a:chExt cx="0" cy="0"/>
        </a:xfrm>
      </p:grpSpPr>
      <p:sp>
        <p:nvSpPr>
          <p:cNvPr id="33" name="Google Shape;33;p6"/>
          <p:cNvSpPr/>
          <p:nvPr/>
        </p:nvSpPr>
        <p:spPr>
          <a:xfrm>
            <a:off x="0" y="0"/>
            <a:ext cx="9144000" cy="12771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6"/>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35" name="Google Shape;35;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7"/>
          <p:cNvSpPr/>
          <p:nvPr/>
        </p:nvSpPr>
        <p:spPr>
          <a:xfrm>
            <a:off x="0" y="0"/>
            <a:ext cx="37644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7"/>
          <p:cNvSpPr txBox="1">
            <a:spLocks noGrp="1"/>
          </p:cNvSpPr>
          <p:nvPr>
            <p:ph type="title"/>
          </p:nvPr>
        </p:nvSpPr>
        <p:spPr>
          <a:xfrm>
            <a:off x="311725" y="500925"/>
            <a:ext cx="3127500" cy="18291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39" name="Google Shape;39;p7"/>
          <p:cNvSpPr txBox="1">
            <a:spLocks noGrp="1"/>
          </p:cNvSpPr>
          <p:nvPr>
            <p:ph type="body" idx="1"/>
          </p:nvPr>
        </p:nvSpPr>
        <p:spPr>
          <a:xfrm>
            <a:off x="311700" y="2390650"/>
            <a:ext cx="3127500" cy="22980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Clr>
                <a:schemeClr val="accent2"/>
              </a:buClr>
              <a:buSzPts val="1300"/>
              <a:buChar char="●"/>
              <a:defRPr>
                <a:solidFill>
                  <a:schemeClr val="accent2"/>
                </a:solidFill>
              </a:defRPr>
            </a:lvl1pPr>
            <a:lvl2pPr marL="914400" lvl="1" indent="-298450">
              <a:spcBef>
                <a:spcPts val="0"/>
              </a:spcBef>
              <a:spcAft>
                <a:spcPts val="0"/>
              </a:spcAft>
              <a:buClr>
                <a:schemeClr val="accent2"/>
              </a:buClr>
              <a:buSzPts val="1100"/>
              <a:buChar char="○"/>
              <a:defRPr>
                <a:solidFill>
                  <a:schemeClr val="accent2"/>
                </a:solidFill>
              </a:defRPr>
            </a:lvl2pPr>
            <a:lvl3pPr marL="1371600" lvl="2" indent="-298450">
              <a:spcBef>
                <a:spcPts val="0"/>
              </a:spcBef>
              <a:spcAft>
                <a:spcPts val="0"/>
              </a:spcAft>
              <a:buClr>
                <a:schemeClr val="accent2"/>
              </a:buClr>
              <a:buSzPts val="1100"/>
              <a:buChar char="■"/>
              <a:defRPr>
                <a:solidFill>
                  <a:schemeClr val="accent2"/>
                </a:solidFill>
              </a:defRPr>
            </a:lvl3pPr>
            <a:lvl4pPr marL="1828800" lvl="3" indent="-298450">
              <a:spcBef>
                <a:spcPts val="0"/>
              </a:spcBef>
              <a:spcAft>
                <a:spcPts val="0"/>
              </a:spcAft>
              <a:buClr>
                <a:schemeClr val="accent2"/>
              </a:buClr>
              <a:buSzPts val="1100"/>
              <a:buChar char="●"/>
              <a:defRPr>
                <a:solidFill>
                  <a:schemeClr val="accent2"/>
                </a:solidFill>
              </a:defRPr>
            </a:lvl4pPr>
            <a:lvl5pPr marL="2286000" lvl="4" indent="-298450">
              <a:spcBef>
                <a:spcPts val="0"/>
              </a:spcBef>
              <a:spcAft>
                <a:spcPts val="0"/>
              </a:spcAft>
              <a:buClr>
                <a:schemeClr val="accent2"/>
              </a:buClr>
              <a:buSzPts val="1100"/>
              <a:buChar char="○"/>
              <a:defRPr>
                <a:solidFill>
                  <a:schemeClr val="accent2"/>
                </a:solidFill>
              </a:defRPr>
            </a:lvl5pPr>
            <a:lvl6pPr marL="2743200" lvl="5" indent="-298450">
              <a:spcBef>
                <a:spcPts val="0"/>
              </a:spcBef>
              <a:spcAft>
                <a:spcPts val="0"/>
              </a:spcAft>
              <a:buClr>
                <a:schemeClr val="accent2"/>
              </a:buClr>
              <a:buSzPts val="1100"/>
              <a:buChar char="■"/>
              <a:defRPr>
                <a:solidFill>
                  <a:schemeClr val="accent2"/>
                </a:solidFill>
              </a:defRPr>
            </a:lvl6pPr>
            <a:lvl7pPr marL="3200400" lvl="6" indent="-298450">
              <a:spcBef>
                <a:spcPts val="0"/>
              </a:spcBef>
              <a:spcAft>
                <a:spcPts val="0"/>
              </a:spcAft>
              <a:buClr>
                <a:schemeClr val="accent2"/>
              </a:buClr>
              <a:buSzPts val="1100"/>
              <a:buChar char="●"/>
              <a:defRPr>
                <a:solidFill>
                  <a:schemeClr val="accent2"/>
                </a:solidFill>
              </a:defRPr>
            </a:lvl7pPr>
            <a:lvl8pPr marL="3657600" lvl="7" indent="-298450">
              <a:spcBef>
                <a:spcPts val="0"/>
              </a:spcBef>
              <a:spcAft>
                <a:spcPts val="0"/>
              </a:spcAft>
              <a:buClr>
                <a:schemeClr val="accent2"/>
              </a:buClr>
              <a:buSzPts val="1100"/>
              <a:buChar char="○"/>
              <a:defRPr>
                <a:solidFill>
                  <a:schemeClr val="accent2"/>
                </a:solidFill>
              </a:defRPr>
            </a:lvl8pPr>
            <a:lvl9pPr marL="4114800" lvl="8" indent="-298450">
              <a:spcBef>
                <a:spcPts val="0"/>
              </a:spcBef>
              <a:spcAft>
                <a:spcPts val="0"/>
              </a:spcAft>
              <a:buClr>
                <a:schemeClr val="accent2"/>
              </a:buClr>
              <a:buSzPts val="1100"/>
              <a:buChar char="■"/>
              <a:defRPr>
                <a:solidFill>
                  <a:schemeClr val="accent2"/>
                </a:solidFill>
              </a:defRPr>
            </a:lvl9pPr>
          </a:lstStyle>
          <a:p>
            <a:endParaRPr/>
          </a:p>
        </p:txBody>
      </p:sp>
      <p:sp>
        <p:nvSpPr>
          <p:cNvPr id="40" name="Google Shape;40;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41"/>
        <p:cNvGrpSpPr/>
        <p:nvPr/>
      </p:nvGrpSpPr>
      <p:grpSpPr>
        <a:xfrm>
          <a:off x="0" y="0"/>
          <a:ext cx="0" cy="0"/>
          <a:chOff x="0" y="0"/>
          <a:chExt cx="0" cy="0"/>
        </a:xfrm>
      </p:grpSpPr>
      <p:sp>
        <p:nvSpPr>
          <p:cNvPr id="42" name="Google Shape;42;p8"/>
          <p:cNvSpPr txBox="1">
            <a:spLocks noGrp="1"/>
          </p:cNvSpPr>
          <p:nvPr>
            <p:ph type="title"/>
          </p:nvPr>
        </p:nvSpPr>
        <p:spPr>
          <a:xfrm>
            <a:off x="311675" y="798600"/>
            <a:ext cx="6247800" cy="3546300"/>
          </a:xfrm>
          <a:prstGeom prst="rect">
            <a:avLst/>
          </a:prstGeom>
        </p:spPr>
        <p:txBody>
          <a:bodyPr spcFirstLastPara="1" wrap="square" lIns="91425" tIns="91425" rIns="91425" bIns="91425" anchor="ctr" anchorCtr="0">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43" name="Google Shape;43;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4"/>
        <p:cNvGrpSpPr/>
        <p:nvPr/>
      </p:nvGrpSpPr>
      <p:grpSpPr>
        <a:xfrm>
          <a:off x="0" y="0"/>
          <a:ext cx="0" cy="0"/>
          <a:chOff x="0" y="0"/>
          <a:chExt cx="0" cy="0"/>
        </a:xfrm>
      </p:grpSpPr>
      <p:sp>
        <p:nvSpPr>
          <p:cNvPr id="45" name="Google Shape;45;p9"/>
          <p:cNvSpPr/>
          <p:nvPr/>
        </p:nvSpPr>
        <p:spPr>
          <a:xfrm>
            <a:off x="0" y="0"/>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9"/>
          <p:cNvSpPr txBox="1">
            <a:spLocks noGrp="1"/>
          </p:cNvSpPr>
          <p:nvPr>
            <p:ph type="title"/>
          </p:nvPr>
        </p:nvSpPr>
        <p:spPr>
          <a:xfrm>
            <a:off x="311300" y="500925"/>
            <a:ext cx="3704400" cy="20496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47" name="Google Shape;47;p9"/>
          <p:cNvSpPr txBox="1">
            <a:spLocks noGrp="1"/>
          </p:cNvSpPr>
          <p:nvPr>
            <p:ph type="subTitle" idx="1"/>
          </p:nvPr>
        </p:nvSpPr>
        <p:spPr>
          <a:xfrm>
            <a:off x="304800" y="2626725"/>
            <a:ext cx="3704400" cy="9267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accent2"/>
              </a:buClr>
              <a:buSzPts val="1600"/>
              <a:buNone/>
              <a:defRPr sz="1600">
                <a:solidFill>
                  <a:schemeClr val="accent2"/>
                </a:solidFill>
              </a:defRPr>
            </a:lvl1pPr>
            <a:lvl2pPr lvl="1">
              <a:lnSpc>
                <a:spcPct val="100000"/>
              </a:lnSpc>
              <a:spcBef>
                <a:spcPts val="0"/>
              </a:spcBef>
              <a:spcAft>
                <a:spcPts val="0"/>
              </a:spcAft>
              <a:buClr>
                <a:schemeClr val="accent2"/>
              </a:buClr>
              <a:buSzPts val="1600"/>
              <a:buNone/>
              <a:defRPr sz="1600">
                <a:solidFill>
                  <a:schemeClr val="accent2"/>
                </a:solidFill>
              </a:defRPr>
            </a:lvl2pPr>
            <a:lvl3pPr lvl="2">
              <a:lnSpc>
                <a:spcPct val="100000"/>
              </a:lnSpc>
              <a:spcBef>
                <a:spcPts val="0"/>
              </a:spcBef>
              <a:spcAft>
                <a:spcPts val="0"/>
              </a:spcAft>
              <a:buClr>
                <a:schemeClr val="accent2"/>
              </a:buClr>
              <a:buSzPts val="1600"/>
              <a:buNone/>
              <a:defRPr sz="1600">
                <a:solidFill>
                  <a:schemeClr val="accent2"/>
                </a:solidFill>
              </a:defRPr>
            </a:lvl3pPr>
            <a:lvl4pPr lvl="3">
              <a:lnSpc>
                <a:spcPct val="100000"/>
              </a:lnSpc>
              <a:spcBef>
                <a:spcPts val="0"/>
              </a:spcBef>
              <a:spcAft>
                <a:spcPts val="0"/>
              </a:spcAft>
              <a:buClr>
                <a:schemeClr val="accent2"/>
              </a:buClr>
              <a:buSzPts val="1600"/>
              <a:buNone/>
              <a:defRPr sz="1600">
                <a:solidFill>
                  <a:schemeClr val="accent2"/>
                </a:solidFill>
              </a:defRPr>
            </a:lvl4pPr>
            <a:lvl5pPr lvl="4">
              <a:lnSpc>
                <a:spcPct val="100000"/>
              </a:lnSpc>
              <a:spcBef>
                <a:spcPts val="0"/>
              </a:spcBef>
              <a:spcAft>
                <a:spcPts val="0"/>
              </a:spcAft>
              <a:buClr>
                <a:schemeClr val="accent2"/>
              </a:buClr>
              <a:buSzPts val="1600"/>
              <a:buNone/>
              <a:defRPr sz="1600">
                <a:solidFill>
                  <a:schemeClr val="accent2"/>
                </a:solidFill>
              </a:defRPr>
            </a:lvl5pPr>
            <a:lvl6pPr lvl="5">
              <a:lnSpc>
                <a:spcPct val="100000"/>
              </a:lnSpc>
              <a:spcBef>
                <a:spcPts val="0"/>
              </a:spcBef>
              <a:spcAft>
                <a:spcPts val="0"/>
              </a:spcAft>
              <a:buClr>
                <a:schemeClr val="accent2"/>
              </a:buClr>
              <a:buSzPts val="1600"/>
              <a:buNone/>
              <a:defRPr sz="1600">
                <a:solidFill>
                  <a:schemeClr val="accent2"/>
                </a:solidFill>
              </a:defRPr>
            </a:lvl6pPr>
            <a:lvl7pPr lvl="6">
              <a:lnSpc>
                <a:spcPct val="100000"/>
              </a:lnSpc>
              <a:spcBef>
                <a:spcPts val="0"/>
              </a:spcBef>
              <a:spcAft>
                <a:spcPts val="0"/>
              </a:spcAft>
              <a:buClr>
                <a:schemeClr val="accent2"/>
              </a:buClr>
              <a:buSzPts val="1600"/>
              <a:buNone/>
              <a:defRPr sz="1600">
                <a:solidFill>
                  <a:schemeClr val="accent2"/>
                </a:solidFill>
              </a:defRPr>
            </a:lvl7pPr>
            <a:lvl8pPr lvl="7">
              <a:lnSpc>
                <a:spcPct val="100000"/>
              </a:lnSpc>
              <a:spcBef>
                <a:spcPts val="0"/>
              </a:spcBef>
              <a:spcAft>
                <a:spcPts val="0"/>
              </a:spcAft>
              <a:buClr>
                <a:schemeClr val="accent2"/>
              </a:buClr>
              <a:buSzPts val="1600"/>
              <a:buNone/>
              <a:defRPr sz="1600">
                <a:solidFill>
                  <a:schemeClr val="accent2"/>
                </a:solidFill>
              </a:defRPr>
            </a:lvl8pPr>
            <a:lvl9pPr lvl="8">
              <a:lnSpc>
                <a:spcPct val="100000"/>
              </a:lnSpc>
              <a:spcBef>
                <a:spcPts val="0"/>
              </a:spcBef>
              <a:spcAft>
                <a:spcPts val="0"/>
              </a:spcAft>
              <a:buClr>
                <a:schemeClr val="accent2"/>
              </a:buClr>
              <a:buSzPts val="1600"/>
              <a:buNone/>
              <a:defRPr sz="1600">
                <a:solidFill>
                  <a:schemeClr val="accent2"/>
                </a:solidFill>
              </a:defRPr>
            </a:lvl9pPr>
          </a:lstStyle>
          <a:p>
            <a:endParaRPr/>
          </a:p>
        </p:txBody>
      </p:sp>
      <p:sp>
        <p:nvSpPr>
          <p:cNvPr id="48" name="Google Shape;48;p9"/>
          <p:cNvSpPr txBox="1">
            <a:spLocks noGrp="1"/>
          </p:cNvSpPr>
          <p:nvPr>
            <p:ph type="body" idx="2"/>
          </p:nvPr>
        </p:nvSpPr>
        <p:spPr>
          <a:xfrm>
            <a:off x="4879025" y="500925"/>
            <a:ext cx="3954000" cy="4111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49" name="Google Shape;49;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0"/>
        <p:cNvGrpSpPr/>
        <p:nvPr/>
      </p:nvGrpSpPr>
      <p:grpSpPr>
        <a:xfrm>
          <a:off x="0" y="0"/>
          <a:ext cx="0" cy="0"/>
          <a:chOff x="0" y="0"/>
          <a:chExt cx="0" cy="0"/>
        </a:xfrm>
      </p:grpSpPr>
      <p:sp>
        <p:nvSpPr>
          <p:cNvPr id="51" name="Google Shape;51;p10"/>
          <p:cNvSpPr/>
          <p:nvPr/>
        </p:nvSpPr>
        <p:spPr>
          <a:xfrm>
            <a:off x="0" y="4369000"/>
            <a:ext cx="9144000" cy="7743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10"/>
          <p:cNvSpPr txBox="1">
            <a:spLocks noGrp="1"/>
          </p:cNvSpPr>
          <p:nvPr>
            <p:ph type="body" idx="1"/>
          </p:nvPr>
        </p:nvSpPr>
        <p:spPr>
          <a:xfrm>
            <a:off x="311700" y="4521400"/>
            <a:ext cx="7979400" cy="4605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Clr>
                <a:schemeClr val="lt1"/>
              </a:buClr>
              <a:buSzPts val="1300"/>
              <a:buFont typeface="Merriweather"/>
              <a:buNone/>
              <a:defRPr>
                <a:solidFill>
                  <a:schemeClr val="lt1"/>
                </a:solidFill>
                <a:latin typeface="Merriweather"/>
                <a:ea typeface="Merriweather"/>
                <a:cs typeface="Merriweather"/>
                <a:sym typeface="Merriweather"/>
              </a:defRPr>
            </a:lvl1pPr>
          </a:lstStyle>
          <a:p>
            <a:endParaRPr/>
          </a:p>
        </p:txBody>
      </p:sp>
      <p:sp>
        <p:nvSpPr>
          <p:cNvPr id="53" name="Google Shape;5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paradigm">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1pPr>
            <a:lvl2pPr lvl="1">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2pPr>
            <a:lvl3pPr lvl="2">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3pPr>
            <a:lvl4pPr lvl="3">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4pPr>
            <a:lvl5pPr lvl="4">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5pPr>
            <a:lvl6pPr lvl="5">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6pPr>
            <a:lvl7pPr lvl="6">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7pPr>
            <a:lvl8pPr lvl="7">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8pPr>
            <a:lvl9pPr lvl="8">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dk2"/>
              </a:buClr>
              <a:buSzPts val="1300"/>
              <a:buFont typeface="Roboto"/>
              <a:buChar char="●"/>
              <a:defRPr sz="1300">
                <a:solidFill>
                  <a:schemeClr val="dk2"/>
                </a:solidFill>
                <a:latin typeface="Roboto"/>
                <a:ea typeface="Roboto"/>
                <a:cs typeface="Roboto"/>
                <a:sym typeface="Roboto"/>
              </a:defRPr>
            </a:lvl1pPr>
            <a:lvl2pPr marL="914400" lvl="1"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2pPr>
            <a:lvl3pPr marL="1371600" lvl="2"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3pPr>
            <a:lvl4pPr marL="1828800" lvl="3"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4pPr>
            <a:lvl5pPr marL="2286000" lvl="4"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5pPr>
            <a:lvl6pPr marL="2743200" lvl="5"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6pPr>
            <a:lvl7pPr marL="3200400" lvl="6"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7pPr>
            <a:lvl8pPr marL="3657600" lvl="7"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8pPr>
            <a:lvl9pPr marL="4114800" lvl="8"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latin typeface="Roboto"/>
                <a:ea typeface="Roboto"/>
                <a:cs typeface="Roboto"/>
                <a:sym typeface="Roboto"/>
              </a:defRPr>
            </a:lvl1pPr>
            <a:lvl2pPr lvl="1" algn="r">
              <a:buNone/>
              <a:defRPr sz="1000">
                <a:solidFill>
                  <a:schemeClr val="dk2"/>
                </a:solidFill>
                <a:latin typeface="Roboto"/>
                <a:ea typeface="Roboto"/>
                <a:cs typeface="Roboto"/>
                <a:sym typeface="Roboto"/>
              </a:defRPr>
            </a:lvl2pPr>
            <a:lvl3pPr lvl="2" algn="r">
              <a:buNone/>
              <a:defRPr sz="1000">
                <a:solidFill>
                  <a:schemeClr val="dk2"/>
                </a:solidFill>
                <a:latin typeface="Roboto"/>
                <a:ea typeface="Roboto"/>
                <a:cs typeface="Roboto"/>
                <a:sym typeface="Roboto"/>
              </a:defRPr>
            </a:lvl3pPr>
            <a:lvl4pPr lvl="3" algn="r">
              <a:buNone/>
              <a:defRPr sz="1000">
                <a:solidFill>
                  <a:schemeClr val="dk2"/>
                </a:solidFill>
                <a:latin typeface="Roboto"/>
                <a:ea typeface="Roboto"/>
                <a:cs typeface="Roboto"/>
                <a:sym typeface="Roboto"/>
              </a:defRPr>
            </a:lvl4pPr>
            <a:lvl5pPr lvl="4" algn="r">
              <a:buNone/>
              <a:defRPr sz="1000">
                <a:solidFill>
                  <a:schemeClr val="dk2"/>
                </a:solidFill>
                <a:latin typeface="Roboto"/>
                <a:ea typeface="Roboto"/>
                <a:cs typeface="Roboto"/>
                <a:sym typeface="Roboto"/>
              </a:defRPr>
            </a:lvl5pPr>
            <a:lvl6pPr lvl="5" algn="r">
              <a:buNone/>
              <a:defRPr sz="1000">
                <a:solidFill>
                  <a:schemeClr val="dk2"/>
                </a:solidFill>
                <a:latin typeface="Roboto"/>
                <a:ea typeface="Roboto"/>
                <a:cs typeface="Roboto"/>
                <a:sym typeface="Roboto"/>
              </a:defRPr>
            </a:lvl6pPr>
            <a:lvl7pPr lvl="6" algn="r">
              <a:buNone/>
              <a:defRPr sz="1000">
                <a:solidFill>
                  <a:schemeClr val="dk2"/>
                </a:solidFill>
                <a:latin typeface="Roboto"/>
                <a:ea typeface="Roboto"/>
                <a:cs typeface="Roboto"/>
                <a:sym typeface="Roboto"/>
              </a:defRPr>
            </a:lvl7pPr>
            <a:lvl8pPr lvl="7" algn="r">
              <a:buNone/>
              <a:defRPr sz="1000">
                <a:solidFill>
                  <a:schemeClr val="dk2"/>
                </a:solidFill>
                <a:latin typeface="Roboto"/>
                <a:ea typeface="Roboto"/>
                <a:cs typeface="Roboto"/>
                <a:sym typeface="Roboto"/>
              </a:defRPr>
            </a:lvl8pPr>
            <a:lvl9pPr lvl="8" algn="r">
              <a:buNone/>
              <a:defRPr sz="1000">
                <a:solidFill>
                  <a:schemeClr val="dk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3"/>
          <p:cNvSpPr txBox="1">
            <a:spLocks noGrp="1"/>
          </p:cNvSpPr>
          <p:nvPr>
            <p:ph type="ctrTitle"/>
          </p:nvPr>
        </p:nvSpPr>
        <p:spPr>
          <a:xfrm>
            <a:off x="311700" y="539725"/>
            <a:ext cx="8520600" cy="12825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Leading Towards Interconnectedness</a:t>
            </a:r>
            <a:endParaRPr/>
          </a:p>
        </p:txBody>
      </p:sp>
      <p:sp>
        <p:nvSpPr>
          <p:cNvPr id="65" name="Google Shape;65;p13"/>
          <p:cNvSpPr txBox="1">
            <a:spLocks noGrp="1"/>
          </p:cNvSpPr>
          <p:nvPr>
            <p:ph type="subTitle" idx="1"/>
          </p:nvPr>
        </p:nvSpPr>
        <p:spPr>
          <a:xfrm>
            <a:off x="311700" y="1878560"/>
            <a:ext cx="4242600" cy="738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OWCA 2021 Conference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4"/>
          <p:cNvSpPr txBox="1">
            <a:spLocks noGrp="1"/>
          </p:cNvSpPr>
          <p:nvPr>
            <p:ph type="title"/>
          </p:nvPr>
        </p:nvSpPr>
        <p:spPr>
          <a:xfrm>
            <a:off x="311300" y="500925"/>
            <a:ext cx="3704400" cy="2049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Meet Your Panel</a:t>
            </a:r>
            <a:endParaRPr/>
          </a:p>
        </p:txBody>
      </p:sp>
      <p:sp>
        <p:nvSpPr>
          <p:cNvPr id="71" name="Google Shape;71;p14"/>
          <p:cNvSpPr txBox="1">
            <a:spLocks noGrp="1"/>
          </p:cNvSpPr>
          <p:nvPr>
            <p:ph type="subTitle" idx="1"/>
          </p:nvPr>
        </p:nvSpPr>
        <p:spPr>
          <a:xfrm>
            <a:off x="304800" y="2626725"/>
            <a:ext cx="3704400" cy="926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Moderators:</a:t>
            </a:r>
            <a:endParaRPr/>
          </a:p>
          <a:p>
            <a:pPr marL="0" lvl="0" indent="0" algn="l" rtl="0">
              <a:spcBef>
                <a:spcPts val="0"/>
              </a:spcBef>
              <a:spcAft>
                <a:spcPts val="0"/>
              </a:spcAft>
              <a:buNone/>
            </a:pPr>
            <a:r>
              <a:rPr lang="en"/>
              <a:t>Heidi Marshall, Ed.D.</a:t>
            </a:r>
            <a:endParaRPr/>
          </a:p>
          <a:p>
            <a:pPr marL="0" lvl="0" indent="0" algn="l" rtl="0">
              <a:spcBef>
                <a:spcPts val="0"/>
              </a:spcBef>
              <a:spcAft>
                <a:spcPts val="0"/>
              </a:spcAft>
              <a:buNone/>
            </a:pPr>
            <a:r>
              <a:rPr lang="en"/>
              <a:t>Janine Carlock, </a:t>
            </a:r>
            <a:endParaRPr/>
          </a:p>
        </p:txBody>
      </p:sp>
      <p:sp>
        <p:nvSpPr>
          <p:cNvPr id="72" name="Google Shape;72;p14"/>
          <p:cNvSpPr txBox="1">
            <a:spLocks noGrp="1"/>
          </p:cNvSpPr>
          <p:nvPr>
            <p:ph type="body" idx="2"/>
          </p:nvPr>
        </p:nvSpPr>
        <p:spPr>
          <a:xfrm>
            <a:off x="4879025" y="500925"/>
            <a:ext cx="3954000" cy="41115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Lisa Russell-Pinson, Ph.D.</a:t>
            </a:r>
            <a:endParaRPr/>
          </a:p>
          <a:p>
            <a:pPr marL="0" lvl="0" indent="0" algn="l" rtl="0">
              <a:spcBef>
                <a:spcPts val="1200"/>
              </a:spcBef>
              <a:spcAft>
                <a:spcPts val="0"/>
              </a:spcAft>
              <a:buNone/>
            </a:pPr>
            <a:r>
              <a:rPr lang="en"/>
              <a:t>Steven Hansen, Ph.D.</a:t>
            </a:r>
            <a:endParaRPr/>
          </a:p>
          <a:p>
            <a:pPr marL="0" lvl="0" indent="0" algn="l" rtl="0">
              <a:spcBef>
                <a:spcPts val="1200"/>
              </a:spcBef>
              <a:spcAft>
                <a:spcPts val="0"/>
              </a:spcAft>
              <a:buNone/>
            </a:pPr>
            <a:r>
              <a:rPr lang="en"/>
              <a:t>Ruth Hwang, MA</a:t>
            </a:r>
            <a:endParaRPr/>
          </a:p>
          <a:p>
            <a:pPr marL="0" lvl="0" indent="0" algn="l" rtl="0">
              <a:spcBef>
                <a:spcPts val="1200"/>
              </a:spcBef>
              <a:spcAft>
                <a:spcPts val="1200"/>
              </a:spcAft>
              <a:buNone/>
            </a:pPr>
            <a:r>
              <a:rPr lang="en"/>
              <a:t>Jamie Patterson, Ed.D.</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5"/>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Context</a:t>
            </a:r>
            <a:endParaRPr/>
          </a:p>
        </p:txBody>
      </p:sp>
      <p:sp>
        <p:nvSpPr>
          <p:cNvPr id="78" name="Google Shape;78;p15"/>
          <p:cNvSpPr txBox="1">
            <a:spLocks noGrp="1"/>
          </p:cNvSpPr>
          <p:nvPr>
            <p:ph type="body" idx="1"/>
          </p:nvPr>
        </p:nvSpPr>
        <p:spPr>
          <a:xfrm>
            <a:off x="311700" y="1505700"/>
            <a:ext cx="3999900" cy="30762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n"/>
              <a:t>What it means to Lead on the Periphery</a:t>
            </a:r>
            <a:endParaRPr/>
          </a:p>
          <a:p>
            <a:pPr marL="457200" lvl="0" indent="-298450" algn="l" rtl="0">
              <a:spcBef>
                <a:spcPts val="1200"/>
              </a:spcBef>
              <a:spcAft>
                <a:spcPts val="0"/>
              </a:spcAft>
              <a:buClr>
                <a:srgbClr val="000000"/>
              </a:buClr>
              <a:buSzPts val="1100"/>
              <a:buFont typeface="Arial"/>
              <a:buChar char="●"/>
            </a:pPr>
            <a:r>
              <a:rPr lang="en" sz="1100">
                <a:solidFill>
                  <a:srgbClr val="000000"/>
                </a:solidFill>
                <a:highlight>
                  <a:srgbClr val="FFFFFF"/>
                </a:highlight>
                <a:latin typeface="Arial"/>
                <a:ea typeface="Arial"/>
                <a:cs typeface="Arial"/>
                <a:sym typeface="Arial"/>
              </a:rPr>
              <a:t>“Many ideas, influential contributions, decisions, growth, and more that available on the ‘outskirts’ or margins of many organizations...Offering a voice and empowering these margins can lead to far more sound, relevant decisions that are in the best interests of many more stakeholder groups. (Quisenberry, 2020)</a:t>
            </a:r>
            <a:endParaRPr sz="1100">
              <a:solidFill>
                <a:srgbClr val="000000"/>
              </a:solidFill>
              <a:highlight>
                <a:srgbClr val="FFFFFF"/>
              </a:highlight>
              <a:latin typeface="Arial"/>
              <a:ea typeface="Arial"/>
              <a:cs typeface="Arial"/>
              <a:sym typeface="Arial"/>
            </a:endParaRPr>
          </a:p>
          <a:p>
            <a:pPr marL="457200" lvl="0" indent="-298450" algn="l" rtl="0">
              <a:spcBef>
                <a:spcPts val="0"/>
              </a:spcBef>
              <a:spcAft>
                <a:spcPts val="0"/>
              </a:spcAft>
              <a:buClr>
                <a:srgbClr val="000000"/>
              </a:buClr>
              <a:buSzPts val="1100"/>
              <a:buFont typeface="Arial"/>
              <a:buChar char="●"/>
            </a:pPr>
            <a:r>
              <a:rPr lang="en" sz="1100">
                <a:solidFill>
                  <a:srgbClr val="000000"/>
                </a:solidFill>
                <a:highlight>
                  <a:srgbClr val="FFFFFF"/>
                </a:highlight>
                <a:latin typeface="Arial"/>
                <a:ea typeface="Arial"/>
                <a:cs typeface="Arial"/>
                <a:sym typeface="Arial"/>
              </a:rPr>
              <a:t>“Only once opportunities for and participation in such dialogue from all stakeholders at all levels takes place and is made visible can we bring an awareness of the existence of these services, the location of these services and, most importantly, the concrete value these services have for stakeholders, thereby encouraging the breakdown of silos.” (Carlock, 2021) </a:t>
            </a:r>
            <a:endParaRPr/>
          </a:p>
        </p:txBody>
      </p:sp>
      <p:sp>
        <p:nvSpPr>
          <p:cNvPr id="79" name="Google Shape;79;p15"/>
          <p:cNvSpPr txBox="1">
            <a:spLocks noGrp="1"/>
          </p:cNvSpPr>
          <p:nvPr>
            <p:ph type="body" idx="2"/>
          </p:nvPr>
        </p:nvSpPr>
        <p:spPr>
          <a:xfrm>
            <a:off x="4832400" y="1505700"/>
            <a:ext cx="3999900" cy="30762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What are “Third Spaces”?</a:t>
            </a:r>
            <a:endParaRPr/>
          </a:p>
          <a:p>
            <a:pPr marL="457200" lvl="0" indent="-298450" algn="l" rtl="0">
              <a:spcBef>
                <a:spcPts val="1200"/>
              </a:spcBef>
              <a:spcAft>
                <a:spcPts val="0"/>
              </a:spcAft>
              <a:buClr>
                <a:srgbClr val="000000"/>
              </a:buClr>
              <a:buSzPts val="1100"/>
              <a:buFont typeface="Arial"/>
              <a:buChar char="●"/>
            </a:pPr>
            <a:r>
              <a:rPr lang="en" sz="1100">
                <a:solidFill>
                  <a:srgbClr val="000000"/>
                </a:solidFill>
                <a:latin typeface="Arial"/>
                <a:ea typeface="Arial"/>
                <a:cs typeface="Arial"/>
                <a:sym typeface="Arial"/>
              </a:rPr>
              <a:t>Whitchurch (2016) describes ‘third spaces’ as “environments [which] do not sit easily in formal organisational structures and can be both ambiguous and uncertain. Those who work in them are likely to encounter a series of paradoxes and dilemmas, described in this chapter, and to develop their identities in relation to these. They are thereby extending ideas about what it might mean to be an academic or a professional in contemporary higher education.</a:t>
            </a:r>
            <a:endParaRPr sz="1100">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6"/>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Third Space Collaborations</a:t>
            </a:r>
            <a:endParaRPr/>
          </a:p>
        </p:txBody>
      </p:sp>
      <p:sp>
        <p:nvSpPr>
          <p:cNvPr id="85" name="Google Shape;85;p16"/>
          <p:cNvSpPr txBox="1"/>
          <p:nvPr/>
        </p:nvSpPr>
        <p:spPr>
          <a:xfrm>
            <a:off x="227000" y="1389675"/>
            <a:ext cx="7550700" cy="5487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sz="1100"/>
              <a:t>Question 1: </a:t>
            </a:r>
            <a:endParaRPr sz="1100"/>
          </a:p>
          <a:p>
            <a:pPr marL="685800" lvl="0" indent="-298450" algn="l" rtl="0">
              <a:lnSpc>
                <a:spcPct val="115000"/>
              </a:lnSpc>
              <a:spcBef>
                <a:spcPts val="0"/>
              </a:spcBef>
              <a:spcAft>
                <a:spcPts val="0"/>
              </a:spcAft>
              <a:buSzPts val="1100"/>
              <a:buFont typeface="Arial"/>
              <a:buChar char="●"/>
            </a:pPr>
            <a:r>
              <a:rPr lang="en" sz="1100"/>
              <a:t>Tell us about you, your position, and your current collaboration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7"/>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Quick Poll</a:t>
            </a:r>
            <a:endParaRPr/>
          </a:p>
        </p:txBody>
      </p:sp>
      <p:sp>
        <p:nvSpPr>
          <p:cNvPr id="91" name="Google Shape;91;p17"/>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0"/>
              </a:spcAft>
              <a:buNone/>
            </a:pPr>
            <a:r>
              <a:rPr lang="en"/>
              <a:t>Knowing the context and each panelists collaboration initiatives, where would you like to see the conversation go?</a:t>
            </a:r>
            <a:endParaRPr/>
          </a:p>
          <a:p>
            <a:pPr marL="0" lvl="0" indent="0" algn="l" rtl="0">
              <a:spcBef>
                <a:spcPts val="1200"/>
              </a:spcBef>
              <a:spcAft>
                <a:spcPts val="0"/>
              </a:spcAft>
              <a:buNone/>
            </a:pPr>
            <a:r>
              <a:rPr lang="en" sz="1100">
                <a:solidFill>
                  <a:srgbClr val="000000"/>
                </a:solidFill>
                <a:latin typeface="Arial"/>
                <a:ea typeface="Arial"/>
                <a:cs typeface="Arial"/>
                <a:sym typeface="Arial"/>
              </a:rPr>
              <a:t>Question 2: </a:t>
            </a:r>
            <a:endParaRPr sz="1100">
              <a:solidFill>
                <a:srgbClr val="000000"/>
              </a:solidFill>
              <a:latin typeface="Arial"/>
              <a:ea typeface="Arial"/>
              <a:cs typeface="Arial"/>
              <a:sym typeface="Arial"/>
            </a:endParaRPr>
          </a:p>
          <a:p>
            <a:pPr marL="685800" lvl="0" indent="-293211" algn="l"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How are you/is your work on the periphery? Traditionally, what has this meant for you? </a:t>
            </a:r>
            <a:endParaRPr sz="1100">
              <a:solidFill>
                <a:srgbClr val="000000"/>
              </a:solidFill>
              <a:latin typeface="Arial"/>
              <a:ea typeface="Arial"/>
              <a:cs typeface="Arial"/>
              <a:sym typeface="Arial"/>
            </a:endParaRPr>
          </a:p>
          <a:p>
            <a:pPr marL="0" lvl="0" indent="0" algn="l" rtl="0">
              <a:spcBef>
                <a:spcPts val="0"/>
              </a:spcBef>
              <a:spcAft>
                <a:spcPts val="0"/>
              </a:spcAft>
              <a:buNone/>
            </a:pPr>
            <a:endParaRPr sz="1100">
              <a:solidFill>
                <a:srgbClr val="000000"/>
              </a:solidFill>
              <a:latin typeface="Arial"/>
              <a:ea typeface="Arial"/>
              <a:cs typeface="Arial"/>
              <a:sym typeface="Arial"/>
            </a:endParaRPr>
          </a:p>
          <a:p>
            <a:pPr marL="0" lvl="0" indent="0" algn="l" rtl="0">
              <a:spcBef>
                <a:spcPts val="0"/>
              </a:spcBef>
              <a:spcAft>
                <a:spcPts val="0"/>
              </a:spcAft>
              <a:buNone/>
            </a:pPr>
            <a:r>
              <a:rPr lang="en" sz="1100">
                <a:solidFill>
                  <a:srgbClr val="000000"/>
                </a:solidFill>
                <a:latin typeface="Arial"/>
                <a:ea typeface="Arial"/>
                <a:cs typeface="Arial"/>
                <a:sym typeface="Arial"/>
              </a:rPr>
              <a:t>Question 3: </a:t>
            </a:r>
            <a:endParaRPr sz="1100">
              <a:solidFill>
                <a:srgbClr val="000000"/>
              </a:solidFill>
              <a:latin typeface="Arial"/>
              <a:ea typeface="Arial"/>
              <a:cs typeface="Arial"/>
              <a:sym typeface="Arial"/>
            </a:endParaRPr>
          </a:p>
          <a:p>
            <a:pPr marL="685800" lvl="0" indent="-293211" algn="l"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How has your current collaboration brought you and your work more to the center? </a:t>
            </a:r>
            <a:endParaRPr sz="1100">
              <a:solidFill>
                <a:srgbClr val="000000"/>
              </a:solidFill>
              <a:latin typeface="Arial"/>
              <a:ea typeface="Arial"/>
              <a:cs typeface="Arial"/>
              <a:sym typeface="Arial"/>
            </a:endParaRPr>
          </a:p>
          <a:p>
            <a:pPr marL="0" lvl="0" indent="0" algn="l" rtl="0">
              <a:spcBef>
                <a:spcPts val="0"/>
              </a:spcBef>
              <a:spcAft>
                <a:spcPts val="0"/>
              </a:spcAft>
              <a:buNone/>
            </a:pPr>
            <a:endParaRPr sz="1100">
              <a:solidFill>
                <a:srgbClr val="000000"/>
              </a:solidFill>
              <a:latin typeface="Arial"/>
              <a:ea typeface="Arial"/>
              <a:cs typeface="Arial"/>
              <a:sym typeface="Arial"/>
            </a:endParaRPr>
          </a:p>
          <a:p>
            <a:pPr marL="0" lvl="0" indent="0" algn="l" rtl="0">
              <a:spcBef>
                <a:spcPts val="0"/>
              </a:spcBef>
              <a:spcAft>
                <a:spcPts val="0"/>
              </a:spcAft>
              <a:buNone/>
            </a:pPr>
            <a:r>
              <a:rPr lang="en" sz="1100">
                <a:solidFill>
                  <a:srgbClr val="000000"/>
                </a:solidFill>
                <a:latin typeface="Arial"/>
                <a:ea typeface="Arial"/>
                <a:cs typeface="Arial"/>
                <a:sym typeface="Arial"/>
              </a:rPr>
              <a:t>Question 4: </a:t>
            </a:r>
            <a:endParaRPr sz="1100">
              <a:solidFill>
                <a:srgbClr val="000000"/>
              </a:solidFill>
              <a:latin typeface="Arial"/>
              <a:ea typeface="Arial"/>
              <a:cs typeface="Arial"/>
              <a:sym typeface="Arial"/>
            </a:endParaRPr>
          </a:p>
          <a:p>
            <a:pPr marL="685800" lvl="0" indent="-293211" algn="l"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How do third spaces make work more central? </a:t>
            </a:r>
            <a:endParaRPr sz="1100">
              <a:solidFill>
                <a:srgbClr val="000000"/>
              </a:solidFill>
              <a:latin typeface="Arial"/>
              <a:ea typeface="Arial"/>
              <a:cs typeface="Arial"/>
              <a:sym typeface="Arial"/>
            </a:endParaRPr>
          </a:p>
          <a:p>
            <a:pPr marL="0" lvl="0" indent="0" algn="l" rtl="0">
              <a:spcBef>
                <a:spcPts val="0"/>
              </a:spcBef>
              <a:spcAft>
                <a:spcPts val="0"/>
              </a:spcAft>
              <a:buNone/>
            </a:pPr>
            <a:endParaRPr sz="1100">
              <a:solidFill>
                <a:srgbClr val="000000"/>
              </a:solidFill>
              <a:latin typeface="Arial"/>
              <a:ea typeface="Arial"/>
              <a:cs typeface="Arial"/>
              <a:sym typeface="Arial"/>
            </a:endParaRPr>
          </a:p>
          <a:p>
            <a:pPr marL="0" lvl="0" indent="0" algn="l" rtl="0">
              <a:spcBef>
                <a:spcPts val="0"/>
              </a:spcBef>
              <a:spcAft>
                <a:spcPts val="0"/>
              </a:spcAft>
              <a:buNone/>
            </a:pPr>
            <a:r>
              <a:rPr lang="en" sz="1100">
                <a:solidFill>
                  <a:srgbClr val="000000"/>
                </a:solidFill>
                <a:latin typeface="Arial"/>
                <a:ea typeface="Arial"/>
                <a:cs typeface="Arial"/>
                <a:sym typeface="Arial"/>
              </a:rPr>
              <a:t>Question 5 </a:t>
            </a:r>
            <a:endParaRPr sz="1100">
              <a:solidFill>
                <a:srgbClr val="000000"/>
              </a:solidFill>
              <a:latin typeface="Arial"/>
              <a:ea typeface="Arial"/>
              <a:cs typeface="Arial"/>
              <a:sym typeface="Arial"/>
            </a:endParaRPr>
          </a:p>
          <a:p>
            <a:pPr marL="685800" lvl="0" indent="-293211" algn="l"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How did you identify the need? How did collaboration develop? What institutional support (if any) do you have for it?  </a:t>
            </a:r>
            <a:endParaRPr sz="1100">
              <a:solidFill>
                <a:srgbClr val="000000"/>
              </a:solidFill>
              <a:latin typeface="Arial"/>
              <a:ea typeface="Arial"/>
              <a:cs typeface="Arial"/>
              <a:sym typeface="Arial"/>
            </a:endParaRPr>
          </a:p>
          <a:p>
            <a:pPr marL="685800" lvl="0" indent="-293211" algn="l"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Is work in third spaces threatened by emerging organizational cultures/structures? (e.g., you’re not a revenue-generating department; what’s your worth?) </a:t>
            </a:r>
            <a:endParaRPr sz="1100">
              <a:solidFill>
                <a:srgbClr val="000000"/>
              </a:solidFill>
              <a:latin typeface="Arial"/>
              <a:ea typeface="Arial"/>
              <a:cs typeface="Arial"/>
              <a:sym typeface="Arial"/>
            </a:endParaRPr>
          </a:p>
          <a:p>
            <a:pPr marL="685800" lvl="0" indent="-293211" algn="l"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How do we position ourselves in the minds of upper administration? </a:t>
            </a:r>
            <a:endParaRPr/>
          </a:p>
        </p:txBody>
      </p:sp>
    </p:spTree>
  </p:cSld>
  <p:clrMapOvr>
    <a:masterClrMapping/>
  </p:clrMapOvr>
</p:sld>
</file>

<file path=ppt/theme/theme1.xml><?xml version="1.0" encoding="utf-8"?>
<a:theme xmlns:a="http://schemas.openxmlformats.org/drawingml/2006/main" name="Paradigm">
  <a:themeElements>
    <a:clrScheme name="Paradigm">
      <a:dk1>
        <a:srgbClr val="31394D"/>
      </a:dk1>
      <a:lt1>
        <a:srgbClr val="FFFFFF"/>
      </a:lt1>
      <a:dk2>
        <a:srgbClr val="666666"/>
      </a:dk2>
      <a:lt2>
        <a:srgbClr val="626B73"/>
      </a:lt2>
      <a:accent1>
        <a:srgbClr val="002F4A"/>
      </a:accent1>
      <a:accent2>
        <a:srgbClr val="D9C4B1"/>
      </a:accent2>
      <a:accent3>
        <a:srgbClr val="EDE3DA"/>
      </a:accent3>
      <a:accent4>
        <a:srgbClr val="B85741"/>
      </a:accent4>
      <a:accent5>
        <a:srgbClr val="009384"/>
      </a:accent5>
      <a:accent6>
        <a:srgbClr val="D0F6FF"/>
      </a:accent6>
      <a:hlink>
        <a:srgbClr val="009384"/>
      </a:hlink>
      <a:folHlink>
        <a:srgbClr val="00938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428</Words>
  <Application>Microsoft Office PowerPoint</Application>
  <PresentationFormat>On-screen Show (16:9)</PresentationFormat>
  <Paragraphs>34</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Merriweather</vt:lpstr>
      <vt:lpstr>Roboto</vt:lpstr>
      <vt:lpstr>Paradigm</vt:lpstr>
      <vt:lpstr>Leading Towards Interconnectedness</vt:lpstr>
      <vt:lpstr>Meet Your Panel</vt:lpstr>
      <vt:lpstr>Context</vt:lpstr>
      <vt:lpstr>Third Space Collaborations</vt:lpstr>
      <vt:lpstr>Quick Poll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Leading Towards Interconnectedness</dc:title>
  <cp:lastModifiedBy>Jenelle Dembsey</cp:lastModifiedBy>
  <cp:revision>1</cp:revision>
  <dcterms:modified xsi:type="dcterms:W3CDTF">2021-09-27T19:42:26Z</dcterms:modified>
</cp:coreProperties>
</file>