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18.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24"/>
  </p:notesMasterIdLst>
  <p:sldIdLst>
    <p:sldId id="291" r:id="rId2"/>
    <p:sldId id="292" r:id="rId3"/>
    <p:sldId id="340" r:id="rId4"/>
    <p:sldId id="301" r:id="rId5"/>
    <p:sldId id="324" r:id="rId6"/>
    <p:sldId id="296" r:id="rId7"/>
    <p:sldId id="338" r:id="rId8"/>
    <p:sldId id="325" r:id="rId9"/>
    <p:sldId id="293" r:id="rId10"/>
    <p:sldId id="330" r:id="rId11"/>
    <p:sldId id="336" r:id="rId12"/>
    <p:sldId id="328" r:id="rId13"/>
    <p:sldId id="303" r:id="rId14"/>
    <p:sldId id="329" r:id="rId15"/>
    <p:sldId id="337" r:id="rId16"/>
    <p:sldId id="305" r:id="rId17"/>
    <p:sldId id="335" r:id="rId18"/>
    <p:sldId id="334" r:id="rId19"/>
    <p:sldId id="314" r:id="rId20"/>
    <p:sldId id="339" r:id="rId21"/>
    <p:sldId id="331" r:id="rId22"/>
    <p:sldId id="317" r:id="rId2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8B6C0"/>
    <a:srgbClr val="92D0D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010" autoAdjust="0"/>
    <p:restoredTop sz="68194" autoAdjust="0"/>
  </p:normalViewPr>
  <p:slideViewPr>
    <p:cSldViewPr snapToGrid="0">
      <p:cViewPr varScale="1">
        <p:scale>
          <a:sx n="58" d="100"/>
          <a:sy n="58" d="100"/>
        </p:scale>
        <p:origin x="946" y="6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diagrams/_rels/data3.xml.rels><?xml version="1.0" encoding="UTF-8" standalone="yes"?>
<Relationships xmlns="http://schemas.openxmlformats.org/package/2006/relationships"><Relationship Id="rId8" Type="http://schemas.openxmlformats.org/officeDocument/2006/relationships/image" Target="../media/image11.svg"/><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image" Target="../media/image5.svg"/><Relationship Id="rId1" Type="http://schemas.openxmlformats.org/officeDocument/2006/relationships/image" Target="../media/image4.png"/><Relationship Id="rId6" Type="http://schemas.openxmlformats.org/officeDocument/2006/relationships/image" Target="../media/image9.svg"/><Relationship Id="rId5" Type="http://schemas.openxmlformats.org/officeDocument/2006/relationships/image" Target="../media/image8.png"/><Relationship Id="rId4" Type="http://schemas.openxmlformats.org/officeDocument/2006/relationships/image" Target="../media/image7.svg"/></Relationships>
</file>

<file path=ppt/diagrams/_rels/data4.xml.rels><?xml version="1.0" encoding="UTF-8" standalone="yes"?>
<Relationships xmlns="http://schemas.openxmlformats.org/package/2006/relationships"><Relationship Id="rId8" Type="http://schemas.openxmlformats.org/officeDocument/2006/relationships/image" Target="../media/image19.svg"/><Relationship Id="rId13" Type="http://schemas.openxmlformats.org/officeDocument/2006/relationships/image" Target="../media/image24.png"/><Relationship Id="rId3" Type="http://schemas.openxmlformats.org/officeDocument/2006/relationships/image" Target="../media/image8.png"/><Relationship Id="rId7" Type="http://schemas.openxmlformats.org/officeDocument/2006/relationships/image" Target="../media/image18.png"/><Relationship Id="rId12" Type="http://schemas.openxmlformats.org/officeDocument/2006/relationships/image" Target="../media/image23.svg"/><Relationship Id="rId2" Type="http://schemas.openxmlformats.org/officeDocument/2006/relationships/image" Target="../media/image14.svg"/><Relationship Id="rId1" Type="http://schemas.openxmlformats.org/officeDocument/2006/relationships/image" Target="../media/image13.png"/><Relationship Id="rId6" Type="http://schemas.openxmlformats.org/officeDocument/2006/relationships/image" Target="../media/image17.svg"/><Relationship Id="rId11" Type="http://schemas.openxmlformats.org/officeDocument/2006/relationships/image" Target="../media/image22.png"/><Relationship Id="rId5" Type="http://schemas.openxmlformats.org/officeDocument/2006/relationships/image" Target="../media/image16.png"/><Relationship Id="rId10" Type="http://schemas.openxmlformats.org/officeDocument/2006/relationships/image" Target="../media/image21.svg"/><Relationship Id="rId4" Type="http://schemas.openxmlformats.org/officeDocument/2006/relationships/image" Target="../media/image15.svg"/><Relationship Id="rId9" Type="http://schemas.openxmlformats.org/officeDocument/2006/relationships/image" Target="../media/image20.png"/><Relationship Id="rId14" Type="http://schemas.openxmlformats.org/officeDocument/2006/relationships/image" Target="../media/image25.svg"/></Relationships>
</file>

<file path=ppt/diagrams/_rels/data5.xml.rels><?xml version="1.0" encoding="UTF-8" standalone="yes"?>
<Relationships xmlns="http://schemas.openxmlformats.org/package/2006/relationships"><Relationship Id="rId8" Type="http://schemas.openxmlformats.org/officeDocument/2006/relationships/image" Target="../media/image30.svg"/><Relationship Id="rId3" Type="http://schemas.openxmlformats.org/officeDocument/2006/relationships/image" Target="../media/image27.png"/><Relationship Id="rId7" Type="http://schemas.openxmlformats.org/officeDocument/2006/relationships/image" Target="../media/image29.png"/><Relationship Id="rId2" Type="http://schemas.openxmlformats.org/officeDocument/2006/relationships/image" Target="../media/image5.svg"/><Relationship Id="rId1" Type="http://schemas.openxmlformats.org/officeDocument/2006/relationships/image" Target="../media/image4.png"/><Relationship Id="rId6" Type="http://schemas.openxmlformats.org/officeDocument/2006/relationships/image" Target="../media/image7.svg"/><Relationship Id="rId5" Type="http://schemas.openxmlformats.org/officeDocument/2006/relationships/image" Target="../media/image6.png"/><Relationship Id="rId4" Type="http://schemas.openxmlformats.org/officeDocument/2006/relationships/image" Target="../media/image28.svg"/></Relationships>
</file>

<file path=ppt/diagrams/_rels/data6.xml.rels><?xml version="1.0" encoding="UTF-8" standalone="yes"?>
<Relationships xmlns="http://schemas.openxmlformats.org/package/2006/relationships"><Relationship Id="rId8" Type="http://schemas.openxmlformats.org/officeDocument/2006/relationships/image" Target="../media/image30.svg"/><Relationship Id="rId3" Type="http://schemas.openxmlformats.org/officeDocument/2006/relationships/image" Target="../media/image6.png"/><Relationship Id="rId7" Type="http://schemas.openxmlformats.org/officeDocument/2006/relationships/image" Target="../media/image29.png"/><Relationship Id="rId2" Type="http://schemas.openxmlformats.org/officeDocument/2006/relationships/image" Target="../media/image5.svg"/><Relationship Id="rId1" Type="http://schemas.openxmlformats.org/officeDocument/2006/relationships/image" Target="../media/image4.png"/><Relationship Id="rId6" Type="http://schemas.openxmlformats.org/officeDocument/2006/relationships/image" Target="../media/image33.svg"/><Relationship Id="rId5" Type="http://schemas.openxmlformats.org/officeDocument/2006/relationships/image" Target="../media/image32.png"/><Relationship Id="rId4" Type="http://schemas.openxmlformats.org/officeDocument/2006/relationships/image" Target="../media/image7.svg"/></Relationships>
</file>

<file path=ppt/diagrams/_rels/data7.xml.rels><?xml version="1.0" encoding="UTF-8" standalone="yes"?>
<Relationships xmlns="http://schemas.openxmlformats.org/package/2006/relationships"><Relationship Id="rId8" Type="http://schemas.openxmlformats.org/officeDocument/2006/relationships/image" Target="../media/image42.svg"/><Relationship Id="rId3" Type="http://schemas.openxmlformats.org/officeDocument/2006/relationships/image" Target="../media/image37.png"/><Relationship Id="rId7" Type="http://schemas.openxmlformats.org/officeDocument/2006/relationships/image" Target="../media/image41.png"/><Relationship Id="rId2" Type="http://schemas.openxmlformats.org/officeDocument/2006/relationships/image" Target="../media/image36.svg"/><Relationship Id="rId1" Type="http://schemas.openxmlformats.org/officeDocument/2006/relationships/image" Target="../media/image35.png"/><Relationship Id="rId6" Type="http://schemas.openxmlformats.org/officeDocument/2006/relationships/image" Target="../media/image40.svg"/><Relationship Id="rId5" Type="http://schemas.openxmlformats.org/officeDocument/2006/relationships/image" Target="../media/image39.png"/><Relationship Id="rId4" Type="http://schemas.openxmlformats.org/officeDocument/2006/relationships/image" Target="../media/image38.svg"/></Relationships>
</file>

<file path=ppt/diagrams/_rels/data8.xml.rels><?xml version="1.0" encoding="UTF-8" standalone="yes"?>
<Relationships xmlns="http://schemas.openxmlformats.org/package/2006/relationships"><Relationship Id="rId8" Type="http://schemas.openxmlformats.org/officeDocument/2006/relationships/image" Target="../media/image47.svg"/><Relationship Id="rId3" Type="http://schemas.openxmlformats.org/officeDocument/2006/relationships/image" Target="../media/image22.png"/><Relationship Id="rId7" Type="http://schemas.openxmlformats.org/officeDocument/2006/relationships/image" Target="../media/image46.png"/><Relationship Id="rId2" Type="http://schemas.openxmlformats.org/officeDocument/2006/relationships/image" Target="../media/image44.svg"/><Relationship Id="rId1" Type="http://schemas.openxmlformats.org/officeDocument/2006/relationships/image" Target="../media/image43.png"/><Relationship Id="rId6" Type="http://schemas.openxmlformats.org/officeDocument/2006/relationships/image" Target="../media/image7.svg"/><Relationship Id="rId5" Type="http://schemas.openxmlformats.org/officeDocument/2006/relationships/image" Target="../media/image6.png"/><Relationship Id="rId4" Type="http://schemas.openxmlformats.org/officeDocument/2006/relationships/image" Target="../media/image45.svg"/></Relationships>
</file>

<file path=ppt/diagrams/_rels/data9.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30.svg"/><Relationship Id="rId1" Type="http://schemas.openxmlformats.org/officeDocument/2006/relationships/image" Target="../media/image29.png"/><Relationship Id="rId4" Type="http://schemas.openxmlformats.org/officeDocument/2006/relationships/image" Target="../media/image50.svg"/></Relationships>
</file>

<file path=ppt/diagrams/_rels/drawing3.xml.rels><?xml version="1.0" encoding="UTF-8" standalone="yes"?>
<Relationships xmlns="http://schemas.openxmlformats.org/package/2006/relationships"><Relationship Id="rId8" Type="http://schemas.openxmlformats.org/officeDocument/2006/relationships/image" Target="../media/image11.svg"/><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image" Target="../media/image5.svg"/><Relationship Id="rId1" Type="http://schemas.openxmlformats.org/officeDocument/2006/relationships/image" Target="../media/image4.png"/><Relationship Id="rId6" Type="http://schemas.openxmlformats.org/officeDocument/2006/relationships/image" Target="../media/image9.svg"/><Relationship Id="rId5" Type="http://schemas.openxmlformats.org/officeDocument/2006/relationships/image" Target="../media/image8.png"/><Relationship Id="rId4" Type="http://schemas.openxmlformats.org/officeDocument/2006/relationships/image" Target="../media/image7.svg"/></Relationships>
</file>

<file path=ppt/diagrams/_rels/drawing4.xml.rels><?xml version="1.0" encoding="UTF-8" standalone="yes"?>
<Relationships xmlns="http://schemas.openxmlformats.org/package/2006/relationships"><Relationship Id="rId8" Type="http://schemas.openxmlformats.org/officeDocument/2006/relationships/image" Target="../media/image19.svg"/><Relationship Id="rId13" Type="http://schemas.openxmlformats.org/officeDocument/2006/relationships/image" Target="../media/image24.png"/><Relationship Id="rId3" Type="http://schemas.openxmlformats.org/officeDocument/2006/relationships/image" Target="../media/image8.png"/><Relationship Id="rId7" Type="http://schemas.openxmlformats.org/officeDocument/2006/relationships/image" Target="../media/image18.png"/><Relationship Id="rId12" Type="http://schemas.openxmlformats.org/officeDocument/2006/relationships/image" Target="../media/image23.svg"/><Relationship Id="rId2" Type="http://schemas.openxmlformats.org/officeDocument/2006/relationships/image" Target="../media/image14.svg"/><Relationship Id="rId1" Type="http://schemas.openxmlformats.org/officeDocument/2006/relationships/image" Target="../media/image13.png"/><Relationship Id="rId6" Type="http://schemas.openxmlformats.org/officeDocument/2006/relationships/image" Target="../media/image17.svg"/><Relationship Id="rId11" Type="http://schemas.openxmlformats.org/officeDocument/2006/relationships/image" Target="../media/image22.png"/><Relationship Id="rId5" Type="http://schemas.openxmlformats.org/officeDocument/2006/relationships/image" Target="../media/image16.png"/><Relationship Id="rId10" Type="http://schemas.openxmlformats.org/officeDocument/2006/relationships/image" Target="../media/image21.svg"/><Relationship Id="rId4" Type="http://schemas.openxmlformats.org/officeDocument/2006/relationships/image" Target="../media/image15.svg"/><Relationship Id="rId9" Type="http://schemas.openxmlformats.org/officeDocument/2006/relationships/image" Target="../media/image20.png"/><Relationship Id="rId14" Type="http://schemas.openxmlformats.org/officeDocument/2006/relationships/image" Target="../media/image25.svg"/></Relationships>
</file>

<file path=ppt/diagrams/_rels/drawing5.xml.rels><?xml version="1.0" encoding="UTF-8" standalone="yes"?>
<Relationships xmlns="http://schemas.openxmlformats.org/package/2006/relationships"><Relationship Id="rId8" Type="http://schemas.openxmlformats.org/officeDocument/2006/relationships/image" Target="../media/image30.svg"/><Relationship Id="rId3" Type="http://schemas.openxmlformats.org/officeDocument/2006/relationships/image" Target="../media/image27.png"/><Relationship Id="rId7" Type="http://schemas.openxmlformats.org/officeDocument/2006/relationships/image" Target="../media/image29.png"/><Relationship Id="rId2" Type="http://schemas.openxmlformats.org/officeDocument/2006/relationships/image" Target="../media/image5.svg"/><Relationship Id="rId1" Type="http://schemas.openxmlformats.org/officeDocument/2006/relationships/image" Target="../media/image4.png"/><Relationship Id="rId6" Type="http://schemas.openxmlformats.org/officeDocument/2006/relationships/image" Target="../media/image7.svg"/><Relationship Id="rId5" Type="http://schemas.openxmlformats.org/officeDocument/2006/relationships/image" Target="../media/image6.png"/><Relationship Id="rId4" Type="http://schemas.openxmlformats.org/officeDocument/2006/relationships/image" Target="../media/image28.svg"/></Relationships>
</file>

<file path=ppt/diagrams/_rels/drawing6.xml.rels><?xml version="1.0" encoding="UTF-8" standalone="yes"?>
<Relationships xmlns="http://schemas.openxmlformats.org/package/2006/relationships"><Relationship Id="rId8" Type="http://schemas.openxmlformats.org/officeDocument/2006/relationships/image" Target="../media/image30.svg"/><Relationship Id="rId3" Type="http://schemas.openxmlformats.org/officeDocument/2006/relationships/image" Target="../media/image6.png"/><Relationship Id="rId7" Type="http://schemas.openxmlformats.org/officeDocument/2006/relationships/image" Target="../media/image29.png"/><Relationship Id="rId2" Type="http://schemas.openxmlformats.org/officeDocument/2006/relationships/image" Target="../media/image5.svg"/><Relationship Id="rId1" Type="http://schemas.openxmlformats.org/officeDocument/2006/relationships/image" Target="../media/image4.png"/><Relationship Id="rId6" Type="http://schemas.openxmlformats.org/officeDocument/2006/relationships/image" Target="../media/image33.svg"/><Relationship Id="rId5" Type="http://schemas.openxmlformats.org/officeDocument/2006/relationships/image" Target="../media/image32.png"/><Relationship Id="rId4" Type="http://schemas.openxmlformats.org/officeDocument/2006/relationships/image" Target="../media/image7.svg"/></Relationships>
</file>

<file path=ppt/diagrams/_rels/drawing7.xml.rels><?xml version="1.0" encoding="UTF-8" standalone="yes"?>
<Relationships xmlns="http://schemas.openxmlformats.org/package/2006/relationships"><Relationship Id="rId8" Type="http://schemas.openxmlformats.org/officeDocument/2006/relationships/image" Target="../media/image42.svg"/><Relationship Id="rId3" Type="http://schemas.openxmlformats.org/officeDocument/2006/relationships/image" Target="../media/image37.png"/><Relationship Id="rId7" Type="http://schemas.openxmlformats.org/officeDocument/2006/relationships/image" Target="../media/image41.png"/><Relationship Id="rId2" Type="http://schemas.openxmlformats.org/officeDocument/2006/relationships/image" Target="../media/image36.svg"/><Relationship Id="rId1" Type="http://schemas.openxmlformats.org/officeDocument/2006/relationships/image" Target="../media/image35.png"/><Relationship Id="rId6" Type="http://schemas.openxmlformats.org/officeDocument/2006/relationships/image" Target="../media/image40.svg"/><Relationship Id="rId5" Type="http://schemas.openxmlformats.org/officeDocument/2006/relationships/image" Target="../media/image39.png"/><Relationship Id="rId4" Type="http://schemas.openxmlformats.org/officeDocument/2006/relationships/image" Target="../media/image38.svg"/></Relationships>
</file>

<file path=ppt/diagrams/_rels/drawing8.xml.rels><?xml version="1.0" encoding="UTF-8" standalone="yes"?>
<Relationships xmlns="http://schemas.openxmlformats.org/package/2006/relationships"><Relationship Id="rId8" Type="http://schemas.openxmlformats.org/officeDocument/2006/relationships/image" Target="../media/image47.svg"/><Relationship Id="rId3" Type="http://schemas.openxmlformats.org/officeDocument/2006/relationships/image" Target="../media/image22.png"/><Relationship Id="rId7" Type="http://schemas.openxmlformats.org/officeDocument/2006/relationships/image" Target="../media/image46.png"/><Relationship Id="rId2" Type="http://schemas.openxmlformats.org/officeDocument/2006/relationships/image" Target="../media/image44.svg"/><Relationship Id="rId1" Type="http://schemas.openxmlformats.org/officeDocument/2006/relationships/image" Target="../media/image43.png"/><Relationship Id="rId6" Type="http://schemas.openxmlformats.org/officeDocument/2006/relationships/image" Target="../media/image7.svg"/><Relationship Id="rId5" Type="http://schemas.openxmlformats.org/officeDocument/2006/relationships/image" Target="../media/image6.png"/><Relationship Id="rId4" Type="http://schemas.openxmlformats.org/officeDocument/2006/relationships/image" Target="../media/image45.svg"/></Relationships>
</file>

<file path=ppt/diagrams/_rels/drawing9.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30.svg"/><Relationship Id="rId1" Type="http://schemas.openxmlformats.org/officeDocument/2006/relationships/image" Target="../media/image29.png"/><Relationship Id="rId4" Type="http://schemas.openxmlformats.org/officeDocument/2006/relationships/image" Target="../media/image50.svg"/></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18/5/colors/Iconchunking_neutralbg_accent4_2">
  <dgm:title val=""/>
  <dgm:desc val=""/>
  <dgm:catLst>
    <dgm:cat type="accent4" pri="14200"/>
  </dgm:catLst>
  <dgm:styleLbl name="node0">
    <dgm:fillClrLst meth="repeat">
      <a:schemeClr val="accent4"/>
    </dgm:fillClrLst>
    <dgm:linClrLst meth="repeat">
      <a:schemeClr val="lt1"/>
    </dgm:linClrLst>
    <dgm:effectClrLst/>
    <dgm:txLinClrLst/>
    <dgm:txFillClrLst/>
    <dgm:txEffectClrLst/>
  </dgm:styleLbl>
  <dgm:styleLbl name="node1">
    <dgm:fillClrLst meth="repeat">
      <a:schemeClr val="accent4"/>
    </dgm:fillClrLst>
    <dgm:linClrLst meth="repeat">
      <a:schemeClr val="lt1">
        <a:alpha val="0"/>
      </a:schemeClr>
    </dgm:linClrLst>
    <dgm:effectClrLst/>
    <dgm:txLinClrLst/>
    <dgm:txFillClrLst/>
    <dgm:txEffectClrLst/>
  </dgm:styleLbl>
  <dgm:styleLbl name="alignNode1">
    <dgm:fillClrLst meth="repeat">
      <a:schemeClr val="accent4"/>
    </dgm:fillClrLst>
    <dgm:linClrLst meth="repeat">
      <a:schemeClr val="accent4"/>
    </dgm:linClrLst>
    <dgm:effectClrLst/>
    <dgm:txLinClrLst/>
    <dgm:txFillClrLst/>
    <dgm:txEffectClrLst/>
  </dgm:styleLbl>
  <dgm:styleLbl name="lnNode1">
    <dgm:fillClrLst meth="repeat">
      <a:schemeClr val="accent4"/>
    </dgm:fillClrLst>
    <dgm:linClrLst meth="repeat">
      <a:schemeClr val="lt1"/>
    </dgm:linClrLst>
    <dgm:effectClrLst/>
    <dgm:txLinClrLst/>
    <dgm:txFillClrLst/>
    <dgm:txEffectClrLst/>
  </dgm:styleLbl>
  <dgm:styleLbl name="vennNode1">
    <dgm:fillClrLst meth="repeat">
      <a:schemeClr val="accent4">
        <a:alpha val="50000"/>
      </a:schemeClr>
    </dgm:fillClrLst>
    <dgm:linClrLst meth="repeat">
      <a:schemeClr val="lt1"/>
    </dgm:linClrLst>
    <dgm:effectClrLst/>
    <dgm:txLinClrLst/>
    <dgm:txFillClrLst/>
    <dgm:txEffectClrLst/>
  </dgm:styleLbl>
  <dgm:styleLbl name="node2">
    <dgm:fillClrLst meth="repeat">
      <a:schemeClr val="accent4"/>
    </dgm:fillClrLst>
    <dgm:linClrLst meth="repeat">
      <a:schemeClr val="lt1"/>
    </dgm:linClrLst>
    <dgm:effectClrLst/>
    <dgm:txLinClrLst/>
    <dgm:txFillClrLst/>
    <dgm:txEffectClrLst/>
  </dgm:styleLbl>
  <dgm:styleLbl name="node3">
    <dgm:fillClrLst meth="repeat">
      <a:schemeClr val="accent4"/>
    </dgm:fillClrLst>
    <dgm:linClrLst meth="repeat">
      <a:schemeClr val="lt1"/>
    </dgm:linClrLst>
    <dgm:effectClrLst/>
    <dgm:txLinClrLst/>
    <dgm:txFillClrLst/>
    <dgm:txEffectClrLst/>
  </dgm:styleLbl>
  <dgm:styleLbl name="node4">
    <dgm:fillClrLst meth="repeat">
      <a:schemeClr val="accent4"/>
    </dgm:fillClrLst>
    <dgm:linClrLst meth="repeat">
      <a:schemeClr val="lt1"/>
    </dgm:linClrLst>
    <dgm:effectClrLst/>
    <dgm:txLinClrLst/>
    <dgm:txFillClrLst/>
    <dgm:txEffectClrLst/>
  </dgm:styleLbl>
  <dgm:styleLbl name="f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dgm:linClrLst>
    <dgm:effectClrLst/>
    <dgm:txLinClrLst/>
    <dgm:txFillClrLst/>
    <dgm:txEffectClrLst/>
  </dgm:styleLbl>
  <dgm:styleLbl name="asst1">
    <dgm:fillClrLst meth="repeat">
      <a:schemeClr val="accent4"/>
    </dgm:fillClrLst>
    <dgm:linClrLst meth="repeat">
      <a:schemeClr val="lt1"/>
    </dgm:linClrLst>
    <dgm:effectClrLst/>
    <dgm:txLinClrLst/>
    <dgm:txFillClrLst/>
    <dgm:txEffectClrLst/>
  </dgm:styleLbl>
  <dgm:styleLbl name="asst2">
    <dgm:fillClrLst meth="repeat">
      <a:schemeClr val="accent4"/>
    </dgm:fillClrLst>
    <dgm:linClrLst meth="repeat">
      <a:schemeClr val="lt1"/>
    </dgm:linClrLst>
    <dgm:effectClrLst/>
    <dgm:txLinClrLst/>
    <dgm:txFillClrLst/>
    <dgm:txEffectClrLst/>
  </dgm:styleLbl>
  <dgm:styleLbl name="asst3">
    <dgm:fillClrLst meth="repeat">
      <a:schemeClr val="accent4"/>
    </dgm:fillClrLst>
    <dgm:linClrLst meth="repeat">
      <a:schemeClr val="lt1"/>
    </dgm:linClrLst>
    <dgm:effectClrLst/>
    <dgm:txLinClrLst/>
    <dgm:txFillClrLst/>
    <dgm:txEffectClrLst/>
  </dgm:styleLbl>
  <dgm:styleLbl name="asst4">
    <dgm:fillClrLst meth="repeat">
      <a:schemeClr val="accent4"/>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meth="repeat">
      <a:schemeClr val="lt1"/>
    </dgm:txFillClrLst>
    <dgm:txEffectClrLst/>
  </dgm:styleLbl>
  <dgm:styleLbl name="parChTrans2D2">
    <dgm:fillClrLst meth="repeat">
      <a:schemeClr val="accent4"/>
    </dgm:fillClrLst>
    <dgm:linClrLst meth="repeat">
      <a:schemeClr val="accent4"/>
    </dgm:linClrLst>
    <dgm:effectClrLst/>
    <dgm:txLinClrLst/>
    <dgm:txFillClrLst meth="repeat">
      <a:schemeClr val="lt1"/>
    </dgm:txFillClrLst>
    <dgm:txEffectClrLst/>
  </dgm:styleLbl>
  <dgm:styleLbl name="parChTrans2D3">
    <dgm:fillClrLst meth="repeat">
      <a:schemeClr val="accent4"/>
    </dgm:fillClrLst>
    <dgm:linClrLst meth="repeat">
      <a:schemeClr val="accent4"/>
    </dgm:linClrLst>
    <dgm:effectClrLst/>
    <dgm:txLinClrLst/>
    <dgm:txFillClrLst meth="repeat">
      <a:schemeClr val="lt1"/>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18/5/colors/Iconchunking_neutralbg_accent4_2">
  <dgm:title val=""/>
  <dgm:desc val=""/>
  <dgm:catLst>
    <dgm:cat type="accent4" pri="14200"/>
  </dgm:catLst>
  <dgm:styleLbl name="node0">
    <dgm:fillClrLst meth="repeat">
      <a:schemeClr val="accent4"/>
    </dgm:fillClrLst>
    <dgm:linClrLst meth="repeat">
      <a:schemeClr val="lt1"/>
    </dgm:linClrLst>
    <dgm:effectClrLst/>
    <dgm:txLinClrLst/>
    <dgm:txFillClrLst/>
    <dgm:txEffectClrLst/>
  </dgm:styleLbl>
  <dgm:styleLbl name="node1">
    <dgm:fillClrLst meth="repeat">
      <a:schemeClr val="accent4"/>
    </dgm:fillClrLst>
    <dgm:linClrLst meth="repeat">
      <a:schemeClr val="lt1">
        <a:alpha val="0"/>
      </a:schemeClr>
    </dgm:linClrLst>
    <dgm:effectClrLst/>
    <dgm:txLinClrLst/>
    <dgm:txFillClrLst/>
    <dgm:txEffectClrLst/>
  </dgm:styleLbl>
  <dgm:styleLbl name="alignNode1">
    <dgm:fillClrLst meth="repeat">
      <a:schemeClr val="accent4"/>
    </dgm:fillClrLst>
    <dgm:linClrLst meth="repeat">
      <a:schemeClr val="accent4"/>
    </dgm:linClrLst>
    <dgm:effectClrLst/>
    <dgm:txLinClrLst/>
    <dgm:txFillClrLst/>
    <dgm:txEffectClrLst/>
  </dgm:styleLbl>
  <dgm:styleLbl name="lnNode1">
    <dgm:fillClrLst meth="repeat">
      <a:schemeClr val="accent4"/>
    </dgm:fillClrLst>
    <dgm:linClrLst meth="repeat">
      <a:schemeClr val="lt1"/>
    </dgm:linClrLst>
    <dgm:effectClrLst/>
    <dgm:txLinClrLst/>
    <dgm:txFillClrLst/>
    <dgm:txEffectClrLst/>
  </dgm:styleLbl>
  <dgm:styleLbl name="vennNode1">
    <dgm:fillClrLst meth="repeat">
      <a:schemeClr val="accent4">
        <a:alpha val="50000"/>
      </a:schemeClr>
    </dgm:fillClrLst>
    <dgm:linClrLst meth="repeat">
      <a:schemeClr val="lt1"/>
    </dgm:linClrLst>
    <dgm:effectClrLst/>
    <dgm:txLinClrLst/>
    <dgm:txFillClrLst/>
    <dgm:txEffectClrLst/>
  </dgm:styleLbl>
  <dgm:styleLbl name="node2">
    <dgm:fillClrLst meth="repeat">
      <a:schemeClr val="accent4"/>
    </dgm:fillClrLst>
    <dgm:linClrLst meth="repeat">
      <a:schemeClr val="lt1"/>
    </dgm:linClrLst>
    <dgm:effectClrLst/>
    <dgm:txLinClrLst/>
    <dgm:txFillClrLst/>
    <dgm:txEffectClrLst/>
  </dgm:styleLbl>
  <dgm:styleLbl name="node3">
    <dgm:fillClrLst meth="repeat">
      <a:schemeClr val="accent4"/>
    </dgm:fillClrLst>
    <dgm:linClrLst meth="repeat">
      <a:schemeClr val="lt1"/>
    </dgm:linClrLst>
    <dgm:effectClrLst/>
    <dgm:txLinClrLst/>
    <dgm:txFillClrLst/>
    <dgm:txEffectClrLst/>
  </dgm:styleLbl>
  <dgm:styleLbl name="node4">
    <dgm:fillClrLst meth="repeat">
      <a:schemeClr val="accent4"/>
    </dgm:fillClrLst>
    <dgm:linClrLst meth="repeat">
      <a:schemeClr val="lt1"/>
    </dgm:linClrLst>
    <dgm:effectClrLst/>
    <dgm:txLinClrLst/>
    <dgm:txFillClrLst/>
    <dgm:txEffectClrLst/>
  </dgm:styleLbl>
  <dgm:styleLbl name="f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dgm:linClrLst>
    <dgm:effectClrLst/>
    <dgm:txLinClrLst/>
    <dgm:txFillClrLst/>
    <dgm:txEffectClrLst/>
  </dgm:styleLbl>
  <dgm:styleLbl name="asst1">
    <dgm:fillClrLst meth="repeat">
      <a:schemeClr val="accent4"/>
    </dgm:fillClrLst>
    <dgm:linClrLst meth="repeat">
      <a:schemeClr val="lt1"/>
    </dgm:linClrLst>
    <dgm:effectClrLst/>
    <dgm:txLinClrLst/>
    <dgm:txFillClrLst/>
    <dgm:txEffectClrLst/>
  </dgm:styleLbl>
  <dgm:styleLbl name="asst2">
    <dgm:fillClrLst meth="repeat">
      <a:schemeClr val="accent4"/>
    </dgm:fillClrLst>
    <dgm:linClrLst meth="repeat">
      <a:schemeClr val="lt1"/>
    </dgm:linClrLst>
    <dgm:effectClrLst/>
    <dgm:txLinClrLst/>
    <dgm:txFillClrLst/>
    <dgm:txEffectClrLst/>
  </dgm:styleLbl>
  <dgm:styleLbl name="asst3">
    <dgm:fillClrLst meth="repeat">
      <a:schemeClr val="accent4"/>
    </dgm:fillClrLst>
    <dgm:linClrLst meth="repeat">
      <a:schemeClr val="lt1"/>
    </dgm:linClrLst>
    <dgm:effectClrLst/>
    <dgm:txLinClrLst/>
    <dgm:txFillClrLst/>
    <dgm:txEffectClrLst/>
  </dgm:styleLbl>
  <dgm:styleLbl name="asst4">
    <dgm:fillClrLst meth="repeat">
      <a:schemeClr val="accent4"/>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meth="repeat">
      <a:schemeClr val="lt1"/>
    </dgm:txFillClrLst>
    <dgm:txEffectClrLst/>
  </dgm:styleLbl>
  <dgm:styleLbl name="parChTrans2D2">
    <dgm:fillClrLst meth="repeat">
      <a:schemeClr val="accent4"/>
    </dgm:fillClrLst>
    <dgm:linClrLst meth="repeat">
      <a:schemeClr val="accent4"/>
    </dgm:linClrLst>
    <dgm:effectClrLst/>
    <dgm:txLinClrLst/>
    <dgm:txFillClrLst meth="repeat">
      <a:schemeClr val="lt1"/>
    </dgm:txFillClrLst>
    <dgm:txEffectClrLst/>
  </dgm:styleLbl>
  <dgm:styleLbl name="parChTrans2D3">
    <dgm:fillClrLst meth="repeat">
      <a:schemeClr val="accent4"/>
    </dgm:fillClrLst>
    <dgm:linClrLst meth="repeat">
      <a:schemeClr val="accent4"/>
    </dgm:linClrLst>
    <dgm:effectClrLst/>
    <dgm:txLinClrLst/>
    <dgm:txFillClrLst meth="repeat">
      <a:schemeClr val="lt1"/>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18/5/colors/Iconchunking_neutralbg_accent4_2">
  <dgm:title val=""/>
  <dgm:desc val=""/>
  <dgm:catLst>
    <dgm:cat type="accent4" pri="14200"/>
  </dgm:catLst>
  <dgm:styleLbl name="node0">
    <dgm:fillClrLst meth="repeat">
      <a:schemeClr val="accent4"/>
    </dgm:fillClrLst>
    <dgm:linClrLst meth="repeat">
      <a:schemeClr val="lt1"/>
    </dgm:linClrLst>
    <dgm:effectClrLst/>
    <dgm:txLinClrLst/>
    <dgm:txFillClrLst/>
    <dgm:txEffectClrLst/>
  </dgm:styleLbl>
  <dgm:styleLbl name="node1">
    <dgm:fillClrLst meth="repeat">
      <a:schemeClr val="accent4"/>
    </dgm:fillClrLst>
    <dgm:linClrLst meth="repeat">
      <a:schemeClr val="lt1">
        <a:alpha val="0"/>
      </a:schemeClr>
    </dgm:linClrLst>
    <dgm:effectClrLst/>
    <dgm:txLinClrLst/>
    <dgm:txFillClrLst/>
    <dgm:txEffectClrLst/>
  </dgm:styleLbl>
  <dgm:styleLbl name="alignNode1">
    <dgm:fillClrLst meth="repeat">
      <a:schemeClr val="accent4"/>
    </dgm:fillClrLst>
    <dgm:linClrLst meth="repeat">
      <a:schemeClr val="accent4"/>
    </dgm:linClrLst>
    <dgm:effectClrLst/>
    <dgm:txLinClrLst/>
    <dgm:txFillClrLst/>
    <dgm:txEffectClrLst/>
  </dgm:styleLbl>
  <dgm:styleLbl name="lnNode1">
    <dgm:fillClrLst meth="repeat">
      <a:schemeClr val="accent4"/>
    </dgm:fillClrLst>
    <dgm:linClrLst meth="repeat">
      <a:schemeClr val="lt1"/>
    </dgm:linClrLst>
    <dgm:effectClrLst/>
    <dgm:txLinClrLst/>
    <dgm:txFillClrLst/>
    <dgm:txEffectClrLst/>
  </dgm:styleLbl>
  <dgm:styleLbl name="vennNode1">
    <dgm:fillClrLst meth="repeat">
      <a:schemeClr val="accent4">
        <a:alpha val="50000"/>
      </a:schemeClr>
    </dgm:fillClrLst>
    <dgm:linClrLst meth="repeat">
      <a:schemeClr val="lt1"/>
    </dgm:linClrLst>
    <dgm:effectClrLst/>
    <dgm:txLinClrLst/>
    <dgm:txFillClrLst/>
    <dgm:txEffectClrLst/>
  </dgm:styleLbl>
  <dgm:styleLbl name="node2">
    <dgm:fillClrLst meth="repeat">
      <a:schemeClr val="accent4"/>
    </dgm:fillClrLst>
    <dgm:linClrLst meth="repeat">
      <a:schemeClr val="lt1"/>
    </dgm:linClrLst>
    <dgm:effectClrLst/>
    <dgm:txLinClrLst/>
    <dgm:txFillClrLst/>
    <dgm:txEffectClrLst/>
  </dgm:styleLbl>
  <dgm:styleLbl name="node3">
    <dgm:fillClrLst meth="repeat">
      <a:schemeClr val="accent4"/>
    </dgm:fillClrLst>
    <dgm:linClrLst meth="repeat">
      <a:schemeClr val="lt1"/>
    </dgm:linClrLst>
    <dgm:effectClrLst/>
    <dgm:txLinClrLst/>
    <dgm:txFillClrLst/>
    <dgm:txEffectClrLst/>
  </dgm:styleLbl>
  <dgm:styleLbl name="node4">
    <dgm:fillClrLst meth="repeat">
      <a:schemeClr val="accent4"/>
    </dgm:fillClrLst>
    <dgm:linClrLst meth="repeat">
      <a:schemeClr val="lt1"/>
    </dgm:linClrLst>
    <dgm:effectClrLst/>
    <dgm:txLinClrLst/>
    <dgm:txFillClrLst/>
    <dgm:txEffectClrLst/>
  </dgm:styleLbl>
  <dgm:styleLbl name="f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dgm:linClrLst>
    <dgm:effectClrLst/>
    <dgm:txLinClrLst/>
    <dgm:txFillClrLst/>
    <dgm:txEffectClrLst/>
  </dgm:styleLbl>
  <dgm:styleLbl name="asst1">
    <dgm:fillClrLst meth="repeat">
      <a:schemeClr val="accent4"/>
    </dgm:fillClrLst>
    <dgm:linClrLst meth="repeat">
      <a:schemeClr val="lt1"/>
    </dgm:linClrLst>
    <dgm:effectClrLst/>
    <dgm:txLinClrLst/>
    <dgm:txFillClrLst/>
    <dgm:txEffectClrLst/>
  </dgm:styleLbl>
  <dgm:styleLbl name="asst2">
    <dgm:fillClrLst meth="repeat">
      <a:schemeClr val="accent4"/>
    </dgm:fillClrLst>
    <dgm:linClrLst meth="repeat">
      <a:schemeClr val="lt1"/>
    </dgm:linClrLst>
    <dgm:effectClrLst/>
    <dgm:txLinClrLst/>
    <dgm:txFillClrLst/>
    <dgm:txEffectClrLst/>
  </dgm:styleLbl>
  <dgm:styleLbl name="asst3">
    <dgm:fillClrLst meth="repeat">
      <a:schemeClr val="accent4"/>
    </dgm:fillClrLst>
    <dgm:linClrLst meth="repeat">
      <a:schemeClr val="lt1"/>
    </dgm:linClrLst>
    <dgm:effectClrLst/>
    <dgm:txLinClrLst/>
    <dgm:txFillClrLst/>
    <dgm:txEffectClrLst/>
  </dgm:styleLbl>
  <dgm:styleLbl name="asst4">
    <dgm:fillClrLst meth="repeat">
      <a:schemeClr val="accent4"/>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meth="repeat">
      <a:schemeClr val="lt1"/>
    </dgm:txFillClrLst>
    <dgm:txEffectClrLst/>
  </dgm:styleLbl>
  <dgm:styleLbl name="parChTrans2D2">
    <dgm:fillClrLst meth="repeat">
      <a:schemeClr val="accent4"/>
    </dgm:fillClrLst>
    <dgm:linClrLst meth="repeat">
      <a:schemeClr val="accent4"/>
    </dgm:linClrLst>
    <dgm:effectClrLst/>
    <dgm:txLinClrLst/>
    <dgm:txFillClrLst meth="repeat">
      <a:schemeClr val="lt1"/>
    </dgm:txFillClrLst>
    <dgm:txEffectClrLst/>
  </dgm:styleLbl>
  <dgm:styleLbl name="parChTrans2D3">
    <dgm:fillClrLst meth="repeat">
      <a:schemeClr val="accent4"/>
    </dgm:fillClrLst>
    <dgm:linClrLst meth="repeat">
      <a:schemeClr val="accent4"/>
    </dgm:linClrLst>
    <dgm:effectClrLst/>
    <dgm:txLinClrLst/>
    <dgm:txFillClrLst meth="repeat">
      <a:schemeClr val="lt1"/>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18/5/colors/Iconchunking_neutralbg_accent4_2">
  <dgm:title val=""/>
  <dgm:desc val=""/>
  <dgm:catLst>
    <dgm:cat type="accent4" pri="14200"/>
  </dgm:catLst>
  <dgm:styleLbl name="node0">
    <dgm:fillClrLst meth="repeat">
      <a:schemeClr val="accent4"/>
    </dgm:fillClrLst>
    <dgm:linClrLst meth="repeat">
      <a:schemeClr val="lt1"/>
    </dgm:linClrLst>
    <dgm:effectClrLst/>
    <dgm:txLinClrLst/>
    <dgm:txFillClrLst/>
    <dgm:txEffectClrLst/>
  </dgm:styleLbl>
  <dgm:styleLbl name="node1">
    <dgm:fillClrLst meth="repeat">
      <a:schemeClr val="accent4"/>
    </dgm:fillClrLst>
    <dgm:linClrLst meth="repeat">
      <a:schemeClr val="lt1">
        <a:alpha val="0"/>
      </a:schemeClr>
    </dgm:linClrLst>
    <dgm:effectClrLst/>
    <dgm:txLinClrLst/>
    <dgm:txFillClrLst/>
    <dgm:txEffectClrLst/>
  </dgm:styleLbl>
  <dgm:styleLbl name="alignNode1">
    <dgm:fillClrLst meth="repeat">
      <a:schemeClr val="accent4"/>
    </dgm:fillClrLst>
    <dgm:linClrLst meth="repeat">
      <a:schemeClr val="accent4"/>
    </dgm:linClrLst>
    <dgm:effectClrLst/>
    <dgm:txLinClrLst/>
    <dgm:txFillClrLst/>
    <dgm:txEffectClrLst/>
  </dgm:styleLbl>
  <dgm:styleLbl name="lnNode1">
    <dgm:fillClrLst meth="repeat">
      <a:schemeClr val="accent4"/>
    </dgm:fillClrLst>
    <dgm:linClrLst meth="repeat">
      <a:schemeClr val="lt1"/>
    </dgm:linClrLst>
    <dgm:effectClrLst/>
    <dgm:txLinClrLst/>
    <dgm:txFillClrLst/>
    <dgm:txEffectClrLst/>
  </dgm:styleLbl>
  <dgm:styleLbl name="vennNode1">
    <dgm:fillClrLst meth="repeat">
      <a:schemeClr val="accent4">
        <a:alpha val="50000"/>
      </a:schemeClr>
    </dgm:fillClrLst>
    <dgm:linClrLst meth="repeat">
      <a:schemeClr val="lt1"/>
    </dgm:linClrLst>
    <dgm:effectClrLst/>
    <dgm:txLinClrLst/>
    <dgm:txFillClrLst/>
    <dgm:txEffectClrLst/>
  </dgm:styleLbl>
  <dgm:styleLbl name="node2">
    <dgm:fillClrLst meth="repeat">
      <a:schemeClr val="accent4"/>
    </dgm:fillClrLst>
    <dgm:linClrLst meth="repeat">
      <a:schemeClr val="lt1"/>
    </dgm:linClrLst>
    <dgm:effectClrLst/>
    <dgm:txLinClrLst/>
    <dgm:txFillClrLst/>
    <dgm:txEffectClrLst/>
  </dgm:styleLbl>
  <dgm:styleLbl name="node3">
    <dgm:fillClrLst meth="repeat">
      <a:schemeClr val="accent4"/>
    </dgm:fillClrLst>
    <dgm:linClrLst meth="repeat">
      <a:schemeClr val="lt1"/>
    </dgm:linClrLst>
    <dgm:effectClrLst/>
    <dgm:txLinClrLst/>
    <dgm:txFillClrLst/>
    <dgm:txEffectClrLst/>
  </dgm:styleLbl>
  <dgm:styleLbl name="node4">
    <dgm:fillClrLst meth="repeat">
      <a:schemeClr val="accent4"/>
    </dgm:fillClrLst>
    <dgm:linClrLst meth="repeat">
      <a:schemeClr val="lt1"/>
    </dgm:linClrLst>
    <dgm:effectClrLst/>
    <dgm:txLinClrLst/>
    <dgm:txFillClrLst/>
    <dgm:txEffectClrLst/>
  </dgm:styleLbl>
  <dgm:styleLbl name="f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dgm:linClrLst>
    <dgm:effectClrLst/>
    <dgm:txLinClrLst/>
    <dgm:txFillClrLst/>
    <dgm:txEffectClrLst/>
  </dgm:styleLbl>
  <dgm:styleLbl name="asst1">
    <dgm:fillClrLst meth="repeat">
      <a:schemeClr val="accent4"/>
    </dgm:fillClrLst>
    <dgm:linClrLst meth="repeat">
      <a:schemeClr val="lt1"/>
    </dgm:linClrLst>
    <dgm:effectClrLst/>
    <dgm:txLinClrLst/>
    <dgm:txFillClrLst/>
    <dgm:txEffectClrLst/>
  </dgm:styleLbl>
  <dgm:styleLbl name="asst2">
    <dgm:fillClrLst meth="repeat">
      <a:schemeClr val="accent4"/>
    </dgm:fillClrLst>
    <dgm:linClrLst meth="repeat">
      <a:schemeClr val="lt1"/>
    </dgm:linClrLst>
    <dgm:effectClrLst/>
    <dgm:txLinClrLst/>
    <dgm:txFillClrLst/>
    <dgm:txEffectClrLst/>
  </dgm:styleLbl>
  <dgm:styleLbl name="asst3">
    <dgm:fillClrLst meth="repeat">
      <a:schemeClr val="accent4"/>
    </dgm:fillClrLst>
    <dgm:linClrLst meth="repeat">
      <a:schemeClr val="lt1"/>
    </dgm:linClrLst>
    <dgm:effectClrLst/>
    <dgm:txLinClrLst/>
    <dgm:txFillClrLst/>
    <dgm:txEffectClrLst/>
  </dgm:styleLbl>
  <dgm:styleLbl name="asst4">
    <dgm:fillClrLst meth="repeat">
      <a:schemeClr val="accent4"/>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meth="repeat">
      <a:schemeClr val="lt1"/>
    </dgm:txFillClrLst>
    <dgm:txEffectClrLst/>
  </dgm:styleLbl>
  <dgm:styleLbl name="parChTrans2D2">
    <dgm:fillClrLst meth="repeat">
      <a:schemeClr val="accent4"/>
    </dgm:fillClrLst>
    <dgm:linClrLst meth="repeat">
      <a:schemeClr val="accent4"/>
    </dgm:linClrLst>
    <dgm:effectClrLst/>
    <dgm:txLinClrLst/>
    <dgm:txFillClrLst meth="repeat">
      <a:schemeClr val="lt1"/>
    </dgm:txFillClrLst>
    <dgm:txEffectClrLst/>
  </dgm:styleLbl>
  <dgm:styleLbl name="parChTrans2D3">
    <dgm:fillClrLst meth="repeat">
      <a:schemeClr val="accent4"/>
    </dgm:fillClrLst>
    <dgm:linClrLst meth="repeat">
      <a:schemeClr val="accent4"/>
    </dgm:linClrLst>
    <dgm:effectClrLst/>
    <dgm:txLinClrLst/>
    <dgm:txFillClrLst meth="repeat">
      <a:schemeClr val="lt1"/>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18/5/colors/Iconchunking_neutralbg_accent4_2">
  <dgm:title val=""/>
  <dgm:desc val=""/>
  <dgm:catLst>
    <dgm:cat type="accent4" pri="14200"/>
  </dgm:catLst>
  <dgm:styleLbl name="node0">
    <dgm:fillClrLst meth="repeat">
      <a:schemeClr val="accent4"/>
    </dgm:fillClrLst>
    <dgm:linClrLst meth="repeat">
      <a:schemeClr val="lt1"/>
    </dgm:linClrLst>
    <dgm:effectClrLst/>
    <dgm:txLinClrLst/>
    <dgm:txFillClrLst/>
    <dgm:txEffectClrLst/>
  </dgm:styleLbl>
  <dgm:styleLbl name="node1">
    <dgm:fillClrLst meth="repeat">
      <a:schemeClr val="accent4"/>
    </dgm:fillClrLst>
    <dgm:linClrLst meth="repeat">
      <a:schemeClr val="lt1">
        <a:alpha val="0"/>
      </a:schemeClr>
    </dgm:linClrLst>
    <dgm:effectClrLst/>
    <dgm:txLinClrLst/>
    <dgm:txFillClrLst/>
    <dgm:txEffectClrLst/>
  </dgm:styleLbl>
  <dgm:styleLbl name="alignNode1">
    <dgm:fillClrLst meth="repeat">
      <a:schemeClr val="accent4"/>
    </dgm:fillClrLst>
    <dgm:linClrLst meth="repeat">
      <a:schemeClr val="accent4"/>
    </dgm:linClrLst>
    <dgm:effectClrLst/>
    <dgm:txLinClrLst/>
    <dgm:txFillClrLst/>
    <dgm:txEffectClrLst/>
  </dgm:styleLbl>
  <dgm:styleLbl name="lnNode1">
    <dgm:fillClrLst meth="repeat">
      <a:schemeClr val="accent4"/>
    </dgm:fillClrLst>
    <dgm:linClrLst meth="repeat">
      <a:schemeClr val="lt1"/>
    </dgm:linClrLst>
    <dgm:effectClrLst/>
    <dgm:txLinClrLst/>
    <dgm:txFillClrLst/>
    <dgm:txEffectClrLst/>
  </dgm:styleLbl>
  <dgm:styleLbl name="vennNode1">
    <dgm:fillClrLst meth="repeat">
      <a:schemeClr val="accent4">
        <a:alpha val="50000"/>
      </a:schemeClr>
    </dgm:fillClrLst>
    <dgm:linClrLst meth="repeat">
      <a:schemeClr val="lt1"/>
    </dgm:linClrLst>
    <dgm:effectClrLst/>
    <dgm:txLinClrLst/>
    <dgm:txFillClrLst/>
    <dgm:txEffectClrLst/>
  </dgm:styleLbl>
  <dgm:styleLbl name="node2">
    <dgm:fillClrLst meth="repeat">
      <a:schemeClr val="accent4"/>
    </dgm:fillClrLst>
    <dgm:linClrLst meth="repeat">
      <a:schemeClr val="lt1"/>
    </dgm:linClrLst>
    <dgm:effectClrLst/>
    <dgm:txLinClrLst/>
    <dgm:txFillClrLst/>
    <dgm:txEffectClrLst/>
  </dgm:styleLbl>
  <dgm:styleLbl name="node3">
    <dgm:fillClrLst meth="repeat">
      <a:schemeClr val="accent4"/>
    </dgm:fillClrLst>
    <dgm:linClrLst meth="repeat">
      <a:schemeClr val="lt1"/>
    </dgm:linClrLst>
    <dgm:effectClrLst/>
    <dgm:txLinClrLst/>
    <dgm:txFillClrLst/>
    <dgm:txEffectClrLst/>
  </dgm:styleLbl>
  <dgm:styleLbl name="node4">
    <dgm:fillClrLst meth="repeat">
      <a:schemeClr val="accent4"/>
    </dgm:fillClrLst>
    <dgm:linClrLst meth="repeat">
      <a:schemeClr val="lt1"/>
    </dgm:linClrLst>
    <dgm:effectClrLst/>
    <dgm:txLinClrLst/>
    <dgm:txFillClrLst/>
    <dgm:txEffectClrLst/>
  </dgm:styleLbl>
  <dgm:styleLbl name="f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dgm:linClrLst>
    <dgm:effectClrLst/>
    <dgm:txLinClrLst/>
    <dgm:txFillClrLst/>
    <dgm:txEffectClrLst/>
  </dgm:styleLbl>
  <dgm:styleLbl name="asst1">
    <dgm:fillClrLst meth="repeat">
      <a:schemeClr val="accent4"/>
    </dgm:fillClrLst>
    <dgm:linClrLst meth="repeat">
      <a:schemeClr val="lt1"/>
    </dgm:linClrLst>
    <dgm:effectClrLst/>
    <dgm:txLinClrLst/>
    <dgm:txFillClrLst/>
    <dgm:txEffectClrLst/>
  </dgm:styleLbl>
  <dgm:styleLbl name="asst2">
    <dgm:fillClrLst meth="repeat">
      <a:schemeClr val="accent4"/>
    </dgm:fillClrLst>
    <dgm:linClrLst meth="repeat">
      <a:schemeClr val="lt1"/>
    </dgm:linClrLst>
    <dgm:effectClrLst/>
    <dgm:txLinClrLst/>
    <dgm:txFillClrLst/>
    <dgm:txEffectClrLst/>
  </dgm:styleLbl>
  <dgm:styleLbl name="asst3">
    <dgm:fillClrLst meth="repeat">
      <a:schemeClr val="accent4"/>
    </dgm:fillClrLst>
    <dgm:linClrLst meth="repeat">
      <a:schemeClr val="lt1"/>
    </dgm:linClrLst>
    <dgm:effectClrLst/>
    <dgm:txLinClrLst/>
    <dgm:txFillClrLst/>
    <dgm:txEffectClrLst/>
  </dgm:styleLbl>
  <dgm:styleLbl name="asst4">
    <dgm:fillClrLst meth="repeat">
      <a:schemeClr val="accent4"/>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meth="repeat">
      <a:schemeClr val="lt1"/>
    </dgm:txFillClrLst>
    <dgm:txEffectClrLst/>
  </dgm:styleLbl>
  <dgm:styleLbl name="parChTrans2D2">
    <dgm:fillClrLst meth="repeat">
      <a:schemeClr val="accent4"/>
    </dgm:fillClrLst>
    <dgm:linClrLst meth="repeat">
      <a:schemeClr val="accent4"/>
    </dgm:linClrLst>
    <dgm:effectClrLst/>
    <dgm:txLinClrLst/>
    <dgm:txFillClrLst meth="repeat">
      <a:schemeClr val="lt1"/>
    </dgm:txFillClrLst>
    <dgm:txEffectClrLst/>
  </dgm:styleLbl>
  <dgm:styleLbl name="parChTrans2D3">
    <dgm:fillClrLst meth="repeat">
      <a:schemeClr val="accent4"/>
    </dgm:fillClrLst>
    <dgm:linClrLst meth="repeat">
      <a:schemeClr val="accent4"/>
    </dgm:linClrLst>
    <dgm:effectClrLst/>
    <dgm:txLinClrLst/>
    <dgm:txFillClrLst meth="repeat">
      <a:schemeClr val="lt1"/>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E09D3EC-1608-4CA1-863D-5D02D03E0B34}" type="doc">
      <dgm:prSet loTypeId="urn:microsoft.com/office/officeart/2005/8/layout/vList5" loCatId="list" qsTypeId="urn:microsoft.com/office/officeart/2005/8/quickstyle/simple1" qsCatId="simple" csTypeId="urn:microsoft.com/office/officeart/2005/8/colors/colorful2" csCatId="colorful" phldr="1"/>
      <dgm:spPr/>
      <dgm:t>
        <a:bodyPr/>
        <a:lstStyle/>
        <a:p>
          <a:endParaRPr lang="en-US"/>
        </a:p>
      </dgm:t>
    </dgm:pt>
    <dgm:pt modelId="{6CE3A1EA-0001-41C7-A9D3-AABDF5896EC9}">
      <dgm:prSet/>
      <dgm:spPr/>
      <dgm:t>
        <a:bodyPr/>
        <a:lstStyle/>
        <a:p>
          <a:r>
            <a:rPr lang="en-US" dirty="0">
              <a:effectLst>
                <a:outerShdw blurRad="38100" dist="38100" dir="2700000" algn="tl">
                  <a:srgbClr val="000000">
                    <a:alpha val="43137"/>
                  </a:srgbClr>
                </a:outerShdw>
              </a:effectLst>
            </a:rPr>
            <a:t>Institutional Context</a:t>
          </a:r>
        </a:p>
      </dgm:t>
    </dgm:pt>
    <dgm:pt modelId="{5F2E4428-59C8-40E5-9EBC-9FC307778EFE}" type="parTrans" cxnId="{C214F6A5-F05C-4032-AEC1-B2C4C9434F9F}">
      <dgm:prSet/>
      <dgm:spPr/>
      <dgm:t>
        <a:bodyPr/>
        <a:lstStyle/>
        <a:p>
          <a:endParaRPr lang="en-US"/>
        </a:p>
      </dgm:t>
    </dgm:pt>
    <dgm:pt modelId="{2BDD9472-5C66-4AD9-A7D7-4EE4E2E6B156}" type="sibTrans" cxnId="{C214F6A5-F05C-4032-AEC1-B2C4C9434F9F}">
      <dgm:prSet phldrT="01" phldr="0"/>
      <dgm:spPr/>
      <dgm:t>
        <a:bodyPr/>
        <a:lstStyle/>
        <a:p>
          <a:endParaRPr lang="en-US" dirty="0"/>
        </a:p>
      </dgm:t>
    </dgm:pt>
    <dgm:pt modelId="{0A017573-0C81-4F18-89FA-2D0975B2DD2A}">
      <dgm:prSet/>
      <dgm:spPr/>
      <dgm:t>
        <a:bodyPr/>
        <a:lstStyle/>
        <a:p>
          <a:r>
            <a:rPr lang="en-US" dirty="0">
              <a:effectLst>
                <a:outerShdw blurRad="38100" dist="38100" dir="2700000" algn="tl">
                  <a:srgbClr val="000000">
                    <a:alpha val="43137"/>
                  </a:srgbClr>
                </a:outerShdw>
              </a:effectLst>
            </a:rPr>
            <a:t>Reliability</a:t>
          </a:r>
        </a:p>
      </dgm:t>
    </dgm:pt>
    <dgm:pt modelId="{A7790894-D591-4C43-958B-FD54A4A5243B}" type="parTrans" cxnId="{916BA7E2-2543-43E2-93E2-0805B3909877}">
      <dgm:prSet/>
      <dgm:spPr/>
      <dgm:t>
        <a:bodyPr/>
        <a:lstStyle/>
        <a:p>
          <a:endParaRPr lang="en-US"/>
        </a:p>
      </dgm:t>
    </dgm:pt>
    <dgm:pt modelId="{B4CB8514-C79A-4590-AE3E-DFE413F73330}" type="sibTrans" cxnId="{916BA7E2-2543-43E2-93E2-0805B3909877}">
      <dgm:prSet phldrT="02" phldr="0"/>
      <dgm:spPr/>
      <dgm:t>
        <a:bodyPr/>
        <a:lstStyle/>
        <a:p>
          <a:endParaRPr lang="en-US"/>
        </a:p>
      </dgm:t>
    </dgm:pt>
    <dgm:pt modelId="{24A758C7-3AE0-421D-8EE0-88697E23B6D4}">
      <dgm:prSet/>
      <dgm:spPr/>
      <dgm:t>
        <a:bodyPr/>
        <a:lstStyle/>
        <a:p>
          <a:r>
            <a:rPr lang="en-US" dirty="0">
              <a:effectLst>
                <a:outerShdw blurRad="38100" dist="38100" dir="2700000" algn="tl">
                  <a:srgbClr val="000000">
                    <a:alpha val="43137"/>
                  </a:srgbClr>
                </a:outerShdw>
              </a:effectLst>
            </a:rPr>
            <a:t>Flexibility</a:t>
          </a:r>
        </a:p>
      </dgm:t>
    </dgm:pt>
    <dgm:pt modelId="{9DF7909C-98EE-4339-B530-97D87B44DF5A}" type="parTrans" cxnId="{3644A91E-A12B-4963-80F7-72B7B97055D1}">
      <dgm:prSet/>
      <dgm:spPr/>
      <dgm:t>
        <a:bodyPr/>
        <a:lstStyle/>
        <a:p>
          <a:endParaRPr lang="en-US"/>
        </a:p>
      </dgm:t>
    </dgm:pt>
    <dgm:pt modelId="{8DFC5DEC-1AC6-4754-8004-81AC98FF7EE9}" type="sibTrans" cxnId="{3644A91E-A12B-4963-80F7-72B7B97055D1}">
      <dgm:prSet phldrT="03" phldr="0"/>
      <dgm:spPr/>
      <dgm:t>
        <a:bodyPr/>
        <a:lstStyle/>
        <a:p>
          <a:endParaRPr lang="en-US"/>
        </a:p>
      </dgm:t>
    </dgm:pt>
    <dgm:pt modelId="{7D05F73C-A0DE-485D-A6A0-AB18029E7F68}">
      <dgm:prSet/>
      <dgm:spPr/>
      <dgm:t>
        <a:bodyPr/>
        <a:lstStyle/>
        <a:p>
          <a:r>
            <a:rPr lang="en-US" dirty="0">
              <a:effectLst>
                <a:outerShdw blurRad="38100" dist="38100" dir="2700000" algn="tl">
                  <a:srgbClr val="000000">
                    <a:alpha val="43137"/>
                  </a:srgbClr>
                </a:outerShdw>
              </a:effectLst>
            </a:rPr>
            <a:t>Accessibility</a:t>
          </a:r>
        </a:p>
      </dgm:t>
    </dgm:pt>
    <dgm:pt modelId="{C2995A82-3C1E-4B1A-AFDF-6016D71F9FD5}" type="parTrans" cxnId="{319E8B98-31FA-475C-8970-4875B666BA17}">
      <dgm:prSet/>
      <dgm:spPr/>
      <dgm:t>
        <a:bodyPr/>
        <a:lstStyle/>
        <a:p>
          <a:endParaRPr lang="en-US"/>
        </a:p>
      </dgm:t>
    </dgm:pt>
    <dgm:pt modelId="{F1C605F3-B985-4882-B19B-61BE95EB6D00}" type="sibTrans" cxnId="{319E8B98-31FA-475C-8970-4875B666BA17}">
      <dgm:prSet phldrT="04" phldr="0"/>
      <dgm:spPr/>
      <dgm:t>
        <a:bodyPr/>
        <a:lstStyle/>
        <a:p>
          <a:endParaRPr lang="en-US"/>
        </a:p>
      </dgm:t>
    </dgm:pt>
    <dgm:pt modelId="{95943075-9F87-4DBE-B788-C0555D0E0EB8}">
      <dgm:prSet/>
      <dgm:spPr/>
      <dgm:t>
        <a:bodyPr/>
        <a:lstStyle/>
        <a:p>
          <a:r>
            <a:rPr lang="en-US" dirty="0">
              <a:effectLst>
                <a:outerShdw blurRad="38100" dist="38100" dir="2700000" algn="tl">
                  <a:srgbClr val="000000">
                    <a:alpha val="43137"/>
                  </a:srgbClr>
                </a:outerShdw>
              </a:effectLst>
            </a:rPr>
            <a:t>Relevance</a:t>
          </a:r>
        </a:p>
      </dgm:t>
    </dgm:pt>
    <dgm:pt modelId="{9FA0F79D-0000-4176-8728-3767615B8122}" type="parTrans" cxnId="{7C032DEB-37D6-49FB-B034-6FEB5DDE0146}">
      <dgm:prSet/>
      <dgm:spPr/>
      <dgm:t>
        <a:bodyPr/>
        <a:lstStyle/>
        <a:p>
          <a:endParaRPr lang="en-US"/>
        </a:p>
      </dgm:t>
    </dgm:pt>
    <dgm:pt modelId="{B9F923AF-3B9E-4777-B001-D6AB9CC87D4C}" type="sibTrans" cxnId="{7C032DEB-37D6-49FB-B034-6FEB5DDE0146}">
      <dgm:prSet phldrT="05" phldr="0"/>
      <dgm:spPr/>
      <dgm:t>
        <a:bodyPr/>
        <a:lstStyle/>
        <a:p>
          <a:endParaRPr lang="en-US"/>
        </a:p>
      </dgm:t>
    </dgm:pt>
    <dgm:pt modelId="{D6E7543C-AF02-4F04-8FFD-8E3DDCCF17F0}">
      <dgm:prSet custT="1"/>
      <dgm:spPr/>
      <dgm:t>
        <a:bodyPr/>
        <a:lstStyle/>
        <a:p>
          <a:r>
            <a:rPr lang="en-US" sz="2400" dirty="0">
              <a:latin typeface="Arial" panose="020B0604020202020204" pitchFamily="34" charset="0"/>
              <a:cs typeface="Arial" panose="020B0604020202020204" pitchFamily="34" charset="0"/>
            </a:rPr>
            <a:t>What platforms does your institution already provide or support? </a:t>
          </a:r>
        </a:p>
      </dgm:t>
    </dgm:pt>
    <dgm:pt modelId="{47283B06-2C97-4BC5-88E6-80CD6B5E60EE}" type="parTrans" cxnId="{90437D64-1041-4EE7-8A1E-E3110ED058F0}">
      <dgm:prSet/>
      <dgm:spPr/>
      <dgm:t>
        <a:bodyPr/>
        <a:lstStyle/>
        <a:p>
          <a:endParaRPr lang="en-US"/>
        </a:p>
      </dgm:t>
    </dgm:pt>
    <dgm:pt modelId="{CEFC5F7B-0F9A-475D-AD54-85294829085C}" type="sibTrans" cxnId="{90437D64-1041-4EE7-8A1E-E3110ED058F0}">
      <dgm:prSet/>
      <dgm:spPr/>
      <dgm:t>
        <a:bodyPr/>
        <a:lstStyle/>
        <a:p>
          <a:endParaRPr lang="en-US"/>
        </a:p>
      </dgm:t>
    </dgm:pt>
    <dgm:pt modelId="{A09AB020-AEC8-4086-9760-A2B34E313EE2}">
      <dgm:prSet custT="1"/>
      <dgm:spPr/>
      <dgm:t>
        <a:bodyPr/>
        <a:lstStyle/>
        <a:p>
          <a:pPr>
            <a:buFont typeface="Arial" panose="020B0604020202020204" pitchFamily="34" charset="0"/>
            <a:buChar char="•"/>
          </a:pPr>
          <a:r>
            <a:rPr lang="en-US" sz="2400" dirty="0">
              <a:latin typeface="Arial" panose="020B0604020202020204" pitchFamily="34" charset="0"/>
              <a:cs typeface="Arial" panose="020B0604020202020204" pitchFamily="34" charset="0"/>
            </a:rPr>
            <a:t>Is the video connection generally reliable and consistent?</a:t>
          </a:r>
        </a:p>
      </dgm:t>
    </dgm:pt>
    <dgm:pt modelId="{137FF177-DC4D-4A8C-A8F9-201CEA324F96}" type="parTrans" cxnId="{EB9DEA27-87A2-46BE-8670-B9AB6F1951D4}">
      <dgm:prSet/>
      <dgm:spPr/>
      <dgm:t>
        <a:bodyPr/>
        <a:lstStyle/>
        <a:p>
          <a:endParaRPr lang="en-US"/>
        </a:p>
      </dgm:t>
    </dgm:pt>
    <dgm:pt modelId="{62E976EE-1800-40C2-94CC-9A15BFE5552C}" type="sibTrans" cxnId="{EB9DEA27-87A2-46BE-8670-B9AB6F1951D4}">
      <dgm:prSet/>
      <dgm:spPr/>
      <dgm:t>
        <a:bodyPr/>
        <a:lstStyle/>
        <a:p>
          <a:endParaRPr lang="en-US"/>
        </a:p>
      </dgm:t>
    </dgm:pt>
    <dgm:pt modelId="{F1DED7E0-A3F8-44A2-A242-747B66448366}">
      <dgm:prSet custT="1"/>
      <dgm:spPr/>
      <dgm:t>
        <a:bodyPr/>
        <a:lstStyle/>
        <a:p>
          <a:pPr>
            <a:buFont typeface="Arial" panose="020B0604020202020204" pitchFamily="34" charset="0"/>
            <a:buChar char="•"/>
          </a:pPr>
          <a:r>
            <a:rPr lang="en-US" sz="2400" dirty="0">
              <a:latin typeface="Arial" panose="020B0604020202020204" pitchFamily="34" charset="0"/>
              <a:cs typeface="Arial" panose="020B0604020202020204" pitchFamily="34" charset="0"/>
            </a:rPr>
            <a:t>Are there features for varying learning and communication needs?</a:t>
          </a:r>
        </a:p>
      </dgm:t>
    </dgm:pt>
    <dgm:pt modelId="{3C03299A-57F9-4B31-9E28-C00C943510C2}" type="parTrans" cxnId="{B8B24F86-0A4C-43E8-B526-C94B7DD72FBD}">
      <dgm:prSet/>
      <dgm:spPr/>
      <dgm:t>
        <a:bodyPr/>
        <a:lstStyle/>
        <a:p>
          <a:endParaRPr lang="en-US"/>
        </a:p>
      </dgm:t>
    </dgm:pt>
    <dgm:pt modelId="{064AF8D6-D2FA-4B71-B0C9-DFA2DD2321D5}" type="sibTrans" cxnId="{B8B24F86-0A4C-43E8-B526-C94B7DD72FBD}">
      <dgm:prSet/>
      <dgm:spPr/>
      <dgm:t>
        <a:bodyPr/>
        <a:lstStyle/>
        <a:p>
          <a:endParaRPr lang="en-US"/>
        </a:p>
      </dgm:t>
    </dgm:pt>
    <dgm:pt modelId="{67ECAD56-6952-4F49-B07A-CD48DD2DBEB8}">
      <dgm:prSet custT="1"/>
      <dgm:spPr/>
      <dgm:t>
        <a:bodyPr/>
        <a:lstStyle/>
        <a:p>
          <a:pPr>
            <a:buFont typeface="Arial" panose="020B0604020202020204" pitchFamily="34" charset="0"/>
            <a:buChar char="•"/>
          </a:pPr>
          <a:r>
            <a:rPr lang="en-US" sz="2400" dirty="0">
              <a:latin typeface="Arial" panose="020B0604020202020204" pitchFamily="34" charset="0"/>
              <a:cs typeface="Arial" panose="020B0604020202020204" pitchFamily="34" charset="0"/>
            </a:rPr>
            <a:t>Can disabled writers participate?</a:t>
          </a:r>
        </a:p>
      </dgm:t>
    </dgm:pt>
    <dgm:pt modelId="{7EDD8742-52D9-4E77-844F-6E986311F204}" type="parTrans" cxnId="{AFA3160E-ADBF-4AFB-807D-68E0F08D8B52}">
      <dgm:prSet/>
      <dgm:spPr/>
      <dgm:t>
        <a:bodyPr/>
        <a:lstStyle/>
        <a:p>
          <a:endParaRPr lang="en-US"/>
        </a:p>
      </dgm:t>
    </dgm:pt>
    <dgm:pt modelId="{40F04425-8BDA-4163-9D42-183A06F2AEEB}" type="sibTrans" cxnId="{AFA3160E-ADBF-4AFB-807D-68E0F08D8B52}">
      <dgm:prSet/>
      <dgm:spPr/>
      <dgm:t>
        <a:bodyPr/>
        <a:lstStyle/>
        <a:p>
          <a:endParaRPr lang="en-US"/>
        </a:p>
      </dgm:t>
    </dgm:pt>
    <dgm:pt modelId="{1051A89A-1403-47C4-BABF-5C33A11E8395}">
      <dgm:prSet custT="1"/>
      <dgm:spPr/>
      <dgm:t>
        <a:bodyPr/>
        <a:lstStyle/>
        <a:p>
          <a:r>
            <a:rPr lang="en-US" sz="2400" dirty="0">
              <a:latin typeface="Arial" panose="020B0604020202020204" pitchFamily="34" charset="0"/>
              <a:cs typeface="Arial" panose="020B0604020202020204" pitchFamily="34" charset="0"/>
            </a:rPr>
            <a:t>Is the technology relevant outside of your institution? </a:t>
          </a:r>
        </a:p>
      </dgm:t>
    </dgm:pt>
    <dgm:pt modelId="{09304F8E-731A-4CF6-9EAB-245C6B44087C}" type="parTrans" cxnId="{0069E723-C554-429F-9782-18F0DCB98293}">
      <dgm:prSet/>
      <dgm:spPr/>
      <dgm:t>
        <a:bodyPr/>
        <a:lstStyle/>
        <a:p>
          <a:endParaRPr lang="en-US"/>
        </a:p>
      </dgm:t>
    </dgm:pt>
    <dgm:pt modelId="{5C4E0B77-A579-4FC5-982A-F946FE6720A6}" type="sibTrans" cxnId="{0069E723-C554-429F-9782-18F0DCB98293}">
      <dgm:prSet/>
      <dgm:spPr/>
      <dgm:t>
        <a:bodyPr/>
        <a:lstStyle/>
        <a:p>
          <a:endParaRPr lang="en-US"/>
        </a:p>
      </dgm:t>
    </dgm:pt>
    <dgm:pt modelId="{7231046C-DBF3-4ED0-A6FE-7AB42D84689D}" type="pres">
      <dgm:prSet presAssocID="{CE09D3EC-1608-4CA1-863D-5D02D03E0B34}" presName="Name0" presStyleCnt="0">
        <dgm:presLayoutVars>
          <dgm:dir/>
          <dgm:animLvl val="lvl"/>
          <dgm:resizeHandles val="exact"/>
        </dgm:presLayoutVars>
      </dgm:prSet>
      <dgm:spPr/>
    </dgm:pt>
    <dgm:pt modelId="{2FA1F354-345F-4305-8596-0E54ABC01727}" type="pres">
      <dgm:prSet presAssocID="{6CE3A1EA-0001-41C7-A9D3-AABDF5896EC9}" presName="linNode" presStyleCnt="0"/>
      <dgm:spPr/>
    </dgm:pt>
    <dgm:pt modelId="{93966E46-8FBE-44C3-956E-1D8EC4895053}" type="pres">
      <dgm:prSet presAssocID="{6CE3A1EA-0001-41C7-A9D3-AABDF5896EC9}" presName="parentText" presStyleLbl="node1" presStyleIdx="0" presStyleCnt="5">
        <dgm:presLayoutVars>
          <dgm:chMax val="1"/>
          <dgm:bulletEnabled val="1"/>
        </dgm:presLayoutVars>
      </dgm:prSet>
      <dgm:spPr/>
    </dgm:pt>
    <dgm:pt modelId="{E6615200-0B88-40DE-BFEC-46957B3962F8}" type="pres">
      <dgm:prSet presAssocID="{6CE3A1EA-0001-41C7-A9D3-AABDF5896EC9}" presName="descendantText" presStyleLbl="alignAccFollowNode1" presStyleIdx="0" presStyleCnt="5">
        <dgm:presLayoutVars>
          <dgm:bulletEnabled val="1"/>
        </dgm:presLayoutVars>
      </dgm:prSet>
      <dgm:spPr/>
    </dgm:pt>
    <dgm:pt modelId="{B8E70E90-6B30-48AB-BB08-F3665272F714}" type="pres">
      <dgm:prSet presAssocID="{2BDD9472-5C66-4AD9-A7D7-4EE4E2E6B156}" presName="sp" presStyleCnt="0"/>
      <dgm:spPr/>
    </dgm:pt>
    <dgm:pt modelId="{36551D1A-6676-4B5C-ADF9-13ABA8996D71}" type="pres">
      <dgm:prSet presAssocID="{0A017573-0C81-4F18-89FA-2D0975B2DD2A}" presName="linNode" presStyleCnt="0"/>
      <dgm:spPr/>
    </dgm:pt>
    <dgm:pt modelId="{CAC880F7-EEAC-46EA-BAE5-3BF85D61B2DE}" type="pres">
      <dgm:prSet presAssocID="{0A017573-0C81-4F18-89FA-2D0975B2DD2A}" presName="parentText" presStyleLbl="node1" presStyleIdx="1" presStyleCnt="5">
        <dgm:presLayoutVars>
          <dgm:chMax val="1"/>
          <dgm:bulletEnabled val="1"/>
        </dgm:presLayoutVars>
      </dgm:prSet>
      <dgm:spPr/>
    </dgm:pt>
    <dgm:pt modelId="{270A0DBA-ED97-4AD1-B488-09D15CEB263B}" type="pres">
      <dgm:prSet presAssocID="{0A017573-0C81-4F18-89FA-2D0975B2DD2A}" presName="descendantText" presStyleLbl="alignAccFollowNode1" presStyleIdx="1" presStyleCnt="5">
        <dgm:presLayoutVars>
          <dgm:bulletEnabled val="1"/>
        </dgm:presLayoutVars>
      </dgm:prSet>
      <dgm:spPr/>
    </dgm:pt>
    <dgm:pt modelId="{4454F482-1163-4E4A-9087-805C4F7A1116}" type="pres">
      <dgm:prSet presAssocID="{B4CB8514-C79A-4590-AE3E-DFE413F73330}" presName="sp" presStyleCnt="0"/>
      <dgm:spPr/>
    </dgm:pt>
    <dgm:pt modelId="{A41C24FC-DC74-4F1B-9758-338F37235B61}" type="pres">
      <dgm:prSet presAssocID="{24A758C7-3AE0-421D-8EE0-88697E23B6D4}" presName="linNode" presStyleCnt="0"/>
      <dgm:spPr/>
    </dgm:pt>
    <dgm:pt modelId="{E09C098C-4C34-42D8-A1BB-DE64CBCCDFE3}" type="pres">
      <dgm:prSet presAssocID="{24A758C7-3AE0-421D-8EE0-88697E23B6D4}" presName="parentText" presStyleLbl="node1" presStyleIdx="2" presStyleCnt="5">
        <dgm:presLayoutVars>
          <dgm:chMax val="1"/>
          <dgm:bulletEnabled val="1"/>
        </dgm:presLayoutVars>
      </dgm:prSet>
      <dgm:spPr/>
    </dgm:pt>
    <dgm:pt modelId="{5399679A-4DF6-4550-980A-9DD3C9B95A72}" type="pres">
      <dgm:prSet presAssocID="{24A758C7-3AE0-421D-8EE0-88697E23B6D4}" presName="descendantText" presStyleLbl="alignAccFollowNode1" presStyleIdx="2" presStyleCnt="5">
        <dgm:presLayoutVars>
          <dgm:bulletEnabled val="1"/>
        </dgm:presLayoutVars>
      </dgm:prSet>
      <dgm:spPr/>
    </dgm:pt>
    <dgm:pt modelId="{D994B778-A6FF-4B49-87CC-A06DF580D99D}" type="pres">
      <dgm:prSet presAssocID="{8DFC5DEC-1AC6-4754-8004-81AC98FF7EE9}" presName="sp" presStyleCnt="0"/>
      <dgm:spPr/>
    </dgm:pt>
    <dgm:pt modelId="{D1FE10E0-B3BA-434C-9A16-2D47C5CD65F4}" type="pres">
      <dgm:prSet presAssocID="{7D05F73C-A0DE-485D-A6A0-AB18029E7F68}" presName="linNode" presStyleCnt="0"/>
      <dgm:spPr/>
    </dgm:pt>
    <dgm:pt modelId="{F753AA7B-F36E-4C98-AFED-2AC975D719CA}" type="pres">
      <dgm:prSet presAssocID="{7D05F73C-A0DE-485D-A6A0-AB18029E7F68}" presName="parentText" presStyleLbl="node1" presStyleIdx="3" presStyleCnt="5">
        <dgm:presLayoutVars>
          <dgm:chMax val="1"/>
          <dgm:bulletEnabled val="1"/>
        </dgm:presLayoutVars>
      </dgm:prSet>
      <dgm:spPr/>
    </dgm:pt>
    <dgm:pt modelId="{4C5D4D60-B43D-406B-AC7F-26B675723268}" type="pres">
      <dgm:prSet presAssocID="{7D05F73C-A0DE-485D-A6A0-AB18029E7F68}" presName="descendantText" presStyleLbl="alignAccFollowNode1" presStyleIdx="3" presStyleCnt="5">
        <dgm:presLayoutVars>
          <dgm:bulletEnabled val="1"/>
        </dgm:presLayoutVars>
      </dgm:prSet>
      <dgm:spPr/>
    </dgm:pt>
    <dgm:pt modelId="{6C0E9ABA-8094-4578-BEBC-346E5CCDBC2A}" type="pres">
      <dgm:prSet presAssocID="{F1C605F3-B985-4882-B19B-61BE95EB6D00}" presName="sp" presStyleCnt="0"/>
      <dgm:spPr/>
    </dgm:pt>
    <dgm:pt modelId="{2D1EA76D-23C8-487D-8125-2A2A30C9558C}" type="pres">
      <dgm:prSet presAssocID="{95943075-9F87-4DBE-B788-C0555D0E0EB8}" presName="linNode" presStyleCnt="0"/>
      <dgm:spPr/>
    </dgm:pt>
    <dgm:pt modelId="{EB80924F-D638-4368-BBA6-E8F4039263C1}" type="pres">
      <dgm:prSet presAssocID="{95943075-9F87-4DBE-B788-C0555D0E0EB8}" presName="parentText" presStyleLbl="node1" presStyleIdx="4" presStyleCnt="5">
        <dgm:presLayoutVars>
          <dgm:chMax val="1"/>
          <dgm:bulletEnabled val="1"/>
        </dgm:presLayoutVars>
      </dgm:prSet>
      <dgm:spPr/>
    </dgm:pt>
    <dgm:pt modelId="{A868DB39-6BB7-40F7-97AD-5E8AE05F5C45}" type="pres">
      <dgm:prSet presAssocID="{95943075-9F87-4DBE-B788-C0555D0E0EB8}" presName="descendantText" presStyleLbl="alignAccFollowNode1" presStyleIdx="4" presStyleCnt="5">
        <dgm:presLayoutVars>
          <dgm:bulletEnabled val="1"/>
        </dgm:presLayoutVars>
      </dgm:prSet>
      <dgm:spPr/>
    </dgm:pt>
  </dgm:ptLst>
  <dgm:cxnLst>
    <dgm:cxn modelId="{AFA3160E-ADBF-4AFB-807D-68E0F08D8B52}" srcId="{7D05F73C-A0DE-485D-A6A0-AB18029E7F68}" destId="{67ECAD56-6952-4F49-B07A-CD48DD2DBEB8}" srcOrd="0" destOrd="0" parTransId="{7EDD8742-52D9-4E77-844F-6E986311F204}" sibTransId="{40F04425-8BDA-4163-9D42-183A06F2AEEB}"/>
    <dgm:cxn modelId="{7A996A19-3F3E-441E-9717-E15F5F9C4561}" type="presOf" srcId="{24A758C7-3AE0-421D-8EE0-88697E23B6D4}" destId="{E09C098C-4C34-42D8-A1BB-DE64CBCCDFE3}" srcOrd="0" destOrd="0" presId="urn:microsoft.com/office/officeart/2005/8/layout/vList5"/>
    <dgm:cxn modelId="{3644A91E-A12B-4963-80F7-72B7B97055D1}" srcId="{CE09D3EC-1608-4CA1-863D-5D02D03E0B34}" destId="{24A758C7-3AE0-421D-8EE0-88697E23B6D4}" srcOrd="2" destOrd="0" parTransId="{9DF7909C-98EE-4339-B530-97D87B44DF5A}" sibTransId="{8DFC5DEC-1AC6-4754-8004-81AC98FF7EE9}"/>
    <dgm:cxn modelId="{0069E723-C554-429F-9782-18F0DCB98293}" srcId="{95943075-9F87-4DBE-B788-C0555D0E0EB8}" destId="{1051A89A-1403-47C4-BABF-5C33A11E8395}" srcOrd="0" destOrd="0" parTransId="{09304F8E-731A-4CF6-9EAB-245C6B44087C}" sibTransId="{5C4E0B77-A579-4FC5-982A-F946FE6720A6}"/>
    <dgm:cxn modelId="{EB9DEA27-87A2-46BE-8670-B9AB6F1951D4}" srcId="{0A017573-0C81-4F18-89FA-2D0975B2DD2A}" destId="{A09AB020-AEC8-4086-9760-A2B34E313EE2}" srcOrd="0" destOrd="0" parTransId="{137FF177-DC4D-4A8C-A8F9-201CEA324F96}" sibTransId="{62E976EE-1800-40C2-94CC-9A15BFE5552C}"/>
    <dgm:cxn modelId="{53C3CD29-7B08-4C48-A8DB-B283DFFB9A96}" type="presOf" srcId="{1051A89A-1403-47C4-BABF-5C33A11E8395}" destId="{A868DB39-6BB7-40F7-97AD-5E8AE05F5C45}" srcOrd="0" destOrd="0" presId="urn:microsoft.com/office/officeart/2005/8/layout/vList5"/>
    <dgm:cxn modelId="{8DEB5062-501E-461C-832C-01396A8DADEE}" type="presOf" srcId="{6CE3A1EA-0001-41C7-A9D3-AABDF5896EC9}" destId="{93966E46-8FBE-44C3-956E-1D8EC4895053}" srcOrd="0" destOrd="0" presId="urn:microsoft.com/office/officeart/2005/8/layout/vList5"/>
    <dgm:cxn modelId="{90437D64-1041-4EE7-8A1E-E3110ED058F0}" srcId="{6CE3A1EA-0001-41C7-A9D3-AABDF5896EC9}" destId="{D6E7543C-AF02-4F04-8FFD-8E3DDCCF17F0}" srcOrd="0" destOrd="0" parTransId="{47283B06-2C97-4BC5-88E6-80CD6B5E60EE}" sibTransId="{CEFC5F7B-0F9A-475D-AD54-85294829085C}"/>
    <dgm:cxn modelId="{B8B24F86-0A4C-43E8-B526-C94B7DD72FBD}" srcId="{24A758C7-3AE0-421D-8EE0-88697E23B6D4}" destId="{F1DED7E0-A3F8-44A2-A242-747B66448366}" srcOrd="0" destOrd="0" parTransId="{3C03299A-57F9-4B31-9E28-C00C943510C2}" sibTransId="{064AF8D6-D2FA-4B71-B0C9-DFA2DD2321D5}"/>
    <dgm:cxn modelId="{68F79297-4585-4C89-BB6A-BB41CFC33D1A}" type="presOf" srcId="{D6E7543C-AF02-4F04-8FFD-8E3DDCCF17F0}" destId="{E6615200-0B88-40DE-BFEC-46957B3962F8}" srcOrd="0" destOrd="0" presId="urn:microsoft.com/office/officeart/2005/8/layout/vList5"/>
    <dgm:cxn modelId="{319E8B98-31FA-475C-8970-4875B666BA17}" srcId="{CE09D3EC-1608-4CA1-863D-5D02D03E0B34}" destId="{7D05F73C-A0DE-485D-A6A0-AB18029E7F68}" srcOrd="3" destOrd="0" parTransId="{C2995A82-3C1E-4B1A-AFDF-6016D71F9FD5}" sibTransId="{F1C605F3-B985-4882-B19B-61BE95EB6D00}"/>
    <dgm:cxn modelId="{5D9E26A2-8978-4C7D-8E8C-DFC7AB732FC0}" type="presOf" srcId="{CE09D3EC-1608-4CA1-863D-5D02D03E0B34}" destId="{7231046C-DBF3-4ED0-A6FE-7AB42D84689D}" srcOrd="0" destOrd="0" presId="urn:microsoft.com/office/officeart/2005/8/layout/vList5"/>
    <dgm:cxn modelId="{68AF70A2-334D-4B04-8849-45F0607D0E45}" type="presOf" srcId="{0A017573-0C81-4F18-89FA-2D0975B2DD2A}" destId="{CAC880F7-EEAC-46EA-BAE5-3BF85D61B2DE}" srcOrd="0" destOrd="0" presId="urn:microsoft.com/office/officeart/2005/8/layout/vList5"/>
    <dgm:cxn modelId="{C214F6A5-F05C-4032-AEC1-B2C4C9434F9F}" srcId="{CE09D3EC-1608-4CA1-863D-5D02D03E0B34}" destId="{6CE3A1EA-0001-41C7-A9D3-AABDF5896EC9}" srcOrd="0" destOrd="0" parTransId="{5F2E4428-59C8-40E5-9EBC-9FC307778EFE}" sibTransId="{2BDD9472-5C66-4AD9-A7D7-4EE4E2E6B156}"/>
    <dgm:cxn modelId="{221A2FB1-24D7-40DB-96E9-A2CE5D71EC56}" type="presOf" srcId="{95943075-9F87-4DBE-B788-C0555D0E0EB8}" destId="{EB80924F-D638-4368-BBA6-E8F4039263C1}" srcOrd="0" destOrd="0" presId="urn:microsoft.com/office/officeart/2005/8/layout/vList5"/>
    <dgm:cxn modelId="{02AB86C4-F756-4D60-901A-E37E10D8D52B}" type="presOf" srcId="{F1DED7E0-A3F8-44A2-A242-747B66448366}" destId="{5399679A-4DF6-4550-980A-9DD3C9B95A72}" srcOrd="0" destOrd="0" presId="urn:microsoft.com/office/officeart/2005/8/layout/vList5"/>
    <dgm:cxn modelId="{1BA999D5-38C6-4347-9C47-455300FBC127}" type="presOf" srcId="{7D05F73C-A0DE-485D-A6A0-AB18029E7F68}" destId="{F753AA7B-F36E-4C98-AFED-2AC975D719CA}" srcOrd="0" destOrd="0" presId="urn:microsoft.com/office/officeart/2005/8/layout/vList5"/>
    <dgm:cxn modelId="{916BA7E2-2543-43E2-93E2-0805B3909877}" srcId="{CE09D3EC-1608-4CA1-863D-5D02D03E0B34}" destId="{0A017573-0C81-4F18-89FA-2D0975B2DD2A}" srcOrd="1" destOrd="0" parTransId="{A7790894-D591-4C43-958B-FD54A4A5243B}" sibTransId="{B4CB8514-C79A-4590-AE3E-DFE413F73330}"/>
    <dgm:cxn modelId="{7C032DEB-37D6-49FB-B034-6FEB5DDE0146}" srcId="{CE09D3EC-1608-4CA1-863D-5D02D03E0B34}" destId="{95943075-9F87-4DBE-B788-C0555D0E0EB8}" srcOrd="4" destOrd="0" parTransId="{9FA0F79D-0000-4176-8728-3767615B8122}" sibTransId="{B9F923AF-3B9E-4777-B001-D6AB9CC87D4C}"/>
    <dgm:cxn modelId="{B9C6C9EC-C4C4-4321-95A5-64882136A514}" type="presOf" srcId="{A09AB020-AEC8-4086-9760-A2B34E313EE2}" destId="{270A0DBA-ED97-4AD1-B488-09D15CEB263B}" srcOrd="0" destOrd="0" presId="urn:microsoft.com/office/officeart/2005/8/layout/vList5"/>
    <dgm:cxn modelId="{6A752DEE-B8AE-47A0-99A1-7BAA388DFBB8}" type="presOf" srcId="{67ECAD56-6952-4F49-B07A-CD48DD2DBEB8}" destId="{4C5D4D60-B43D-406B-AC7F-26B675723268}" srcOrd="0" destOrd="0" presId="urn:microsoft.com/office/officeart/2005/8/layout/vList5"/>
    <dgm:cxn modelId="{76EB42E8-A34D-4A93-9B12-0F763009D9F5}" type="presParOf" srcId="{7231046C-DBF3-4ED0-A6FE-7AB42D84689D}" destId="{2FA1F354-345F-4305-8596-0E54ABC01727}" srcOrd="0" destOrd="0" presId="urn:microsoft.com/office/officeart/2005/8/layout/vList5"/>
    <dgm:cxn modelId="{58EFCA1D-807D-466F-A350-07215F6C0146}" type="presParOf" srcId="{2FA1F354-345F-4305-8596-0E54ABC01727}" destId="{93966E46-8FBE-44C3-956E-1D8EC4895053}" srcOrd="0" destOrd="0" presId="urn:microsoft.com/office/officeart/2005/8/layout/vList5"/>
    <dgm:cxn modelId="{B8FC5891-D5B7-4F2E-8F58-DC8C3586F69C}" type="presParOf" srcId="{2FA1F354-345F-4305-8596-0E54ABC01727}" destId="{E6615200-0B88-40DE-BFEC-46957B3962F8}" srcOrd="1" destOrd="0" presId="urn:microsoft.com/office/officeart/2005/8/layout/vList5"/>
    <dgm:cxn modelId="{3C2BC0EE-FDC8-41BC-A0E7-6BC23A40DA48}" type="presParOf" srcId="{7231046C-DBF3-4ED0-A6FE-7AB42D84689D}" destId="{B8E70E90-6B30-48AB-BB08-F3665272F714}" srcOrd="1" destOrd="0" presId="urn:microsoft.com/office/officeart/2005/8/layout/vList5"/>
    <dgm:cxn modelId="{B62348E1-5BC5-42C3-9145-E43F8B854CC1}" type="presParOf" srcId="{7231046C-DBF3-4ED0-A6FE-7AB42D84689D}" destId="{36551D1A-6676-4B5C-ADF9-13ABA8996D71}" srcOrd="2" destOrd="0" presId="urn:microsoft.com/office/officeart/2005/8/layout/vList5"/>
    <dgm:cxn modelId="{F907EE90-B584-4803-8E4C-43B49C13E87E}" type="presParOf" srcId="{36551D1A-6676-4B5C-ADF9-13ABA8996D71}" destId="{CAC880F7-EEAC-46EA-BAE5-3BF85D61B2DE}" srcOrd="0" destOrd="0" presId="urn:microsoft.com/office/officeart/2005/8/layout/vList5"/>
    <dgm:cxn modelId="{6F2CB383-9F20-4A7D-95DB-2505B3578768}" type="presParOf" srcId="{36551D1A-6676-4B5C-ADF9-13ABA8996D71}" destId="{270A0DBA-ED97-4AD1-B488-09D15CEB263B}" srcOrd="1" destOrd="0" presId="urn:microsoft.com/office/officeart/2005/8/layout/vList5"/>
    <dgm:cxn modelId="{B720D9BC-7B81-4516-B0D4-8D1EA803965F}" type="presParOf" srcId="{7231046C-DBF3-4ED0-A6FE-7AB42D84689D}" destId="{4454F482-1163-4E4A-9087-805C4F7A1116}" srcOrd="3" destOrd="0" presId="urn:microsoft.com/office/officeart/2005/8/layout/vList5"/>
    <dgm:cxn modelId="{EC55519F-243B-4D45-A003-D1827C517BD0}" type="presParOf" srcId="{7231046C-DBF3-4ED0-A6FE-7AB42D84689D}" destId="{A41C24FC-DC74-4F1B-9758-338F37235B61}" srcOrd="4" destOrd="0" presId="urn:microsoft.com/office/officeart/2005/8/layout/vList5"/>
    <dgm:cxn modelId="{5226798A-F724-4F9D-BBBB-2E616F8B8B2C}" type="presParOf" srcId="{A41C24FC-DC74-4F1B-9758-338F37235B61}" destId="{E09C098C-4C34-42D8-A1BB-DE64CBCCDFE3}" srcOrd="0" destOrd="0" presId="urn:microsoft.com/office/officeart/2005/8/layout/vList5"/>
    <dgm:cxn modelId="{E0DAF2FF-7DB2-49E8-8470-FA8B0EC7D9B5}" type="presParOf" srcId="{A41C24FC-DC74-4F1B-9758-338F37235B61}" destId="{5399679A-4DF6-4550-980A-9DD3C9B95A72}" srcOrd="1" destOrd="0" presId="urn:microsoft.com/office/officeart/2005/8/layout/vList5"/>
    <dgm:cxn modelId="{615917A5-1E3C-4E90-A414-F1BBACC37DAE}" type="presParOf" srcId="{7231046C-DBF3-4ED0-A6FE-7AB42D84689D}" destId="{D994B778-A6FF-4B49-87CC-A06DF580D99D}" srcOrd="5" destOrd="0" presId="urn:microsoft.com/office/officeart/2005/8/layout/vList5"/>
    <dgm:cxn modelId="{B85CDC48-EF4A-4B7C-86B6-CCC8921A9C5A}" type="presParOf" srcId="{7231046C-DBF3-4ED0-A6FE-7AB42D84689D}" destId="{D1FE10E0-B3BA-434C-9A16-2D47C5CD65F4}" srcOrd="6" destOrd="0" presId="urn:microsoft.com/office/officeart/2005/8/layout/vList5"/>
    <dgm:cxn modelId="{52AAADA2-0E1F-4D90-A167-67F53C907B7B}" type="presParOf" srcId="{D1FE10E0-B3BA-434C-9A16-2D47C5CD65F4}" destId="{F753AA7B-F36E-4C98-AFED-2AC975D719CA}" srcOrd="0" destOrd="0" presId="urn:microsoft.com/office/officeart/2005/8/layout/vList5"/>
    <dgm:cxn modelId="{D2EDB7CA-7FA9-4704-ADD5-102601CBF3B9}" type="presParOf" srcId="{D1FE10E0-B3BA-434C-9A16-2D47C5CD65F4}" destId="{4C5D4D60-B43D-406B-AC7F-26B675723268}" srcOrd="1" destOrd="0" presId="urn:microsoft.com/office/officeart/2005/8/layout/vList5"/>
    <dgm:cxn modelId="{CFDA48DF-E740-42BB-B9F3-94DE054D6BC3}" type="presParOf" srcId="{7231046C-DBF3-4ED0-A6FE-7AB42D84689D}" destId="{6C0E9ABA-8094-4578-BEBC-346E5CCDBC2A}" srcOrd="7" destOrd="0" presId="urn:microsoft.com/office/officeart/2005/8/layout/vList5"/>
    <dgm:cxn modelId="{00793B73-3110-40A7-BFD7-4AC8C472E928}" type="presParOf" srcId="{7231046C-DBF3-4ED0-A6FE-7AB42D84689D}" destId="{2D1EA76D-23C8-487D-8125-2A2A30C9558C}" srcOrd="8" destOrd="0" presId="urn:microsoft.com/office/officeart/2005/8/layout/vList5"/>
    <dgm:cxn modelId="{C0AE7AF2-344D-45C1-9DE6-18E5F2737D95}" type="presParOf" srcId="{2D1EA76D-23C8-487D-8125-2A2A30C9558C}" destId="{EB80924F-D638-4368-BBA6-E8F4039263C1}" srcOrd="0" destOrd="0" presId="urn:microsoft.com/office/officeart/2005/8/layout/vList5"/>
    <dgm:cxn modelId="{24663A6E-12D6-400F-89B4-4765756D6063}" type="presParOf" srcId="{2D1EA76D-23C8-487D-8125-2A2A30C9558C}" destId="{A868DB39-6BB7-40F7-97AD-5E8AE05F5C45}"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F25834E-70A5-4456-B6C9-271EC20FFC0D}" type="doc">
      <dgm:prSet loTypeId="urn:microsoft.com/office/officeart/2016/7/layout/VerticalDownArrowProcess" loCatId="process" qsTypeId="urn:microsoft.com/office/officeart/2005/8/quickstyle/simple1" qsCatId="simple" csTypeId="urn:microsoft.com/office/officeart/2005/8/colors/colorful2" csCatId="colorful" phldr="1"/>
      <dgm:spPr/>
      <dgm:t>
        <a:bodyPr/>
        <a:lstStyle/>
        <a:p>
          <a:endParaRPr lang="en-US"/>
        </a:p>
      </dgm:t>
    </dgm:pt>
    <dgm:pt modelId="{529EB2D4-CC10-46F4-8262-E3AD278DA02C}">
      <dgm:prSet custT="1"/>
      <dgm:spPr/>
      <dgm:t>
        <a:bodyPr/>
        <a:lstStyle/>
        <a:p>
          <a:pPr algn="l"/>
          <a:r>
            <a:rPr lang="en-US" sz="26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1. Demonstrate</a:t>
          </a:r>
        </a:p>
      </dgm:t>
    </dgm:pt>
    <dgm:pt modelId="{AD1FA73C-B57D-4FF7-8CDB-5F6154BF4438}" type="parTrans" cxnId="{3D542525-3111-4D3E-AAAD-667AC3EF69D8}">
      <dgm:prSet/>
      <dgm:spPr/>
      <dgm:t>
        <a:bodyPr/>
        <a:lstStyle/>
        <a:p>
          <a:endParaRPr lang="en-US"/>
        </a:p>
      </dgm:t>
    </dgm:pt>
    <dgm:pt modelId="{97F96625-276F-434A-9FB4-FE224BC806DF}" type="sibTrans" cxnId="{3D542525-3111-4D3E-AAAD-667AC3EF69D8}">
      <dgm:prSet/>
      <dgm:spPr/>
      <dgm:t>
        <a:bodyPr/>
        <a:lstStyle/>
        <a:p>
          <a:endParaRPr lang="en-US"/>
        </a:p>
      </dgm:t>
    </dgm:pt>
    <dgm:pt modelId="{2A0B930A-CBF6-4CED-999A-0E06785B518F}">
      <dgm:prSet custT="1"/>
      <dgm:spPr/>
      <dgm:t>
        <a:bodyPr/>
        <a:lstStyle/>
        <a:p>
          <a:r>
            <a:rPr lang="en-US" sz="2500" dirty="0">
              <a:latin typeface="Arial" panose="020B0604020202020204" pitchFamily="34" charset="0"/>
              <a:cs typeface="Arial" panose="020B0604020202020204" pitchFamily="34" charset="0"/>
            </a:rPr>
            <a:t>proficient use of the technology platform(s)</a:t>
          </a:r>
        </a:p>
      </dgm:t>
    </dgm:pt>
    <dgm:pt modelId="{3A04492C-D5CD-47AC-A1C3-F862B35A0B52}" type="parTrans" cxnId="{DDB04443-CE36-4E82-801D-1EA727682AAA}">
      <dgm:prSet/>
      <dgm:spPr/>
      <dgm:t>
        <a:bodyPr/>
        <a:lstStyle/>
        <a:p>
          <a:endParaRPr lang="en-US"/>
        </a:p>
      </dgm:t>
    </dgm:pt>
    <dgm:pt modelId="{9F509EF1-BF95-41DA-B6A9-9B57CA75DC6C}" type="sibTrans" cxnId="{DDB04443-CE36-4E82-801D-1EA727682AAA}">
      <dgm:prSet/>
      <dgm:spPr/>
      <dgm:t>
        <a:bodyPr/>
        <a:lstStyle/>
        <a:p>
          <a:endParaRPr lang="en-US"/>
        </a:p>
      </dgm:t>
    </dgm:pt>
    <dgm:pt modelId="{BAFF4C9B-72F0-4A56-B360-B254D10D24DB}">
      <dgm:prSet custT="1"/>
      <dgm:spPr/>
      <dgm:t>
        <a:bodyPr/>
        <a:lstStyle/>
        <a:p>
          <a:pPr algn="l"/>
          <a:r>
            <a:rPr lang="en-US" sz="30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2. Apply</a:t>
          </a:r>
        </a:p>
      </dgm:t>
    </dgm:pt>
    <dgm:pt modelId="{796288B7-1E90-4380-B645-F0A2C1C8A691}" type="parTrans" cxnId="{4096F43D-ABE2-43DA-BFC2-8652155B3DCB}">
      <dgm:prSet/>
      <dgm:spPr/>
      <dgm:t>
        <a:bodyPr/>
        <a:lstStyle/>
        <a:p>
          <a:endParaRPr lang="en-US"/>
        </a:p>
      </dgm:t>
    </dgm:pt>
    <dgm:pt modelId="{53C0441D-9BC5-4253-97F8-9DBF60B84D2E}" type="sibTrans" cxnId="{4096F43D-ABE2-43DA-BFC2-8652155B3DCB}">
      <dgm:prSet/>
      <dgm:spPr/>
      <dgm:t>
        <a:bodyPr/>
        <a:lstStyle/>
        <a:p>
          <a:endParaRPr lang="en-US"/>
        </a:p>
      </dgm:t>
    </dgm:pt>
    <dgm:pt modelId="{FEFF6EDC-1AB2-43BD-97B2-02B7B42BE9B0}">
      <dgm:prSet custT="1"/>
      <dgm:spPr/>
      <dgm:t>
        <a:bodyPr/>
        <a:lstStyle/>
        <a:p>
          <a:r>
            <a:rPr lang="en-US" sz="2500" dirty="0">
              <a:latin typeface="Arial" panose="020B0604020202020204" pitchFamily="34" charset="0"/>
              <a:cs typeface="Arial" panose="020B0604020202020204" pitchFamily="34" charset="0"/>
            </a:rPr>
            <a:t>multimodal strategies with flexibility and creativity</a:t>
          </a:r>
          <a:endParaRPr lang="en-US" sz="2500" dirty="0"/>
        </a:p>
      </dgm:t>
    </dgm:pt>
    <dgm:pt modelId="{075F96FA-4F02-46AA-BF9E-9DC08FE025CD}" type="parTrans" cxnId="{AB4C2BE0-9566-44B0-BDDC-CFEE18D5C7C9}">
      <dgm:prSet/>
      <dgm:spPr/>
      <dgm:t>
        <a:bodyPr/>
        <a:lstStyle/>
        <a:p>
          <a:endParaRPr lang="en-US"/>
        </a:p>
      </dgm:t>
    </dgm:pt>
    <dgm:pt modelId="{92A34BBA-6637-4835-BD02-D42F1AE352CD}" type="sibTrans" cxnId="{AB4C2BE0-9566-44B0-BDDC-CFEE18D5C7C9}">
      <dgm:prSet/>
      <dgm:spPr/>
      <dgm:t>
        <a:bodyPr/>
        <a:lstStyle/>
        <a:p>
          <a:endParaRPr lang="en-US"/>
        </a:p>
      </dgm:t>
    </dgm:pt>
    <dgm:pt modelId="{873A4C91-65BD-43F6-AA97-37096B9AC2D4}">
      <dgm:prSet custT="1"/>
      <dgm:spPr/>
      <dgm:t>
        <a:bodyPr/>
        <a:lstStyle/>
        <a:p>
          <a:pPr algn="l"/>
          <a:r>
            <a:rPr lang="en-US" sz="30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3. Assist</a:t>
          </a:r>
        </a:p>
      </dgm:t>
    </dgm:pt>
    <dgm:pt modelId="{D9E7445B-9813-4980-AD12-0073597B08B3}" type="parTrans" cxnId="{4C3C408A-90C7-4A2E-A14D-40A280F57652}">
      <dgm:prSet/>
      <dgm:spPr/>
      <dgm:t>
        <a:bodyPr/>
        <a:lstStyle/>
        <a:p>
          <a:endParaRPr lang="en-US"/>
        </a:p>
      </dgm:t>
    </dgm:pt>
    <dgm:pt modelId="{D61E643C-AEE8-460F-A456-97BC374846D6}" type="sibTrans" cxnId="{4C3C408A-90C7-4A2E-A14D-40A280F57652}">
      <dgm:prSet/>
      <dgm:spPr/>
      <dgm:t>
        <a:bodyPr/>
        <a:lstStyle/>
        <a:p>
          <a:endParaRPr lang="en-US"/>
        </a:p>
      </dgm:t>
    </dgm:pt>
    <dgm:pt modelId="{64A691BA-9F82-4858-AA56-A33F12A20331}">
      <dgm:prSet custT="1"/>
      <dgm:spPr/>
      <dgm:t>
        <a:bodyPr/>
        <a:lstStyle/>
        <a:p>
          <a:r>
            <a:rPr lang="en-US" sz="2400" dirty="0">
              <a:latin typeface="Arial" panose="020B0604020202020204" pitchFamily="34" charset="0"/>
              <a:cs typeface="Arial" panose="020B0604020202020204" pitchFamily="34" charset="0"/>
            </a:rPr>
            <a:t>with technology troubleshooting and technological literacy </a:t>
          </a:r>
          <a:endParaRPr lang="en-US" sz="2400" dirty="0"/>
        </a:p>
      </dgm:t>
    </dgm:pt>
    <dgm:pt modelId="{39A7F527-134D-4DA1-8F22-018539439DDD}" type="parTrans" cxnId="{B8BBA8DC-46FD-4736-8A96-BFB0D5E361FD}">
      <dgm:prSet/>
      <dgm:spPr/>
      <dgm:t>
        <a:bodyPr/>
        <a:lstStyle/>
        <a:p>
          <a:endParaRPr lang="en-US"/>
        </a:p>
      </dgm:t>
    </dgm:pt>
    <dgm:pt modelId="{EC391252-DE37-4307-B10D-4651A962F6FC}" type="sibTrans" cxnId="{B8BBA8DC-46FD-4736-8A96-BFB0D5E361FD}">
      <dgm:prSet/>
      <dgm:spPr/>
      <dgm:t>
        <a:bodyPr/>
        <a:lstStyle/>
        <a:p>
          <a:endParaRPr lang="en-US"/>
        </a:p>
      </dgm:t>
    </dgm:pt>
    <dgm:pt modelId="{746B7EA9-03C5-4B77-BA4F-A7DE120EC6F9}">
      <dgm:prSet custT="1"/>
      <dgm:spPr/>
      <dgm:t>
        <a:bodyPr/>
        <a:lstStyle/>
        <a:p>
          <a:pPr algn="l"/>
          <a:r>
            <a:rPr lang="en-US" sz="30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4. Utilize</a:t>
          </a:r>
        </a:p>
      </dgm:t>
    </dgm:pt>
    <dgm:pt modelId="{A4937F8A-7AC5-4A57-AD6C-30389149B05C}" type="parTrans" cxnId="{FAC3724B-B015-4CF8-B0BF-5F1C5347E6F5}">
      <dgm:prSet/>
      <dgm:spPr/>
      <dgm:t>
        <a:bodyPr/>
        <a:lstStyle/>
        <a:p>
          <a:endParaRPr lang="en-US"/>
        </a:p>
      </dgm:t>
    </dgm:pt>
    <dgm:pt modelId="{E7047050-22EC-4493-A041-1BB722B4F128}" type="sibTrans" cxnId="{FAC3724B-B015-4CF8-B0BF-5F1C5347E6F5}">
      <dgm:prSet/>
      <dgm:spPr/>
      <dgm:t>
        <a:bodyPr/>
        <a:lstStyle/>
        <a:p>
          <a:endParaRPr lang="en-US"/>
        </a:p>
      </dgm:t>
    </dgm:pt>
    <dgm:pt modelId="{9714913C-75B6-4D3F-AF93-A4A9ECC07959}">
      <dgm:prSet custT="1"/>
      <dgm:spPr/>
      <dgm:t>
        <a:bodyPr/>
        <a:lstStyle/>
        <a:p>
          <a:r>
            <a:rPr lang="en-US" sz="2500" dirty="0">
              <a:latin typeface="Arial" panose="020B0604020202020204" pitchFamily="34" charset="0"/>
              <a:cs typeface="Arial" panose="020B0604020202020204" pitchFamily="34" charset="0"/>
            </a:rPr>
            <a:t>effective written feedback in text-chat consultations</a:t>
          </a:r>
          <a:endParaRPr lang="en-US" sz="2500" dirty="0"/>
        </a:p>
      </dgm:t>
    </dgm:pt>
    <dgm:pt modelId="{329CFFF6-9C7F-43A9-903D-62B36C67BD13}" type="parTrans" cxnId="{3895253B-1AD9-4F11-9571-960EA5881C7F}">
      <dgm:prSet/>
      <dgm:spPr/>
      <dgm:t>
        <a:bodyPr/>
        <a:lstStyle/>
        <a:p>
          <a:endParaRPr lang="en-US"/>
        </a:p>
      </dgm:t>
    </dgm:pt>
    <dgm:pt modelId="{076605F0-BB05-4847-8DCA-DB5940996332}" type="sibTrans" cxnId="{3895253B-1AD9-4F11-9571-960EA5881C7F}">
      <dgm:prSet/>
      <dgm:spPr/>
      <dgm:t>
        <a:bodyPr/>
        <a:lstStyle/>
        <a:p>
          <a:endParaRPr lang="en-US"/>
        </a:p>
      </dgm:t>
    </dgm:pt>
    <dgm:pt modelId="{A10375A4-FA50-41FB-BB37-C231540AD53A}">
      <dgm:prSet custT="1"/>
      <dgm:spPr/>
      <dgm:t>
        <a:bodyPr/>
        <a:lstStyle/>
        <a:p>
          <a:pPr algn="l"/>
          <a:r>
            <a:rPr lang="en-US" sz="30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5. Navigate</a:t>
          </a:r>
        </a:p>
      </dgm:t>
    </dgm:pt>
    <dgm:pt modelId="{E6C4F988-3639-4A3B-AF9F-1FA5FA244EDB}" type="parTrans" cxnId="{0CB3FE61-C815-4D14-B6D1-4F327DAADBE2}">
      <dgm:prSet/>
      <dgm:spPr/>
      <dgm:t>
        <a:bodyPr/>
        <a:lstStyle/>
        <a:p>
          <a:endParaRPr lang="en-US"/>
        </a:p>
      </dgm:t>
    </dgm:pt>
    <dgm:pt modelId="{A8F95271-571B-4219-B16D-51B5C89E8C78}" type="sibTrans" cxnId="{0CB3FE61-C815-4D14-B6D1-4F327DAADBE2}">
      <dgm:prSet/>
      <dgm:spPr/>
      <dgm:t>
        <a:bodyPr/>
        <a:lstStyle/>
        <a:p>
          <a:endParaRPr lang="en-US"/>
        </a:p>
      </dgm:t>
    </dgm:pt>
    <dgm:pt modelId="{3E87D59D-7251-4BFD-A30A-81E0EC10487C}">
      <dgm:prSet custT="1"/>
      <dgm:spPr/>
      <dgm:t>
        <a:bodyPr/>
        <a:lstStyle/>
        <a:p>
          <a:pPr>
            <a:buFont typeface="+mj-lt"/>
            <a:buAutoNum type="arabicPeriod"/>
          </a:pPr>
          <a:r>
            <a:rPr lang="en-US" sz="2500" dirty="0">
              <a:latin typeface="Arial" panose="020B0604020202020204" pitchFamily="34" charset="0"/>
              <a:cs typeface="Arial" panose="020B0604020202020204" pitchFamily="34" charset="0"/>
            </a:rPr>
            <a:t>between communication methods and platforms</a:t>
          </a:r>
          <a:endParaRPr lang="en-US" sz="2500" dirty="0"/>
        </a:p>
      </dgm:t>
    </dgm:pt>
    <dgm:pt modelId="{1B32EC26-D518-43AD-99B8-F193B84DA866}" type="parTrans" cxnId="{916A6B2F-C667-4225-8B71-4D20CD5C49DB}">
      <dgm:prSet/>
      <dgm:spPr/>
      <dgm:t>
        <a:bodyPr/>
        <a:lstStyle/>
        <a:p>
          <a:endParaRPr lang="en-US"/>
        </a:p>
      </dgm:t>
    </dgm:pt>
    <dgm:pt modelId="{19B0EDD8-7E8E-4C71-B215-8C8754D40BD2}" type="sibTrans" cxnId="{916A6B2F-C667-4225-8B71-4D20CD5C49DB}">
      <dgm:prSet/>
      <dgm:spPr/>
      <dgm:t>
        <a:bodyPr/>
        <a:lstStyle/>
        <a:p>
          <a:endParaRPr lang="en-US"/>
        </a:p>
      </dgm:t>
    </dgm:pt>
    <dgm:pt modelId="{FD13D18C-F577-4D16-9C29-FEB980F3F0D9}" type="pres">
      <dgm:prSet presAssocID="{CF25834E-70A5-4456-B6C9-271EC20FFC0D}" presName="Name0" presStyleCnt="0">
        <dgm:presLayoutVars>
          <dgm:dir/>
          <dgm:animLvl val="lvl"/>
          <dgm:resizeHandles val="exact"/>
        </dgm:presLayoutVars>
      </dgm:prSet>
      <dgm:spPr/>
    </dgm:pt>
    <dgm:pt modelId="{B769C15B-6C2B-49FC-9353-0AFCC1FBDD59}" type="pres">
      <dgm:prSet presAssocID="{A10375A4-FA50-41FB-BB37-C231540AD53A}" presName="boxAndChildren" presStyleCnt="0"/>
      <dgm:spPr/>
    </dgm:pt>
    <dgm:pt modelId="{20E24A54-DEF6-4EB0-8372-CD7ECEC9E8A8}" type="pres">
      <dgm:prSet presAssocID="{A10375A4-FA50-41FB-BB37-C231540AD53A}" presName="parentTextBox" presStyleLbl="alignNode1" presStyleIdx="0" presStyleCnt="5"/>
      <dgm:spPr/>
    </dgm:pt>
    <dgm:pt modelId="{A7441A87-269B-4BA7-8BDD-8D02A29C135B}" type="pres">
      <dgm:prSet presAssocID="{A10375A4-FA50-41FB-BB37-C231540AD53A}" presName="descendantBox" presStyleLbl="bgAccFollowNode1" presStyleIdx="0" presStyleCnt="5"/>
      <dgm:spPr/>
    </dgm:pt>
    <dgm:pt modelId="{4C0F228A-3A44-41F7-9815-58F76FC40540}" type="pres">
      <dgm:prSet presAssocID="{E7047050-22EC-4493-A041-1BB722B4F128}" presName="sp" presStyleCnt="0"/>
      <dgm:spPr/>
    </dgm:pt>
    <dgm:pt modelId="{1227B5F6-6B9C-4DB9-A7FA-2679AE3E398F}" type="pres">
      <dgm:prSet presAssocID="{746B7EA9-03C5-4B77-BA4F-A7DE120EC6F9}" presName="arrowAndChildren" presStyleCnt="0"/>
      <dgm:spPr/>
    </dgm:pt>
    <dgm:pt modelId="{1A520B36-63E8-496F-99AE-60FBD46A4034}" type="pres">
      <dgm:prSet presAssocID="{746B7EA9-03C5-4B77-BA4F-A7DE120EC6F9}" presName="parentTextArrow" presStyleLbl="node1" presStyleIdx="0" presStyleCnt="0"/>
      <dgm:spPr/>
    </dgm:pt>
    <dgm:pt modelId="{9817716F-25FC-4A5E-BC9C-4719F9FDBFBC}" type="pres">
      <dgm:prSet presAssocID="{746B7EA9-03C5-4B77-BA4F-A7DE120EC6F9}" presName="arrow" presStyleLbl="alignNode1" presStyleIdx="1" presStyleCnt="5"/>
      <dgm:spPr/>
    </dgm:pt>
    <dgm:pt modelId="{FF89899C-E5A1-4FDE-8B76-EA254477DBC9}" type="pres">
      <dgm:prSet presAssocID="{746B7EA9-03C5-4B77-BA4F-A7DE120EC6F9}" presName="descendantArrow" presStyleLbl="bgAccFollowNode1" presStyleIdx="1" presStyleCnt="5"/>
      <dgm:spPr/>
    </dgm:pt>
    <dgm:pt modelId="{1A65C1D1-E190-4409-8C8C-49C9FA394A91}" type="pres">
      <dgm:prSet presAssocID="{D61E643C-AEE8-460F-A456-97BC374846D6}" presName="sp" presStyleCnt="0"/>
      <dgm:spPr/>
    </dgm:pt>
    <dgm:pt modelId="{29278480-100A-4FE4-9932-64ADB4BA2CF6}" type="pres">
      <dgm:prSet presAssocID="{873A4C91-65BD-43F6-AA97-37096B9AC2D4}" presName="arrowAndChildren" presStyleCnt="0"/>
      <dgm:spPr/>
    </dgm:pt>
    <dgm:pt modelId="{0F00AC8D-6ED8-435E-80C9-F8630E99BE37}" type="pres">
      <dgm:prSet presAssocID="{873A4C91-65BD-43F6-AA97-37096B9AC2D4}" presName="parentTextArrow" presStyleLbl="node1" presStyleIdx="0" presStyleCnt="0"/>
      <dgm:spPr/>
    </dgm:pt>
    <dgm:pt modelId="{C515C226-5597-4C2A-B020-556CF7C7DCB0}" type="pres">
      <dgm:prSet presAssocID="{873A4C91-65BD-43F6-AA97-37096B9AC2D4}" presName="arrow" presStyleLbl="alignNode1" presStyleIdx="2" presStyleCnt="5"/>
      <dgm:spPr/>
    </dgm:pt>
    <dgm:pt modelId="{974518CD-E0AE-476E-8A3F-0C75CFD4DF66}" type="pres">
      <dgm:prSet presAssocID="{873A4C91-65BD-43F6-AA97-37096B9AC2D4}" presName="descendantArrow" presStyleLbl="bgAccFollowNode1" presStyleIdx="2" presStyleCnt="5"/>
      <dgm:spPr/>
    </dgm:pt>
    <dgm:pt modelId="{4E70ADEC-3783-41AC-AAC9-9F556B158DD3}" type="pres">
      <dgm:prSet presAssocID="{53C0441D-9BC5-4253-97F8-9DBF60B84D2E}" presName="sp" presStyleCnt="0"/>
      <dgm:spPr/>
    </dgm:pt>
    <dgm:pt modelId="{3E981FD7-22B1-4905-BA1B-BB60C8DA71DE}" type="pres">
      <dgm:prSet presAssocID="{BAFF4C9B-72F0-4A56-B360-B254D10D24DB}" presName="arrowAndChildren" presStyleCnt="0"/>
      <dgm:spPr/>
    </dgm:pt>
    <dgm:pt modelId="{AB05C8A2-64DF-48B2-83AF-2C66E2749C21}" type="pres">
      <dgm:prSet presAssocID="{BAFF4C9B-72F0-4A56-B360-B254D10D24DB}" presName="parentTextArrow" presStyleLbl="node1" presStyleIdx="0" presStyleCnt="0"/>
      <dgm:spPr/>
    </dgm:pt>
    <dgm:pt modelId="{605AF917-A07D-40AC-B5DA-A4A2EEA0AC8C}" type="pres">
      <dgm:prSet presAssocID="{BAFF4C9B-72F0-4A56-B360-B254D10D24DB}" presName="arrow" presStyleLbl="alignNode1" presStyleIdx="3" presStyleCnt="5"/>
      <dgm:spPr/>
    </dgm:pt>
    <dgm:pt modelId="{FC0E92EF-4D4B-4C07-8C01-1A60F4DF5D62}" type="pres">
      <dgm:prSet presAssocID="{BAFF4C9B-72F0-4A56-B360-B254D10D24DB}" presName="descendantArrow" presStyleLbl="bgAccFollowNode1" presStyleIdx="3" presStyleCnt="5"/>
      <dgm:spPr/>
    </dgm:pt>
    <dgm:pt modelId="{1A4CB010-EEF3-4B5D-A215-6A075B2CA081}" type="pres">
      <dgm:prSet presAssocID="{97F96625-276F-434A-9FB4-FE224BC806DF}" presName="sp" presStyleCnt="0"/>
      <dgm:spPr/>
    </dgm:pt>
    <dgm:pt modelId="{E46DFC61-F8E6-4F52-A84B-042D7D9DF0B9}" type="pres">
      <dgm:prSet presAssocID="{529EB2D4-CC10-46F4-8262-E3AD278DA02C}" presName="arrowAndChildren" presStyleCnt="0"/>
      <dgm:spPr/>
    </dgm:pt>
    <dgm:pt modelId="{8B55EB56-30E7-4B30-A6EB-B1F597373663}" type="pres">
      <dgm:prSet presAssocID="{529EB2D4-CC10-46F4-8262-E3AD278DA02C}" presName="parentTextArrow" presStyleLbl="node1" presStyleIdx="0" presStyleCnt="0"/>
      <dgm:spPr/>
    </dgm:pt>
    <dgm:pt modelId="{8552BACE-2BD2-4B2F-AE7B-55DDA932A050}" type="pres">
      <dgm:prSet presAssocID="{529EB2D4-CC10-46F4-8262-E3AD278DA02C}" presName="arrow" presStyleLbl="alignNode1" presStyleIdx="4" presStyleCnt="5"/>
      <dgm:spPr/>
    </dgm:pt>
    <dgm:pt modelId="{9A7B24F9-0988-4EFD-8C7F-97D44AA17CC0}" type="pres">
      <dgm:prSet presAssocID="{529EB2D4-CC10-46F4-8262-E3AD278DA02C}" presName="descendantArrow" presStyleLbl="bgAccFollowNode1" presStyleIdx="4" presStyleCnt="5"/>
      <dgm:spPr/>
    </dgm:pt>
  </dgm:ptLst>
  <dgm:cxnLst>
    <dgm:cxn modelId="{F6611A0B-6E64-47E9-BF81-FB94F2159648}" type="presOf" srcId="{873A4C91-65BD-43F6-AA97-37096B9AC2D4}" destId="{0F00AC8D-6ED8-435E-80C9-F8630E99BE37}" srcOrd="0" destOrd="0" presId="urn:microsoft.com/office/officeart/2016/7/layout/VerticalDownArrowProcess"/>
    <dgm:cxn modelId="{B046CA1E-EAC1-46F6-B6A8-AD0CC38DDFBB}" type="presOf" srcId="{9714913C-75B6-4D3F-AF93-A4A9ECC07959}" destId="{FF89899C-E5A1-4FDE-8B76-EA254477DBC9}" srcOrd="0" destOrd="0" presId="urn:microsoft.com/office/officeart/2016/7/layout/VerticalDownArrowProcess"/>
    <dgm:cxn modelId="{FA7F9022-B0C5-4526-9BE0-5D107AFAE9C2}" type="presOf" srcId="{CF25834E-70A5-4456-B6C9-271EC20FFC0D}" destId="{FD13D18C-F577-4D16-9C29-FEB980F3F0D9}" srcOrd="0" destOrd="0" presId="urn:microsoft.com/office/officeart/2016/7/layout/VerticalDownArrowProcess"/>
    <dgm:cxn modelId="{3D542525-3111-4D3E-AAAD-667AC3EF69D8}" srcId="{CF25834E-70A5-4456-B6C9-271EC20FFC0D}" destId="{529EB2D4-CC10-46F4-8262-E3AD278DA02C}" srcOrd="0" destOrd="0" parTransId="{AD1FA73C-B57D-4FF7-8CDB-5F6154BF4438}" sibTransId="{97F96625-276F-434A-9FB4-FE224BC806DF}"/>
    <dgm:cxn modelId="{916A6B2F-C667-4225-8B71-4D20CD5C49DB}" srcId="{A10375A4-FA50-41FB-BB37-C231540AD53A}" destId="{3E87D59D-7251-4BFD-A30A-81E0EC10487C}" srcOrd="0" destOrd="0" parTransId="{1B32EC26-D518-43AD-99B8-F193B84DA866}" sibTransId="{19B0EDD8-7E8E-4C71-B215-8C8754D40BD2}"/>
    <dgm:cxn modelId="{6422F730-3021-4012-A1A7-94C8C2EB515D}" type="presOf" srcId="{FEFF6EDC-1AB2-43BD-97B2-02B7B42BE9B0}" destId="{FC0E92EF-4D4B-4C07-8C01-1A60F4DF5D62}" srcOrd="0" destOrd="0" presId="urn:microsoft.com/office/officeart/2016/7/layout/VerticalDownArrowProcess"/>
    <dgm:cxn modelId="{3895253B-1AD9-4F11-9571-960EA5881C7F}" srcId="{746B7EA9-03C5-4B77-BA4F-A7DE120EC6F9}" destId="{9714913C-75B6-4D3F-AF93-A4A9ECC07959}" srcOrd="0" destOrd="0" parTransId="{329CFFF6-9C7F-43A9-903D-62B36C67BD13}" sibTransId="{076605F0-BB05-4847-8DCA-DB5940996332}"/>
    <dgm:cxn modelId="{4096F43D-ABE2-43DA-BFC2-8652155B3DCB}" srcId="{CF25834E-70A5-4456-B6C9-271EC20FFC0D}" destId="{BAFF4C9B-72F0-4A56-B360-B254D10D24DB}" srcOrd="1" destOrd="0" parTransId="{796288B7-1E90-4380-B645-F0A2C1C8A691}" sibTransId="{53C0441D-9BC5-4253-97F8-9DBF60B84D2E}"/>
    <dgm:cxn modelId="{2D086E5C-BA86-4978-BD14-453E7CB5362A}" type="presOf" srcId="{529EB2D4-CC10-46F4-8262-E3AD278DA02C}" destId="{8552BACE-2BD2-4B2F-AE7B-55DDA932A050}" srcOrd="1" destOrd="0" presId="urn:microsoft.com/office/officeart/2016/7/layout/VerticalDownArrowProcess"/>
    <dgm:cxn modelId="{0CB3FE61-C815-4D14-B6D1-4F327DAADBE2}" srcId="{CF25834E-70A5-4456-B6C9-271EC20FFC0D}" destId="{A10375A4-FA50-41FB-BB37-C231540AD53A}" srcOrd="4" destOrd="0" parTransId="{E6C4F988-3639-4A3B-AF9F-1FA5FA244EDB}" sibTransId="{A8F95271-571B-4219-B16D-51B5C89E8C78}"/>
    <dgm:cxn modelId="{DDB04443-CE36-4E82-801D-1EA727682AAA}" srcId="{529EB2D4-CC10-46F4-8262-E3AD278DA02C}" destId="{2A0B930A-CBF6-4CED-999A-0E06785B518F}" srcOrd="0" destOrd="0" parTransId="{3A04492C-D5CD-47AC-A1C3-F862B35A0B52}" sibTransId="{9F509EF1-BF95-41DA-B6A9-9B57CA75DC6C}"/>
    <dgm:cxn modelId="{FAC3724B-B015-4CF8-B0BF-5F1C5347E6F5}" srcId="{CF25834E-70A5-4456-B6C9-271EC20FFC0D}" destId="{746B7EA9-03C5-4B77-BA4F-A7DE120EC6F9}" srcOrd="3" destOrd="0" parTransId="{A4937F8A-7AC5-4A57-AD6C-30389149B05C}" sibTransId="{E7047050-22EC-4493-A041-1BB722B4F128}"/>
    <dgm:cxn modelId="{EFCE7251-2DBC-4170-983C-15C4C6D37063}" type="presOf" srcId="{746B7EA9-03C5-4B77-BA4F-A7DE120EC6F9}" destId="{1A520B36-63E8-496F-99AE-60FBD46A4034}" srcOrd="0" destOrd="0" presId="urn:microsoft.com/office/officeart/2016/7/layout/VerticalDownArrowProcess"/>
    <dgm:cxn modelId="{9F32365A-27AF-4155-A0EA-1A37A76E7813}" type="presOf" srcId="{746B7EA9-03C5-4B77-BA4F-A7DE120EC6F9}" destId="{9817716F-25FC-4A5E-BC9C-4719F9FDBFBC}" srcOrd="1" destOrd="0" presId="urn:microsoft.com/office/officeart/2016/7/layout/VerticalDownArrowProcess"/>
    <dgm:cxn modelId="{4C3C408A-90C7-4A2E-A14D-40A280F57652}" srcId="{CF25834E-70A5-4456-B6C9-271EC20FFC0D}" destId="{873A4C91-65BD-43F6-AA97-37096B9AC2D4}" srcOrd="2" destOrd="0" parTransId="{D9E7445B-9813-4980-AD12-0073597B08B3}" sibTransId="{D61E643C-AEE8-460F-A456-97BC374846D6}"/>
    <dgm:cxn modelId="{4514748E-2D06-488B-94FC-5213694B25A7}" type="presOf" srcId="{529EB2D4-CC10-46F4-8262-E3AD278DA02C}" destId="{8B55EB56-30E7-4B30-A6EB-B1F597373663}" srcOrd="0" destOrd="0" presId="urn:microsoft.com/office/officeart/2016/7/layout/VerticalDownArrowProcess"/>
    <dgm:cxn modelId="{5134C0AD-9C2C-4E13-B8A5-CC9A05332E4D}" type="presOf" srcId="{64A691BA-9F82-4858-AA56-A33F12A20331}" destId="{974518CD-E0AE-476E-8A3F-0C75CFD4DF66}" srcOrd="0" destOrd="0" presId="urn:microsoft.com/office/officeart/2016/7/layout/VerticalDownArrowProcess"/>
    <dgm:cxn modelId="{118E22BC-06F6-477A-8AE5-8A72B232AA50}" type="presOf" srcId="{3E87D59D-7251-4BFD-A30A-81E0EC10487C}" destId="{A7441A87-269B-4BA7-8BDD-8D02A29C135B}" srcOrd="0" destOrd="0" presId="urn:microsoft.com/office/officeart/2016/7/layout/VerticalDownArrowProcess"/>
    <dgm:cxn modelId="{8DF6BCD1-3374-4227-8506-047022256846}" type="presOf" srcId="{BAFF4C9B-72F0-4A56-B360-B254D10D24DB}" destId="{AB05C8A2-64DF-48B2-83AF-2C66E2749C21}" srcOrd="0" destOrd="0" presId="urn:microsoft.com/office/officeart/2016/7/layout/VerticalDownArrowProcess"/>
    <dgm:cxn modelId="{B8BBA8DC-46FD-4736-8A96-BFB0D5E361FD}" srcId="{873A4C91-65BD-43F6-AA97-37096B9AC2D4}" destId="{64A691BA-9F82-4858-AA56-A33F12A20331}" srcOrd="0" destOrd="0" parTransId="{39A7F527-134D-4DA1-8F22-018539439DDD}" sibTransId="{EC391252-DE37-4307-B10D-4651A962F6FC}"/>
    <dgm:cxn modelId="{AB4C2BE0-9566-44B0-BDDC-CFEE18D5C7C9}" srcId="{BAFF4C9B-72F0-4A56-B360-B254D10D24DB}" destId="{FEFF6EDC-1AB2-43BD-97B2-02B7B42BE9B0}" srcOrd="0" destOrd="0" parTransId="{075F96FA-4F02-46AA-BF9E-9DC08FE025CD}" sibTransId="{92A34BBA-6637-4835-BD02-D42F1AE352CD}"/>
    <dgm:cxn modelId="{AA3612E2-7F1F-4C9C-B823-3D85D1B2575B}" type="presOf" srcId="{2A0B930A-CBF6-4CED-999A-0E06785B518F}" destId="{9A7B24F9-0988-4EFD-8C7F-97D44AA17CC0}" srcOrd="0" destOrd="0" presId="urn:microsoft.com/office/officeart/2016/7/layout/VerticalDownArrowProcess"/>
    <dgm:cxn modelId="{F27545F0-5EEE-4A9C-8D08-DA6AFECBBE6E}" type="presOf" srcId="{873A4C91-65BD-43F6-AA97-37096B9AC2D4}" destId="{C515C226-5597-4C2A-B020-556CF7C7DCB0}" srcOrd="1" destOrd="0" presId="urn:microsoft.com/office/officeart/2016/7/layout/VerticalDownArrowProcess"/>
    <dgm:cxn modelId="{851874F8-0B81-4991-8D98-930A34F85167}" type="presOf" srcId="{BAFF4C9B-72F0-4A56-B360-B254D10D24DB}" destId="{605AF917-A07D-40AC-B5DA-A4A2EEA0AC8C}" srcOrd="1" destOrd="0" presId="urn:microsoft.com/office/officeart/2016/7/layout/VerticalDownArrowProcess"/>
    <dgm:cxn modelId="{C31A2BFF-C8A6-4EDD-9CA2-DDD744A3E09F}" type="presOf" srcId="{A10375A4-FA50-41FB-BB37-C231540AD53A}" destId="{20E24A54-DEF6-4EB0-8372-CD7ECEC9E8A8}" srcOrd="0" destOrd="0" presId="urn:microsoft.com/office/officeart/2016/7/layout/VerticalDownArrowProcess"/>
    <dgm:cxn modelId="{5112E3C8-1F63-4BFA-B4A4-6E8F77977188}" type="presParOf" srcId="{FD13D18C-F577-4D16-9C29-FEB980F3F0D9}" destId="{B769C15B-6C2B-49FC-9353-0AFCC1FBDD59}" srcOrd="0" destOrd="0" presId="urn:microsoft.com/office/officeart/2016/7/layout/VerticalDownArrowProcess"/>
    <dgm:cxn modelId="{D4F144AF-2C6C-4857-930B-9AF0B22CE2B1}" type="presParOf" srcId="{B769C15B-6C2B-49FC-9353-0AFCC1FBDD59}" destId="{20E24A54-DEF6-4EB0-8372-CD7ECEC9E8A8}" srcOrd="0" destOrd="0" presId="urn:microsoft.com/office/officeart/2016/7/layout/VerticalDownArrowProcess"/>
    <dgm:cxn modelId="{62B600B8-1858-4AA1-9349-135C9451E849}" type="presParOf" srcId="{B769C15B-6C2B-49FC-9353-0AFCC1FBDD59}" destId="{A7441A87-269B-4BA7-8BDD-8D02A29C135B}" srcOrd="1" destOrd="0" presId="urn:microsoft.com/office/officeart/2016/7/layout/VerticalDownArrowProcess"/>
    <dgm:cxn modelId="{343EA0B1-06BC-4F89-AE1A-BF7978C37775}" type="presParOf" srcId="{FD13D18C-F577-4D16-9C29-FEB980F3F0D9}" destId="{4C0F228A-3A44-41F7-9815-58F76FC40540}" srcOrd="1" destOrd="0" presId="urn:microsoft.com/office/officeart/2016/7/layout/VerticalDownArrowProcess"/>
    <dgm:cxn modelId="{476F67ED-14A4-49D2-9F45-04B9822CAC09}" type="presParOf" srcId="{FD13D18C-F577-4D16-9C29-FEB980F3F0D9}" destId="{1227B5F6-6B9C-4DB9-A7FA-2679AE3E398F}" srcOrd="2" destOrd="0" presId="urn:microsoft.com/office/officeart/2016/7/layout/VerticalDownArrowProcess"/>
    <dgm:cxn modelId="{CAB1409E-93B0-42DE-BEF0-29D1AFF00DE4}" type="presParOf" srcId="{1227B5F6-6B9C-4DB9-A7FA-2679AE3E398F}" destId="{1A520B36-63E8-496F-99AE-60FBD46A4034}" srcOrd="0" destOrd="0" presId="urn:microsoft.com/office/officeart/2016/7/layout/VerticalDownArrowProcess"/>
    <dgm:cxn modelId="{B5362BB6-3299-4457-BAE4-B1EC412C5869}" type="presParOf" srcId="{1227B5F6-6B9C-4DB9-A7FA-2679AE3E398F}" destId="{9817716F-25FC-4A5E-BC9C-4719F9FDBFBC}" srcOrd="1" destOrd="0" presId="urn:microsoft.com/office/officeart/2016/7/layout/VerticalDownArrowProcess"/>
    <dgm:cxn modelId="{11A87304-459D-46F5-B4DF-4AB69E4AAAB2}" type="presParOf" srcId="{1227B5F6-6B9C-4DB9-A7FA-2679AE3E398F}" destId="{FF89899C-E5A1-4FDE-8B76-EA254477DBC9}" srcOrd="2" destOrd="0" presId="urn:microsoft.com/office/officeart/2016/7/layout/VerticalDownArrowProcess"/>
    <dgm:cxn modelId="{71D8150D-920A-4817-AE18-B79331B62E82}" type="presParOf" srcId="{FD13D18C-F577-4D16-9C29-FEB980F3F0D9}" destId="{1A65C1D1-E190-4409-8C8C-49C9FA394A91}" srcOrd="3" destOrd="0" presId="urn:microsoft.com/office/officeart/2016/7/layout/VerticalDownArrowProcess"/>
    <dgm:cxn modelId="{44F9113B-0C5A-4E7B-816B-E9778C3F0F9E}" type="presParOf" srcId="{FD13D18C-F577-4D16-9C29-FEB980F3F0D9}" destId="{29278480-100A-4FE4-9932-64ADB4BA2CF6}" srcOrd="4" destOrd="0" presId="urn:microsoft.com/office/officeart/2016/7/layout/VerticalDownArrowProcess"/>
    <dgm:cxn modelId="{4130D3AE-ED66-4F38-9300-F1AF9F18B5AF}" type="presParOf" srcId="{29278480-100A-4FE4-9932-64ADB4BA2CF6}" destId="{0F00AC8D-6ED8-435E-80C9-F8630E99BE37}" srcOrd="0" destOrd="0" presId="urn:microsoft.com/office/officeart/2016/7/layout/VerticalDownArrowProcess"/>
    <dgm:cxn modelId="{E202FCC2-E51C-4121-94B4-859826E0C467}" type="presParOf" srcId="{29278480-100A-4FE4-9932-64ADB4BA2CF6}" destId="{C515C226-5597-4C2A-B020-556CF7C7DCB0}" srcOrd="1" destOrd="0" presId="urn:microsoft.com/office/officeart/2016/7/layout/VerticalDownArrowProcess"/>
    <dgm:cxn modelId="{8986E650-8FCE-4C74-9BE6-97669281CF9C}" type="presParOf" srcId="{29278480-100A-4FE4-9932-64ADB4BA2CF6}" destId="{974518CD-E0AE-476E-8A3F-0C75CFD4DF66}" srcOrd="2" destOrd="0" presId="urn:microsoft.com/office/officeart/2016/7/layout/VerticalDownArrowProcess"/>
    <dgm:cxn modelId="{77B39BA0-324E-4FAE-AC39-8C7CCC73E6E2}" type="presParOf" srcId="{FD13D18C-F577-4D16-9C29-FEB980F3F0D9}" destId="{4E70ADEC-3783-41AC-AAC9-9F556B158DD3}" srcOrd="5" destOrd="0" presId="urn:microsoft.com/office/officeart/2016/7/layout/VerticalDownArrowProcess"/>
    <dgm:cxn modelId="{D66B1EE0-35EE-42AD-B522-2DEE1E1A6376}" type="presParOf" srcId="{FD13D18C-F577-4D16-9C29-FEB980F3F0D9}" destId="{3E981FD7-22B1-4905-BA1B-BB60C8DA71DE}" srcOrd="6" destOrd="0" presId="urn:microsoft.com/office/officeart/2016/7/layout/VerticalDownArrowProcess"/>
    <dgm:cxn modelId="{3238CA43-B087-4EF0-8472-F0F7323DEB5F}" type="presParOf" srcId="{3E981FD7-22B1-4905-BA1B-BB60C8DA71DE}" destId="{AB05C8A2-64DF-48B2-83AF-2C66E2749C21}" srcOrd="0" destOrd="0" presId="urn:microsoft.com/office/officeart/2016/7/layout/VerticalDownArrowProcess"/>
    <dgm:cxn modelId="{418D4C2E-2968-4995-9820-DCC50350A575}" type="presParOf" srcId="{3E981FD7-22B1-4905-BA1B-BB60C8DA71DE}" destId="{605AF917-A07D-40AC-B5DA-A4A2EEA0AC8C}" srcOrd="1" destOrd="0" presId="urn:microsoft.com/office/officeart/2016/7/layout/VerticalDownArrowProcess"/>
    <dgm:cxn modelId="{7B490FEC-FE19-4F40-BBAB-438CBA51A781}" type="presParOf" srcId="{3E981FD7-22B1-4905-BA1B-BB60C8DA71DE}" destId="{FC0E92EF-4D4B-4C07-8C01-1A60F4DF5D62}" srcOrd="2" destOrd="0" presId="urn:microsoft.com/office/officeart/2016/7/layout/VerticalDownArrowProcess"/>
    <dgm:cxn modelId="{419374AC-CF62-44BB-B096-80385A54B44A}" type="presParOf" srcId="{FD13D18C-F577-4D16-9C29-FEB980F3F0D9}" destId="{1A4CB010-EEF3-4B5D-A215-6A075B2CA081}" srcOrd="7" destOrd="0" presId="urn:microsoft.com/office/officeart/2016/7/layout/VerticalDownArrowProcess"/>
    <dgm:cxn modelId="{20E212E5-4B7A-4A84-A9AD-239A89D4279B}" type="presParOf" srcId="{FD13D18C-F577-4D16-9C29-FEB980F3F0D9}" destId="{E46DFC61-F8E6-4F52-A84B-042D7D9DF0B9}" srcOrd="8" destOrd="0" presId="urn:microsoft.com/office/officeart/2016/7/layout/VerticalDownArrowProcess"/>
    <dgm:cxn modelId="{2364A390-9F40-4D53-A485-3857ED0C83E9}" type="presParOf" srcId="{E46DFC61-F8E6-4F52-A84B-042D7D9DF0B9}" destId="{8B55EB56-30E7-4B30-A6EB-B1F597373663}" srcOrd="0" destOrd="0" presId="urn:microsoft.com/office/officeart/2016/7/layout/VerticalDownArrowProcess"/>
    <dgm:cxn modelId="{52CD6B8F-ABCC-429A-B32A-D0D75017C93A}" type="presParOf" srcId="{E46DFC61-F8E6-4F52-A84B-042D7D9DF0B9}" destId="{8552BACE-2BD2-4B2F-AE7B-55DDA932A050}" srcOrd="1" destOrd="0" presId="urn:microsoft.com/office/officeart/2016/7/layout/VerticalDownArrowProcess"/>
    <dgm:cxn modelId="{8B9265C4-D9FC-47DF-B204-CAEE17A63B34}" type="presParOf" srcId="{E46DFC61-F8E6-4F52-A84B-042D7D9DF0B9}" destId="{9A7B24F9-0988-4EFD-8C7F-97D44AA17CC0}" srcOrd="2" destOrd="0" presId="urn:microsoft.com/office/officeart/2016/7/layout/VerticalDownArrow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C1B6A8A8-E586-4EC8-8088-6575CF9B52C0}" type="doc">
      <dgm:prSet loTypeId="urn:microsoft.com/office/officeart/2018/2/layout/IconVerticalSolidList" loCatId="icon" qsTypeId="urn:microsoft.com/office/officeart/2005/8/quickstyle/simple1" qsCatId="simple" csTypeId="urn:microsoft.com/office/officeart/2018/5/colors/Iconchunking_neutralbg_accent4_2" csCatId="accent4" phldr="1"/>
      <dgm:spPr/>
      <dgm:t>
        <a:bodyPr/>
        <a:lstStyle/>
        <a:p>
          <a:endParaRPr lang="en-US"/>
        </a:p>
      </dgm:t>
    </dgm:pt>
    <dgm:pt modelId="{A7A32B96-D1F7-4A34-8817-9A5DF2C85BA2}">
      <dgm:prSet custT="1"/>
      <dgm:spPr/>
      <dgm:t>
        <a:bodyPr/>
        <a:lstStyle/>
        <a:p>
          <a:r>
            <a:rPr lang="en-US" sz="2500" dirty="0">
              <a:latin typeface="Arial" panose="020B0604020202020204" pitchFamily="34" charset="0"/>
              <a:cs typeface="Arial" panose="020B0604020202020204" pitchFamily="34" charset="0"/>
            </a:rPr>
            <a:t>Watch short videos that introduce the technology platforms and their features</a:t>
          </a:r>
        </a:p>
      </dgm:t>
    </dgm:pt>
    <dgm:pt modelId="{7ADA8264-B963-4964-83CB-175742EF07EE}" type="parTrans" cxnId="{2BB60762-B0B3-485C-ABB0-C4F911BC0C1C}">
      <dgm:prSet/>
      <dgm:spPr/>
      <dgm:t>
        <a:bodyPr/>
        <a:lstStyle/>
        <a:p>
          <a:endParaRPr lang="en-US"/>
        </a:p>
      </dgm:t>
    </dgm:pt>
    <dgm:pt modelId="{9030A5BE-F4FB-4343-932D-2D02EA080905}" type="sibTrans" cxnId="{2BB60762-B0B3-485C-ABB0-C4F911BC0C1C}">
      <dgm:prSet/>
      <dgm:spPr/>
      <dgm:t>
        <a:bodyPr/>
        <a:lstStyle/>
        <a:p>
          <a:endParaRPr lang="en-US"/>
        </a:p>
      </dgm:t>
    </dgm:pt>
    <dgm:pt modelId="{1CA26B74-3831-47B7-89A0-17EDA447AA37}">
      <dgm:prSet custT="1"/>
      <dgm:spPr/>
      <dgm:t>
        <a:bodyPr/>
        <a:lstStyle/>
        <a:p>
          <a:r>
            <a:rPr lang="en-US" sz="2500" dirty="0">
              <a:latin typeface="Arial" panose="020B0604020202020204" pitchFamily="34" charset="0"/>
              <a:cs typeface="Arial" panose="020B0604020202020204" pitchFamily="34" charset="0"/>
            </a:rPr>
            <a:t>Attend a synchronous consultation as a writer or observer</a:t>
          </a:r>
        </a:p>
      </dgm:t>
    </dgm:pt>
    <dgm:pt modelId="{8FA89496-E206-440F-AFE3-8D13BEACEC5B}" type="parTrans" cxnId="{929C65E2-23E6-46E8-A90B-A06CA763658F}">
      <dgm:prSet/>
      <dgm:spPr/>
      <dgm:t>
        <a:bodyPr/>
        <a:lstStyle/>
        <a:p>
          <a:endParaRPr lang="en-US"/>
        </a:p>
      </dgm:t>
    </dgm:pt>
    <dgm:pt modelId="{3116A468-D7CE-46A0-AC78-7CF9A29408FF}" type="sibTrans" cxnId="{929C65E2-23E6-46E8-A90B-A06CA763658F}">
      <dgm:prSet/>
      <dgm:spPr/>
      <dgm:t>
        <a:bodyPr/>
        <a:lstStyle/>
        <a:p>
          <a:endParaRPr lang="en-US"/>
        </a:p>
      </dgm:t>
    </dgm:pt>
    <dgm:pt modelId="{46C9BB45-FC77-429D-828D-64C09AA1C42B}">
      <dgm:prSet custT="1"/>
      <dgm:spPr/>
      <dgm:t>
        <a:bodyPr/>
        <a:lstStyle/>
        <a:p>
          <a:r>
            <a:rPr lang="en-US" sz="2500" dirty="0">
              <a:latin typeface="Arial" panose="020B0604020202020204" pitchFamily="34" charset="0"/>
              <a:cs typeface="Arial" panose="020B0604020202020204" pitchFamily="34" charset="0"/>
            </a:rPr>
            <a:t>Utilize features of the technology platforms in training meetings and mock consultations</a:t>
          </a:r>
        </a:p>
      </dgm:t>
    </dgm:pt>
    <dgm:pt modelId="{DE4FC9FD-C717-42B4-ADD7-91D871E323DC}" type="parTrans" cxnId="{F6798EFA-D25C-46E7-A416-1AABBEC7FCE4}">
      <dgm:prSet/>
      <dgm:spPr/>
      <dgm:t>
        <a:bodyPr/>
        <a:lstStyle/>
        <a:p>
          <a:endParaRPr lang="en-US"/>
        </a:p>
      </dgm:t>
    </dgm:pt>
    <dgm:pt modelId="{28676841-3747-4CAC-A1F4-0EA57A631CFD}" type="sibTrans" cxnId="{F6798EFA-D25C-46E7-A416-1AABBEC7FCE4}">
      <dgm:prSet/>
      <dgm:spPr/>
      <dgm:t>
        <a:bodyPr/>
        <a:lstStyle/>
        <a:p>
          <a:endParaRPr lang="en-US"/>
        </a:p>
      </dgm:t>
    </dgm:pt>
    <dgm:pt modelId="{66DCC272-44F8-405D-B4F7-FC2ACACCD7EE}">
      <dgm:prSet custT="1"/>
      <dgm:spPr/>
      <dgm:t>
        <a:bodyPr/>
        <a:lstStyle/>
        <a:p>
          <a:r>
            <a:rPr lang="en-US" sz="2500" dirty="0">
              <a:latin typeface="Arial" panose="020B0604020202020204" pitchFamily="34" charset="0"/>
              <a:cs typeface="Arial" panose="020B0604020202020204" pitchFamily="34" charset="0"/>
            </a:rPr>
            <a:t>Record their own videos that explain the features of the technology platforms</a:t>
          </a:r>
        </a:p>
      </dgm:t>
    </dgm:pt>
    <dgm:pt modelId="{39A21CF5-1519-4A4F-BD46-E32F47855487}" type="parTrans" cxnId="{295F83AA-35B7-4907-BFDF-0A024202E10C}">
      <dgm:prSet/>
      <dgm:spPr/>
      <dgm:t>
        <a:bodyPr/>
        <a:lstStyle/>
        <a:p>
          <a:endParaRPr lang="en-US"/>
        </a:p>
      </dgm:t>
    </dgm:pt>
    <dgm:pt modelId="{8340BFCB-4B40-4A89-970D-46E63E805BC0}" type="sibTrans" cxnId="{295F83AA-35B7-4907-BFDF-0A024202E10C}">
      <dgm:prSet/>
      <dgm:spPr/>
      <dgm:t>
        <a:bodyPr/>
        <a:lstStyle/>
        <a:p>
          <a:endParaRPr lang="en-US"/>
        </a:p>
      </dgm:t>
    </dgm:pt>
    <dgm:pt modelId="{DFF913E7-6B6D-4FE3-92D1-4B54CC02F761}" type="pres">
      <dgm:prSet presAssocID="{C1B6A8A8-E586-4EC8-8088-6575CF9B52C0}" presName="root" presStyleCnt="0">
        <dgm:presLayoutVars>
          <dgm:dir/>
          <dgm:resizeHandles val="exact"/>
        </dgm:presLayoutVars>
      </dgm:prSet>
      <dgm:spPr/>
    </dgm:pt>
    <dgm:pt modelId="{DF641A2E-9509-485C-8260-366774B223EA}" type="pres">
      <dgm:prSet presAssocID="{A7A32B96-D1F7-4A34-8817-9A5DF2C85BA2}" presName="compNode" presStyleCnt="0"/>
      <dgm:spPr/>
    </dgm:pt>
    <dgm:pt modelId="{5F81E75D-ADD4-4F82-AD4B-9C15BD73949C}" type="pres">
      <dgm:prSet presAssocID="{A7A32B96-D1F7-4A34-8817-9A5DF2C85BA2}" presName="bgRect" presStyleLbl="bgShp" presStyleIdx="0" presStyleCnt="4"/>
      <dgm:spPr/>
    </dgm:pt>
    <dgm:pt modelId="{D7CFF4DF-9584-4726-B075-242900664FA4}" type="pres">
      <dgm:prSet presAssocID="{A7A32B96-D1F7-4A34-8817-9A5DF2C85BA2}" presName="iconRect" presStyleLbl="node1" presStyleIdx="0" presStyleCnt="4"/>
      <dgm:spPr>
        <a:blipFill>
          <a:blip xmlns:r="http://schemas.openxmlformats.org/officeDocument/2006/relationships" r:embed="rId1">
            <a:extLst>
              <a:ext uri="{96DAC541-7B7A-43D3-8B79-37D633B846F1}">
                <asvg:svgBlip xmlns:asvg="http://schemas.microsoft.com/office/drawing/2016/SVG/main" r:embed="rId2"/>
              </a:ext>
            </a:extLst>
          </a:blip>
          <a:srcRect/>
          <a:stretch>
            <a:fillRect/>
          </a:stretch>
        </a:blipFill>
        <a:ln>
          <a:noFill/>
        </a:ln>
      </dgm:spPr>
      <dgm:extLst>
        <a:ext uri="{E40237B7-FDA0-4F09-8148-C483321AD2D9}">
          <dgm14:cNvPr xmlns:dgm14="http://schemas.microsoft.com/office/drawing/2010/diagram" id="0" name="" descr="Play"/>
        </a:ext>
      </dgm:extLst>
    </dgm:pt>
    <dgm:pt modelId="{38E0EEEF-3DF4-432B-BD74-03079B1D68F8}" type="pres">
      <dgm:prSet presAssocID="{A7A32B96-D1F7-4A34-8817-9A5DF2C85BA2}" presName="spaceRect" presStyleCnt="0"/>
      <dgm:spPr/>
    </dgm:pt>
    <dgm:pt modelId="{9182BCB5-CCAC-4C54-96A2-93E53BFC3892}" type="pres">
      <dgm:prSet presAssocID="{A7A32B96-D1F7-4A34-8817-9A5DF2C85BA2}" presName="parTx" presStyleLbl="revTx" presStyleIdx="0" presStyleCnt="4">
        <dgm:presLayoutVars>
          <dgm:chMax val="0"/>
          <dgm:chPref val="0"/>
        </dgm:presLayoutVars>
      </dgm:prSet>
      <dgm:spPr/>
    </dgm:pt>
    <dgm:pt modelId="{7CAA827C-F960-4DF8-A615-3100E6F93D75}" type="pres">
      <dgm:prSet presAssocID="{9030A5BE-F4FB-4343-932D-2D02EA080905}" presName="sibTrans" presStyleCnt="0"/>
      <dgm:spPr/>
    </dgm:pt>
    <dgm:pt modelId="{BEF1E84C-A9A3-470B-869E-74FC37FB8BD9}" type="pres">
      <dgm:prSet presAssocID="{1CA26B74-3831-47B7-89A0-17EDA447AA37}" presName="compNode" presStyleCnt="0"/>
      <dgm:spPr/>
    </dgm:pt>
    <dgm:pt modelId="{8F72AAC7-A5B6-463B-804F-7BC318C163CE}" type="pres">
      <dgm:prSet presAssocID="{1CA26B74-3831-47B7-89A0-17EDA447AA37}" presName="bgRect" presStyleLbl="bgShp" presStyleIdx="1" presStyleCnt="4"/>
      <dgm:spPr/>
    </dgm:pt>
    <dgm:pt modelId="{FF4D6D62-E585-44E3-A4DA-4C8E9A8D0A3E}" type="pres">
      <dgm:prSet presAssocID="{1CA26B74-3831-47B7-89A0-17EDA447AA37}"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Pencil"/>
        </a:ext>
      </dgm:extLst>
    </dgm:pt>
    <dgm:pt modelId="{5F6A749D-DAE3-4990-81A3-E13DD6490515}" type="pres">
      <dgm:prSet presAssocID="{1CA26B74-3831-47B7-89A0-17EDA447AA37}" presName="spaceRect" presStyleCnt="0"/>
      <dgm:spPr/>
    </dgm:pt>
    <dgm:pt modelId="{91C5E917-2128-4663-969D-4E9C1D00C1FA}" type="pres">
      <dgm:prSet presAssocID="{1CA26B74-3831-47B7-89A0-17EDA447AA37}" presName="parTx" presStyleLbl="revTx" presStyleIdx="1" presStyleCnt="4">
        <dgm:presLayoutVars>
          <dgm:chMax val="0"/>
          <dgm:chPref val="0"/>
        </dgm:presLayoutVars>
      </dgm:prSet>
      <dgm:spPr/>
    </dgm:pt>
    <dgm:pt modelId="{914DCEA8-11BE-408D-A732-B2BDA2161734}" type="pres">
      <dgm:prSet presAssocID="{3116A468-D7CE-46A0-AC78-7CF9A29408FF}" presName="sibTrans" presStyleCnt="0"/>
      <dgm:spPr/>
    </dgm:pt>
    <dgm:pt modelId="{09F9172E-EA68-48D3-8B4B-A8C97CBD5585}" type="pres">
      <dgm:prSet presAssocID="{46C9BB45-FC77-429D-828D-64C09AA1C42B}" presName="compNode" presStyleCnt="0"/>
      <dgm:spPr/>
    </dgm:pt>
    <dgm:pt modelId="{B35EC1A2-BFDB-4A5C-A260-ED829C36192A}" type="pres">
      <dgm:prSet presAssocID="{46C9BB45-FC77-429D-828D-64C09AA1C42B}" presName="bgRect" presStyleLbl="bgShp" presStyleIdx="2" presStyleCnt="4"/>
      <dgm:spPr/>
    </dgm:pt>
    <dgm:pt modelId="{BF7DC126-7C6B-4EEB-9B1E-D7762C951762}" type="pres">
      <dgm:prSet presAssocID="{46C9BB45-FC77-429D-828D-64C09AA1C42B}" presName="iconRect" presStyleLbl="node1" presStyleIdx="2" presStyleCnt="4"/>
      <dgm:spPr>
        <a:blipFill>
          <a:blip xmlns:r="http://schemas.openxmlformats.org/officeDocument/2006/relationships" r:embed="rId5">
            <a:extLst>
              <a:ext uri="{96DAC541-7B7A-43D3-8B79-37D633B846F1}">
                <asvg:svgBlip xmlns:asvg="http://schemas.microsoft.com/office/drawing/2016/SVG/main" r:embed="rId6"/>
              </a:ext>
            </a:extLst>
          </a:blip>
          <a:srcRect/>
          <a:stretch>
            <a:fillRect/>
          </a:stretch>
        </a:blipFill>
        <a:ln>
          <a:noFill/>
        </a:ln>
      </dgm:spPr>
      <dgm:extLst>
        <a:ext uri="{E40237B7-FDA0-4F09-8148-C483321AD2D9}">
          <dgm14:cNvPr xmlns:dgm14="http://schemas.microsoft.com/office/drawing/2010/diagram" id="0" name="" descr="Cursor"/>
        </a:ext>
      </dgm:extLst>
    </dgm:pt>
    <dgm:pt modelId="{DC1800B6-778B-4666-AC89-22ED5FDAD73C}" type="pres">
      <dgm:prSet presAssocID="{46C9BB45-FC77-429D-828D-64C09AA1C42B}" presName="spaceRect" presStyleCnt="0"/>
      <dgm:spPr/>
    </dgm:pt>
    <dgm:pt modelId="{3C78E05B-F931-425D-BA2D-199B6A7C8844}" type="pres">
      <dgm:prSet presAssocID="{46C9BB45-FC77-429D-828D-64C09AA1C42B}" presName="parTx" presStyleLbl="revTx" presStyleIdx="2" presStyleCnt="4">
        <dgm:presLayoutVars>
          <dgm:chMax val="0"/>
          <dgm:chPref val="0"/>
        </dgm:presLayoutVars>
      </dgm:prSet>
      <dgm:spPr/>
    </dgm:pt>
    <dgm:pt modelId="{E31273C1-AFCE-4124-9893-8543FD5CB720}" type="pres">
      <dgm:prSet presAssocID="{28676841-3747-4CAC-A1F4-0EA57A631CFD}" presName="sibTrans" presStyleCnt="0"/>
      <dgm:spPr/>
    </dgm:pt>
    <dgm:pt modelId="{F9C1561A-5B1B-42EF-9C4E-99E9EFAEB066}" type="pres">
      <dgm:prSet presAssocID="{66DCC272-44F8-405D-B4F7-FC2ACACCD7EE}" presName="compNode" presStyleCnt="0"/>
      <dgm:spPr/>
    </dgm:pt>
    <dgm:pt modelId="{A439485A-43F7-48E2-A7EC-CC365876C758}" type="pres">
      <dgm:prSet presAssocID="{66DCC272-44F8-405D-B4F7-FC2ACACCD7EE}" presName="bgRect" presStyleLbl="bgShp" presStyleIdx="3" presStyleCnt="4"/>
      <dgm:spPr/>
    </dgm:pt>
    <dgm:pt modelId="{D06CB2B5-65FC-4571-940D-784BE5781AD9}" type="pres">
      <dgm:prSet presAssocID="{66DCC272-44F8-405D-B4F7-FC2ACACCD7EE}" presName="iconRect" presStyleLbl="node1" presStyleIdx="3" presStyleCnt="4"/>
      <dgm:spPr>
        <a:blipFill>
          <a:blip xmlns:r="http://schemas.openxmlformats.org/officeDocument/2006/relationships" r:embed="rId7">
            <a:extLst>
              <a:ext uri="{96DAC541-7B7A-43D3-8B79-37D633B846F1}">
                <asvg:svgBlip xmlns:asvg="http://schemas.microsoft.com/office/drawing/2016/SVG/main" r:embed="rId8"/>
              </a:ext>
            </a:extLst>
          </a:blip>
          <a:srcRect/>
          <a:stretch>
            <a:fillRect/>
          </a:stretch>
        </a:blipFill>
        <a:ln>
          <a:noFill/>
        </a:ln>
      </dgm:spPr>
      <dgm:extLst>
        <a:ext uri="{E40237B7-FDA0-4F09-8148-C483321AD2D9}">
          <dgm14:cNvPr xmlns:dgm14="http://schemas.microsoft.com/office/drawing/2010/diagram" id="0" name="" descr="Web cam"/>
        </a:ext>
      </dgm:extLst>
    </dgm:pt>
    <dgm:pt modelId="{96B58976-2A1A-4E3C-BAAD-23E5EBB4CB5A}" type="pres">
      <dgm:prSet presAssocID="{66DCC272-44F8-405D-B4F7-FC2ACACCD7EE}" presName="spaceRect" presStyleCnt="0"/>
      <dgm:spPr/>
    </dgm:pt>
    <dgm:pt modelId="{99C41DA3-8CF6-4560-9D0C-4FFA7B24FC0B}" type="pres">
      <dgm:prSet presAssocID="{66DCC272-44F8-405D-B4F7-FC2ACACCD7EE}" presName="parTx" presStyleLbl="revTx" presStyleIdx="3" presStyleCnt="4">
        <dgm:presLayoutVars>
          <dgm:chMax val="0"/>
          <dgm:chPref val="0"/>
        </dgm:presLayoutVars>
      </dgm:prSet>
      <dgm:spPr/>
    </dgm:pt>
  </dgm:ptLst>
  <dgm:cxnLst>
    <dgm:cxn modelId="{E244BE20-8955-4FF1-8512-584F1E4004E0}" type="presOf" srcId="{C1B6A8A8-E586-4EC8-8088-6575CF9B52C0}" destId="{DFF913E7-6B6D-4FE3-92D1-4B54CC02F761}" srcOrd="0" destOrd="0" presId="urn:microsoft.com/office/officeart/2018/2/layout/IconVerticalSolidList"/>
    <dgm:cxn modelId="{2BB60762-B0B3-485C-ABB0-C4F911BC0C1C}" srcId="{C1B6A8A8-E586-4EC8-8088-6575CF9B52C0}" destId="{A7A32B96-D1F7-4A34-8817-9A5DF2C85BA2}" srcOrd="0" destOrd="0" parTransId="{7ADA8264-B963-4964-83CB-175742EF07EE}" sibTransId="{9030A5BE-F4FB-4343-932D-2D02EA080905}"/>
    <dgm:cxn modelId="{295F83AA-35B7-4907-BFDF-0A024202E10C}" srcId="{C1B6A8A8-E586-4EC8-8088-6575CF9B52C0}" destId="{66DCC272-44F8-405D-B4F7-FC2ACACCD7EE}" srcOrd="3" destOrd="0" parTransId="{39A21CF5-1519-4A4F-BD46-E32F47855487}" sibTransId="{8340BFCB-4B40-4A89-970D-46E63E805BC0}"/>
    <dgm:cxn modelId="{19F034AD-05A2-4D20-8215-7E925A0D61AF}" type="presOf" srcId="{1CA26B74-3831-47B7-89A0-17EDA447AA37}" destId="{91C5E917-2128-4663-969D-4E9C1D00C1FA}" srcOrd="0" destOrd="0" presId="urn:microsoft.com/office/officeart/2018/2/layout/IconVerticalSolidList"/>
    <dgm:cxn modelId="{86A0F3BC-CC57-49FD-B327-56CC43085452}" type="presOf" srcId="{66DCC272-44F8-405D-B4F7-FC2ACACCD7EE}" destId="{99C41DA3-8CF6-4560-9D0C-4FFA7B24FC0B}" srcOrd="0" destOrd="0" presId="urn:microsoft.com/office/officeart/2018/2/layout/IconVerticalSolidList"/>
    <dgm:cxn modelId="{8D3E5BC5-48EE-45A8-B245-FACCD237D393}" type="presOf" srcId="{46C9BB45-FC77-429D-828D-64C09AA1C42B}" destId="{3C78E05B-F931-425D-BA2D-199B6A7C8844}" srcOrd="0" destOrd="0" presId="urn:microsoft.com/office/officeart/2018/2/layout/IconVerticalSolidList"/>
    <dgm:cxn modelId="{60E056D9-E96D-45D6-B1CC-BA3DC7CAD7C4}" type="presOf" srcId="{A7A32B96-D1F7-4A34-8817-9A5DF2C85BA2}" destId="{9182BCB5-CCAC-4C54-96A2-93E53BFC3892}" srcOrd="0" destOrd="0" presId="urn:microsoft.com/office/officeart/2018/2/layout/IconVerticalSolidList"/>
    <dgm:cxn modelId="{929C65E2-23E6-46E8-A90B-A06CA763658F}" srcId="{C1B6A8A8-E586-4EC8-8088-6575CF9B52C0}" destId="{1CA26B74-3831-47B7-89A0-17EDA447AA37}" srcOrd="1" destOrd="0" parTransId="{8FA89496-E206-440F-AFE3-8D13BEACEC5B}" sibTransId="{3116A468-D7CE-46A0-AC78-7CF9A29408FF}"/>
    <dgm:cxn modelId="{F6798EFA-D25C-46E7-A416-1AABBEC7FCE4}" srcId="{C1B6A8A8-E586-4EC8-8088-6575CF9B52C0}" destId="{46C9BB45-FC77-429D-828D-64C09AA1C42B}" srcOrd="2" destOrd="0" parTransId="{DE4FC9FD-C717-42B4-ADD7-91D871E323DC}" sibTransId="{28676841-3747-4CAC-A1F4-0EA57A631CFD}"/>
    <dgm:cxn modelId="{13B11D10-A0CB-4CDE-A137-E30F23DE2072}" type="presParOf" srcId="{DFF913E7-6B6D-4FE3-92D1-4B54CC02F761}" destId="{DF641A2E-9509-485C-8260-366774B223EA}" srcOrd="0" destOrd="0" presId="urn:microsoft.com/office/officeart/2018/2/layout/IconVerticalSolidList"/>
    <dgm:cxn modelId="{4BF4ACF0-F3BB-46E5-BBD3-48B1BA79938B}" type="presParOf" srcId="{DF641A2E-9509-485C-8260-366774B223EA}" destId="{5F81E75D-ADD4-4F82-AD4B-9C15BD73949C}" srcOrd="0" destOrd="0" presId="urn:microsoft.com/office/officeart/2018/2/layout/IconVerticalSolidList"/>
    <dgm:cxn modelId="{5E7E8BAB-404F-437A-BAB7-83AA83F0B84F}" type="presParOf" srcId="{DF641A2E-9509-485C-8260-366774B223EA}" destId="{D7CFF4DF-9584-4726-B075-242900664FA4}" srcOrd="1" destOrd="0" presId="urn:microsoft.com/office/officeart/2018/2/layout/IconVerticalSolidList"/>
    <dgm:cxn modelId="{5E48997A-D043-4884-98D4-F74ADFFA1F25}" type="presParOf" srcId="{DF641A2E-9509-485C-8260-366774B223EA}" destId="{38E0EEEF-3DF4-432B-BD74-03079B1D68F8}" srcOrd="2" destOrd="0" presId="urn:microsoft.com/office/officeart/2018/2/layout/IconVerticalSolidList"/>
    <dgm:cxn modelId="{65788E11-068C-4D9E-B9C5-990273D596FB}" type="presParOf" srcId="{DF641A2E-9509-485C-8260-366774B223EA}" destId="{9182BCB5-CCAC-4C54-96A2-93E53BFC3892}" srcOrd="3" destOrd="0" presId="urn:microsoft.com/office/officeart/2018/2/layout/IconVerticalSolidList"/>
    <dgm:cxn modelId="{38B31131-7033-49AF-A21A-FCC503B33CC9}" type="presParOf" srcId="{DFF913E7-6B6D-4FE3-92D1-4B54CC02F761}" destId="{7CAA827C-F960-4DF8-A615-3100E6F93D75}" srcOrd="1" destOrd="0" presId="urn:microsoft.com/office/officeart/2018/2/layout/IconVerticalSolidList"/>
    <dgm:cxn modelId="{E9604004-EF79-44B6-90A8-1369C2646C8E}" type="presParOf" srcId="{DFF913E7-6B6D-4FE3-92D1-4B54CC02F761}" destId="{BEF1E84C-A9A3-470B-869E-74FC37FB8BD9}" srcOrd="2" destOrd="0" presId="urn:microsoft.com/office/officeart/2018/2/layout/IconVerticalSolidList"/>
    <dgm:cxn modelId="{A874E046-3B59-4DBE-BA3B-3971B55517D9}" type="presParOf" srcId="{BEF1E84C-A9A3-470B-869E-74FC37FB8BD9}" destId="{8F72AAC7-A5B6-463B-804F-7BC318C163CE}" srcOrd="0" destOrd="0" presId="urn:microsoft.com/office/officeart/2018/2/layout/IconVerticalSolidList"/>
    <dgm:cxn modelId="{018C3C7D-8F6B-4574-B858-7428C632E678}" type="presParOf" srcId="{BEF1E84C-A9A3-470B-869E-74FC37FB8BD9}" destId="{FF4D6D62-E585-44E3-A4DA-4C8E9A8D0A3E}" srcOrd="1" destOrd="0" presId="urn:microsoft.com/office/officeart/2018/2/layout/IconVerticalSolidList"/>
    <dgm:cxn modelId="{CB557BE9-733F-453B-981F-23A8BC512F13}" type="presParOf" srcId="{BEF1E84C-A9A3-470B-869E-74FC37FB8BD9}" destId="{5F6A749D-DAE3-4990-81A3-E13DD6490515}" srcOrd="2" destOrd="0" presId="urn:microsoft.com/office/officeart/2018/2/layout/IconVerticalSolidList"/>
    <dgm:cxn modelId="{7C1D39DF-0EC9-4C34-B59E-837164473484}" type="presParOf" srcId="{BEF1E84C-A9A3-470B-869E-74FC37FB8BD9}" destId="{91C5E917-2128-4663-969D-4E9C1D00C1FA}" srcOrd="3" destOrd="0" presId="urn:microsoft.com/office/officeart/2018/2/layout/IconVerticalSolidList"/>
    <dgm:cxn modelId="{F4E27C8F-783C-4273-9100-264ACCA8B4D0}" type="presParOf" srcId="{DFF913E7-6B6D-4FE3-92D1-4B54CC02F761}" destId="{914DCEA8-11BE-408D-A732-B2BDA2161734}" srcOrd="3" destOrd="0" presId="urn:microsoft.com/office/officeart/2018/2/layout/IconVerticalSolidList"/>
    <dgm:cxn modelId="{706C1CB2-D075-4081-9C51-A9E7D84630D2}" type="presParOf" srcId="{DFF913E7-6B6D-4FE3-92D1-4B54CC02F761}" destId="{09F9172E-EA68-48D3-8B4B-A8C97CBD5585}" srcOrd="4" destOrd="0" presId="urn:microsoft.com/office/officeart/2018/2/layout/IconVerticalSolidList"/>
    <dgm:cxn modelId="{0C4F453F-1B3E-4C4C-83FE-9C7F2A486387}" type="presParOf" srcId="{09F9172E-EA68-48D3-8B4B-A8C97CBD5585}" destId="{B35EC1A2-BFDB-4A5C-A260-ED829C36192A}" srcOrd="0" destOrd="0" presId="urn:microsoft.com/office/officeart/2018/2/layout/IconVerticalSolidList"/>
    <dgm:cxn modelId="{2C376946-5027-4C16-8FF7-4B137B47B1C4}" type="presParOf" srcId="{09F9172E-EA68-48D3-8B4B-A8C97CBD5585}" destId="{BF7DC126-7C6B-4EEB-9B1E-D7762C951762}" srcOrd="1" destOrd="0" presId="urn:microsoft.com/office/officeart/2018/2/layout/IconVerticalSolidList"/>
    <dgm:cxn modelId="{63D8D0AB-C0E3-454F-B13C-E3054DD6B0BB}" type="presParOf" srcId="{09F9172E-EA68-48D3-8B4B-A8C97CBD5585}" destId="{DC1800B6-778B-4666-AC89-22ED5FDAD73C}" srcOrd="2" destOrd="0" presId="urn:microsoft.com/office/officeart/2018/2/layout/IconVerticalSolidList"/>
    <dgm:cxn modelId="{B3825F73-7BA8-40CD-B351-C68B55A509DE}" type="presParOf" srcId="{09F9172E-EA68-48D3-8B4B-A8C97CBD5585}" destId="{3C78E05B-F931-425D-BA2D-199B6A7C8844}" srcOrd="3" destOrd="0" presId="urn:microsoft.com/office/officeart/2018/2/layout/IconVerticalSolidList"/>
    <dgm:cxn modelId="{3826BFDE-DA96-4024-A723-EB66E4FA71EE}" type="presParOf" srcId="{DFF913E7-6B6D-4FE3-92D1-4B54CC02F761}" destId="{E31273C1-AFCE-4124-9893-8543FD5CB720}" srcOrd="5" destOrd="0" presId="urn:microsoft.com/office/officeart/2018/2/layout/IconVerticalSolidList"/>
    <dgm:cxn modelId="{6A9ED27B-FD43-4DD3-A2C1-C941CB70E938}" type="presParOf" srcId="{DFF913E7-6B6D-4FE3-92D1-4B54CC02F761}" destId="{F9C1561A-5B1B-42EF-9C4E-99E9EFAEB066}" srcOrd="6" destOrd="0" presId="urn:microsoft.com/office/officeart/2018/2/layout/IconVerticalSolidList"/>
    <dgm:cxn modelId="{CE9D7FDB-B236-4549-88CC-C2E8E44E6AD6}" type="presParOf" srcId="{F9C1561A-5B1B-42EF-9C4E-99E9EFAEB066}" destId="{A439485A-43F7-48E2-A7EC-CC365876C758}" srcOrd="0" destOrd="0" presId="urn:microsoft.com/office/officeart/2018/2/layout/IconVerticalSolidList"/>
    <dgm:cxn modelId="{D94C58C2-2841-4AA2-A009-3C792E272320}" type="presParOf" srcId="{F9C1561A-5B1B-42EF-9C4E-99E9EFAEB066}" destId="{D06CB2B5-65FC-4571-940D-784BE5781AD9}" srcOrd="1" destOrd="0" presId="urn:microsoft.com/office/officeart/2018/2/layout/IconVerticalSolidList"/>
    <dgm:cxn modelId="{E2587DC0-29B3-42A6-9CAB-F9CF6B45E69D}" type="presParOf" srcId="{F9C1561A-5B1B-42EF-9C4E-99E9EFAEB066}" destId="{96B58976-2A1A-4E3C-BAAD-23E5EBB4CB5A}" srcOrd="2" destOrd="0" presId="urn:microsoft.com/office/officeart/2018/2/layout/IconVerticalSolidList"/>
    <dgm:cxn modelId="{8CC74164-6E60-420B-880E-DC66B5276770}" type="presParOf" srcId="{F9C1561A-5B1B-42EF-9C4E-99E9EFAEB066}" destId="{99C41DA3-8CF6-4560-9D0C-4FFA7B24FC0B}"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2FBE152B-E7BE-42E3-9B48-3EA847C219F0}" type="doc">
      <dgm:prSet loTypeId="urn:microsoft.com/office/officeart/2018/5/layout/IconCircleLabelList" loCatId="icon" qsTypeId="urn:microsoft.com/office/officeart/2005/8/quickstyle/simple1" qsCatId="simple" csTypeId="urn:microsoft.com/office/officeart/2005/8/colors/accent1_2" csCatId="accent1" phldr="1"/>
      <dgm:spPr/>
      <dgm:t>
        <a:bodyPr/>
        <a:lstStyle/>
        <a:p>
          <a:endParaRPr lang="en-US"/>
        </a:p>
      </dgm:t>
    </dgm:pt>
    <dgm:pt modelId="{1339D98D-8D6B-4F59-9AA3-B32171A11ED7}">
      <dgm:prSet custT="1"/>
      <dgm:spPr/>
      <dgm:t>
        <a:bodyPr/>
        <a:lstStyle/>
        <a:p>
          <a:pPr>
            <a:lnSpc>
              <a:spcPct val="100000"/>
            </a:lnSpc>
            <a:defRPr cap="all"/>
          </a:pPr>
          <a:r>
            <a:rPr lang="en-US" sz="2200" cap="none" baseline="0" dirty="0">
              <a:latin typeface="Arial" panose="020B0604020202020204" pitchFamily="34" charset="0"/>
              <a:cs typeface="Arial" panose="020B0604020202020204" pitchFamily="34" charset="0"/>
            </a:rPr>
            <a:t>Writing and revising in real-time</a:t>
          </a:r>
        </a:p>
      </dgm:t>
    </dgm:pt>
    <dgm:pt modelId="{E99FEB89-4CC6-4B60-BDEE-AA9EC350BDDD}" type="parTrans" cxnId="{54456821-626A-4F59-BE65-A39AAC1CD6CE}">
      <dgm:prSet/>
      <dgm:spPr/>
      <dgm:t>
        <a:bodyPr/>
        <a:lstStyle/>
        <a:p>
          <a:endParaRPr lang="en-US" sz="2200" cap="none" baseline="0">
            <a:latin typeface="Arial" panose="020B0604020202020204" pitchFamily="34" charset="0"/>
            <a:cs typeface="Arial" panose="020B0604020202020204" pitchFamily="34" charset="0"/>
          </a:endParaRPr>
        </a:p>
      </dgm:t>
    </dgm:pt>
    <dgm:pt modelId="{46228B8A-E078-4C11-8FF9-4F7F5B0BC98D}" type="sibTrans" cxnId="{54456821-626A-4F59-BE65-A39AAC1CD6CE}">
      <dgm:prSet/>
      <dgm:spPr/>
      <dgm:t>
        <a:bodyPr/>
        <a:lstStyle/>
        <a:p>
          <a:endParaRPr lang="en-US" sz="2200" cap="none" baseline="0">
            <a:latin typeface="Arial" panose="020B0604020202020204" pitchFamily="34" charset="0"/>
            <a:cs typeface="Arial" panose="020B0604020202020204" pitchFamily="34" charset="0"/>
          </a:endParaRPr>
        </a:p>
      </dgm:t>
    </dgm:pt>
    <dgm:pt modelId="{BF8B5BED-39DB-4AE4-9D1A-FAAE18AB68BD}">
      <dgm:prSet custT="1"/>
      <dgm:spPr/>
      <dgm:t>
        <a:bodyPr/>
        <a:lstStyle/>
        <a:p>
          <a:pPr>
            <a:lnSpc>
              <a:spcPct val="100000"/>
            </a:lnSpc>
            <a:defRPr cap="all"/>
          </a:pPr>
          <a:r>
            <a:rPr lang="en-US" sz="2200" cap="none" baseline="0">
              <a:latin typeface="Arial" panose="020B0604020202020204" pitchFamily="34" charset="0"/>
              <a:cs typeface="Arial" panose="020B0604020202020204" pitchFamily="34" charset="0"/>
            </a:rPr>
            <a:t>Inserting comments</a:t>
          </a:r>
        </a:p>
      </dgm:t>
    </dgm:pt>
    <dgm:pt modelId="{5926BA0D-FE40-4431-ACCD-547D8A5F77A6}" type="parTrans" cxnId="{96809137-8463-4400-BEFA-7881E61D7B78}">
      <dgm:prSet/>
      <dgm:spPr/>
      <dgm:t>
        <a:bodyPr/>
        <a:lstStyle/>
        <a:p>
          <a:endParaRPr lang="en-US" sz="2200" cap="none" baseline="0">
            <a:latin typeface="Arial" panose="020B0604020202020204" pitchFamily="34" charset="0"/>
            <a:cs typeface="Arial" panose="020B0604020202020204" pitchFamily="34" charset="0"/>
          </a:endParaRPr>
        </a:p>
      </dgm:t>
    </dgm:pt>
    <dgm:pt modelId="{DA18F893-C065-4BEE-848B-88A09814BDD6}" type="sibTrans" cxnId="{96809137-8463-4400-BEFA-7881E61D7B78}">
      <dgm:prSet/>
      <dgm:spPr/>
      <dgm:t>
        <a:bodyPr/>
        <a:lstStyle/>
        <a:p>
          <a:endParaRPr lang="en-US" sz="2200" cap="none" baseline="0">
            <a:latin typeface="Arial" panose="020B0604020202020204" pitchFamily="34" charset="0"/>
            <a:cs typeface="Arial" panose="020B0604020202020204" pitchFamily="34" charset="0"/>
          </a:endParaRPr>
        </a:p>
      </dgm:t>
    </dgm:pt>
    <dgm:pt modelId="{3D2E4DFB-4E8C-46F6-BA85-17897391F08B}">
      <dgm:prSet custT="1"/>
      <dgm:spPr/>
      <dgm:t>
        <a:bodyPr/>
        <a:lstStyle/>
        <a:p>
          <a:pPr>
            <a:lnSpc>
              <a:spcPct val="100000"/>
            </a:lnSpc>
            <a:defRPr cap="all"/>
          </a:pPr>
          <a:r>
            <a:rPr lang="en-US" sz="2200" cap="none" baseline="0" dirty="0">
              <a:latin typeface="Arial" panose="020B0604020202020204" pitchFamily="34" charset="0"/>
              <a:cs typeface="Arial" panose="020B0604020202020204" pitchFamily="34" charset="0"/>
            </a:rPr>
            <a:t>Text-chatting</a:t>
          </a:r>
        </a:p>
      </dgm:t>
    </dgm:pt>
    <dgm:pt modelId="{2EB6048D-D676-41E3-901B-4B45AFBA45DB}" type="parTrans" cxnId="{EEA7AFFA-0A92-4E38-AEBF-E4E2998BFCD5}">
      <dgm:prSet/>
      <dgm:spPr/>
      <dgm:t>
        <a:bodyPr/>
        <a:lstStyle/>
        <a:p>
          <a:endParaRPr lang="en-US" sz="2200" cap="none" baseline="0">
            <a:latin typeface="Arial" panose="020B0604020202020204" pitchFamily="34" charset="0"/>
            <a:cs typeface="Arial" panose="020B0604020202020204" pitchFamily="34" charset="0"/>
          </a:endParaRPr>
        </a:p>
      </dgm:t>
    </dgm:pt>
    <dgm:pt modelId="{951262F6-6453-416E-814D-5C52510FD827}" type="sibTrans" cxnId="{EEA7AFFA-0A92-4E38-AEBF-E4E2998BFCD5}">
      <dgm:prSet/>
      <dgm:spPr/>
      <dgm:t>
        <a:bodyPr/>
        <a:lstStyle/>
        <a:p>
          <a:endParaRPr lang="en-US" sz="2200" cap="none" baseline="0">
            <a:latin typeface="Arial" panose="020B0604020202020204" pitchFamily="34" charset="0"/>
            <a:cs typeface="Arial" panose="020B0604020202020204" pitchFamily="34" charset="0"/>
          </a:endParaRPr>
        </a:p>
      </dgm:t>
    </dgm:pt>
    <dgm:pt modelId="{A6066D99-4796-4A79-9EDA-1C30BE34083B}">
      <dgm:prSet custT="1"/>
      <dgm:spPr/>
      <dgm:t>
        <a:bodyPr/>
        <a:lstStyle/>
        <a:p>
          <a:pPr>
            <a:lnSpc>
              <a:spcPct val="100000"/>
            </a:lnSpc>
            <a:defRPr cap="all"/>
          </a:pPr>
          <a:r>
            <a:rPr lang="en-US" sz="2200" cap="none" baseline="0" dirty="0">
              <a:latin typeface="Arial" panose="020B0604020202020204" pitchFamily="34" charset="0"/>
              <a:cs typeface="Arial" panose="020B0604020202020204" pitchFamily="34" charset="0"/>
            </a:rPr>
            <a:t>Screensharing</a:t>
          </a:r>
        </a:p>
      </dgm:t>
    </dgm:pt>
    <dgm:pt modelId="{50FD00C4-BBDD-42D6-AC46-D7A55B2A1169}" type="parTrans" cxnId="{F04B9D94-98F4-4B4E-8CA3-25C486D716D6}">
      <dgm:prSet/>
      <dgm:spPr/>
      <dgm:t>
        <a:bodyPr/>
        <a:lstStyle/>
        <a:p>
          <a:endParaRPr lang="en-US" sz="2200" cap="none" baseline="0">
            <a:latin typeface="Arial" panose="020B0604020202020204" pitchFamily="34" charset="0"/>
            <a:cs typeface="Arial" panose="020B0604020202020204" pitchFamily="34" charset="0"/>
          </a:endParaRPr>
        </a:p>
      </dgm:t>
    </dgm:pt>
    <dgm:pt modelId="{A05AA64A-978F-4AB2-9B24-5FF35E4B7416}" type="sibTrans" cxnId="{F04B9D94-98F4-4B4E-8CA3-25C486D716D6}">
      <dgm:prSet/>
      <dgm:spPr/>
      <dgm:t>
        <a:bodyPr/>
        <a:lstStyle/>
        <a:p>
          <a:endParaRPr lang="en-US" sz="2200" cap="none" baseline="0">
            <a:latin typeface="Arial" panose="020B0604020202020204" pitchFamily="34" charset="0"/>
            <a:cs typeface="Arial" panose="020B0604020202020204" pitchFamily="34" charset="0"/>
          </a:endParaRPr>
        </a:p>
      </dgm:t>
    </dgm:pt>
    <dgm:pt modelId="{CFF62FA0-F39E-4BDB-89C3-510B208F967D}">
      <dgm:prSet custT="1"/>
      <dgm:spPr/>
      <dgm:t>
        <a:bodyPr/>
        <a:lstStyle/>
        <a:p>
          <a:pPr>
            <a:lnSpc>
              <a:spcPct val="100000"/>
            </a:lnSpc>
            <a:defRPr cap="all"/>
          </a:pPr>
          <a:r>
            <a:rPr lang="en-US" sz="2200" cap="none" baseline="0">
              <a:latin typeface="Arial" panose="020B0604020202020204" pitchFamily="34" charset="0"/>
              <a:cs typeface="Arial" panose="020B0604020202020204" pitchFamily="34" charset="0"/>
            </a:rPr>
            <a:t>Highlighting and color-coding</a:t>
          </a:r>
        </a:p>
      </dgm:t>
    </dgm:pt>
    <dgm:pt modelId="{EA587F75-53BB-4CB5-A3AC-98444E0F8C9E}" type="parTrans" cxnId="{E922AFAF-9021-48D3-87CD-49F9A249A271}">
      <dgm:prSet/>
      <dgm:spPr/>
      <dgm:t>
        <a:bodyPr/>
        <a:lstStyle/>
        <a:p>
          <a:endParaRPr lang="en-US" sz="2200" cap="none" baseline="0">
            <a:latin typeface="Arial" panose="020B0604020202020204" pitchFamily="34" charset="0"/>
            <a:cs typeface="Arial" panose="020B0604020202020204" pitchFamily="34" charset="0"/>
          </a:endParaRPr>
        </a:p>
      </dgm:t>
    </dgm:pt>
    <dgm:pt modelId="{E4DBBF27-1DBB-495D-840E-DD99BBE6E3D5}" type="sibTrans" cxnId="{E922AFAF-9021-48D3-87CD-49F9A249A271}">
      <dgm:prSet/>
      <dgm:spPr/>
      <dgm:t>
        <a:bodyPr/>
        <a:lstStyle/>
        <a:p>
          <a:endParaRPr lang="en-US" sz="2200" cap="none" baseline="0">
            <a:latin typeface="Arial" panose="020B0604020202020204" pitchFamily="34" charset="0"/>
            <a:cs typeface="Arial" panose="020B0604020202020204" pitchFamily="34" charset="0"/>
          </a:endParaRPr>
        </a:p>
      </dgm:t>
    </dgm:pt>
    <dgm:pt modelId="{193FA2BC-8847-4910-8847-101FAFC1D0F2}">
      <dgm:prSet custT="1"/>
      <dgm:spPr/>
      <dgm:t>
        <a:bodyPr/>
        <a:lstStyle/>
        <a:p>
          <a:pPr>
            <a:lnSpc>
              <a:spcPct val="100000"/>
            </a:lnSpc>
            <a:defRPr cap="all"/>
          </a:pPr>
          <a:r>
            <a:rPr lang="en-US" sz="2200" cap="none" baseline="0">
              <a:latin typeface="Arial" panose="020B0604020202020204" pitchFamily="34" charset="0"/>
              <a:cs typeface="Arial" panose="020B0604020202020204" pitchFamily="34" charset="0"/>
            </a:rPr>
            <a:t>Selecting text with cursor</a:t>
          </a:r>
        </a:p>
      </dgm:t>
    </dgm:pt>
    <dgm:pt modelId="{40CB86E6-C7CB-478E-AC0E-8FF589492BEC}" type="parTrans" cxnId="{BFB1B350-0ED0-4635-A063-73B4EC92DB2A}">
      <dgm:prSet/>
      <dgm:spPr/>
      <dgm:t>
        <a:bodyPr/>
        <a:lstStyle/>
        <a:p>
          <a:endParaRPr lang="en-US" sz="2200" cap="none" baseline="0">
            <a:latin typeface="Arial" panose="020B0604020202020204" pitchFamily="34" charset="0"/>
            <a:cs typeface="Arial" panose="020B0604020202020204" pitchFamily="34" charset="0"/>
          </a:endParaRPr>
        </a:p>
      </dgm:t>
    </dgm:pt>
    <dgm:pt modelId="{1220DF98-D310-4781-B52F-6F53A92EFB83}" type="sibTrans" cxnId="{BFB1B350-0ED0-4635-A063-73B4EC92DB2A}">
      <dgm:prSet/>
      <dgm:spPr/>
      <dgm:t>
        <a:bodyPr/>
        <a:lstStyle/>
        <a:p>
          <a:endParaRPr lang="en-US" sz="2200" cap="none" baseline="0">
            <a:latin typeface="Arial" panose="020B0604020202020204" pitchFamily="34" charset="0"/>
            <a:cs typeface="Arial" panose="020B0604020202020204" pitchFamily="34" charset="0"/>
          </a:endParaRPr>
        </a:p>
      </dgm:t>
    </dgm:pt>
    <dgm:pt modelId="{0201523B-C4DF-4903-9BA8-CDEB6FB06F50}">
      <dgm:prSet custT="1"/>
      <dgm:spPr/>
      <dgm:t>
        <a:bodyPr/>
        <a:lstStyle/>
        <a:p>
          <a:pPr>
            <a:lnSpc>
              <a:spcPct val="100000"/>
            </a:lnSpc>
            <a:defRPr cap="all"/>
          </a:pPr>
          <a:r>
            <a:rPr lang="en-US" sz="2200" cap="none" baseline="0" dirty="0">
              <a:latin typeface="Arial" panose="020B0604020202020204" pitchFamily="34" charset="0"/>
              <a:cs typeface="Arial" panose="020B0604020202020204" pitchFamily="34" charset="0"/>
            </a:rPr>
            <a:t>Recording</a:t>
          </a:r>
        </a:p>
      </dgm:t>
    </dgm:pt>
    <dgm:pt modelId="{8B1A3171-E330-4FD3-91A9-8029570390A8}" type="parTrans" cxnId="{D4A55C4B-828A-4979-96BE-E53ED85D52A9}">
      <dgm:prSet/>
      <dgm:spPr/>
      <dgm:t>
        <a:bodyPr/>
        <a:lstStyle/>
        <a:p>
          <a:endParaRPr lang="en-US" sz="2200" cap="none" baseline="0">
            <a:latin typeface="Arial" panose="020B0604020202020204" pitchFamily="34" charset="0"/>
            <a:cs typeface="Arial" panose="020B0604020202020204" pitchFamily="34" charset="0"/>
          </a:endParaRPr>
        </a:p>
      </dgm:t>
    </dgm:pt>
    <dgm:pt modelId="{F6ACC9B7-A692-4B96-A456-1B913EEF8229}" type="sibTrans" cxnId="{D4A55C4B-828A-4979-96BE-E53ED85D52A9}">
      <dgm:prSet/>
      <dgm:spPr/>
      <dgm:t>
        <a:bodyPr/>
        <a:lstStyle/>
        <a:p>
          <a:endParaRPr lang="en-US" sz="2200" cap="none" baseline="0">
            <a:latin typeface="Arial" panose="020B0604020202020204" pitchFamily="34" charset="0"/>
            <a:cs typeface="Arial" panose="020B0604020202020204" pitchFamily="34" charset="0"/>
          </a:endParaRPr>
        </a:p>
      </dgm:t>
    </dgm:pt>
    <dgm:pt modelId="{5C873BBE-AA8A-4346-BEC8-9554C554BAF2}" type="pres">
      <dgm:prSet presAssocID="{2FBE152B-E7BE-42E3-9B48-3EA847C219F0}" presName="root" presStyleCnt="0">
        <dgm:presLayoutVars>
          <dgm:dir/>
          <dgm:resizeHandles val="exact"/>
        </dgm:presLayoutVars>
      </dgm:prSet>
      <dgm:spPr/>
    </dgm:pt>
    <dgm:pt modelId="{53037EFE-DCCB-4B40-91CC-3E8EE957F3D6}" type="pres">
      <dgm:prSet presAssocID="{1339D98D-8D6B-4F59-9AA3-B32171A11ED7}" presName="compNode" presStyleCnt="0"/>
      <dgm:spPr/>
    </dgm:pt>
    <dgm:pt modelId="{FE5F338F-48A6-467B-8715-1F26882CC5B1}" type="pres">
      <dgm:prSet presAssocID="{1339D98D-8D6B-4F59-9AA3-B32171A11ED7}" presName="iconBgRect" presStyleLbl="bgShp" presStyleIdx="0" presStyleCnt="7"/>
      <dgm:spPr>
        <a:solidFill>
          <a:schemeClr val="accent5">
            <a:lumMod val="20000"/>
            <a:lumOff val="80000"/>
          </a:schemeClr>
        </a:solidFill>
      </dgm:spPr>
    </dgm:pt>
    <dgm:pt modelId="{4A1B5947-49C6-4926-BB62-057AC0118ED1}" type="pres">
      <dgm:prSet presAssocID="{1339D98D-8D6B-4F59-9AA3-B32171A11ED7}" presName="iconRect" presStyleLbl="node1" presStyleIdx="0" presStyleCnt="7"/>
      <dgm:spPr>
        <a:blipFill>
          <a:blip xmlns:r="http://schemas.openxmlformats.org/officeDocument/2006/relationships" r:embed="rId1">
            <a:extLst>
              <a:ext uri="{96DAC541-7B7A-43D3-8B79-37D633B846F1}">
                <asvg:svgBlip xmlns:asvg="http://schemas.microsoft.com/office/drawing/2016/SVG/main" r:embed="rId2"/>
              </a:ext>
            </a:extLst>
          </a:blip>
          <a:srcRect/>
          <a:stretch>
            <a:fillRect/>
          </a:stretch>
        </a:blipFill>
        <a:ln>
          <a:noFill/>
        </a:ln>
      </dgm:spPr>
      <dgm:extLst>
        <a:ext uri="{E40237B7-FDA0-4F09-8148-C483321AD2D9}">
          <dgm14:cNvPr xmlns:dgm14="http://schemas.microsoft.com/office/drawing/2010/diagram" id="0" name="" descr="Internet"/>
        </a:ext>
      </dgm:extLst>
    </dgm:pt>
    <dgm:pt modelId="{068C3FC7-53CD-40A2-851C-7E1B61F7DE8F}" type="pres">
      <dgm:prSet presAssocID="{1339D98D-8D6B-4F59-9AA3-B32171A11ED7}" presName="spaceRect" presStyleCnt="0"/>
      <dgm:spPr/>
    </dgm:pt>
    <dgm:pt modelId="{7B284862-A213-494C-84C5-40874D8967CA}" type="pres">
      <dgm:prSet presAssocID="{1339D98D-8D6B-4F59-9AA3-B32171A11ED7}" presName="textRect" presStyleLbl="revTx" presStyleIdx="0" presStyleCnt="7">
        <dgm:presLayoutVars>
          <dgm:chMax val="1"/>
          <dgm:chPref val="1"/>
        </dgm:presLayoutVars>
      </dgm:prSet>
      <dgm:spPr/>
    </dgm:pt>
    <dgm:pt modelId="{CC964DAF-FB1A-4E30-8EDC-994CA0CFF044}" type="pres">
      <dgm:prSet presAssocID="{46228B8A-E078-4C11-8FF9-4F7F5B0BC98D}" presName="sibTrans" presStyleCnt="0"/>
      <dgm:spPr/>
    </dgm:pt>
    <dgm:pt modelId="{B5D85DDA-83B9-4C06-9BAC-1149AD364601}" type="pres">
      <dgm:prSet presAssocID="{193FA2BC-8847-4910-8847-101FAFC1D0F2}" presName="compNode" presStyleCnt="0"/>
      <dgm:spPr/>
    </dgm:pt>
    <dgm:pt modelId="{B89ADC43-BA3C-403A-B5DE-BD35C987B26A}" type="pres">
      <dgm:prSet presAssocID="{193FA2BC-8847-4910-8847-101FAFC1D0F2}" presName="iconBgRect" presStyleLbl="bgShp" presStyleIdx="1" presStyleCnt="7"/>
      <dgm:spPr>
        <a:solidFill>
          <a:schemeClr val="accent5">
            <a:lumMod val="20000"/>
            <a:lumOff val="80000"/>
          </a:schemeClr>
        </a:solidFill>
      </dgm:spPr>
    </dgm:pt>
    <dgm:pt modelId="{E1FDB103-2DEC-4965-88BA-3C99191F5FB7}" type="pres">
      <dgm:prSet presAssocID="{193FA2BC-8847-4910-8847-101FAFC1D0F2}" presName="iconRect" presStyleLbl="node1" presStyleIdx="1" presStyleCnt="7"/>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a:ln>
          <a:noFill/>
        </a:ln>
      </dgm:spPr>
      <dgm:extLst>
        <a:ext uri="{E40237B7-FDA0-4F09-8148-C483321AD2D9}">
          <dgm14:cNvPr xmlns:dgm14="http://schemas.microsoft.com/office/drawing/2010/diagram" id="0" name="" descr="Cursor"/>
        </a:ext>
      </dgm:extLst>
    </dgm:pt>
    <dgm:pt modelId="{3703069F-4CA8-4C5A-83B7-7A1D470052CF}" type="pres">
      <dgm:prSet presAssocID="{193FA2BC-8847-4910-8847-101FAFC1D0F2}" presName="spaceRect" presStyleCnt="0"/>
      <dgm:spPr/>
    </dgm:pt>
    <dgm:pt modelId="{E3779B21-4192-44F7-93A1-E36BEE9A89AF}" type="pres">
      <dgm:prSet presAssocID="{193FA2BC-8847-4910-8847-101FAFC1D0F2}" presName="textRect" presStyleLbl="revTx" presStyleIdx="1" presStyleCnt="7">
        <dgm:presLayoutVars>
          <dgm:chMax val="1"/>
          <dgm:chPref val="1"/>
        </dgm:presLayoutVars>
      </dgm:prSet>
      <dgm:spPr/>
    </dgm:pt>
    <dgm:pt modelId="{3C812A2E-2AA6-4FAC-BA57-54C68E56FCBD}" type="pres">
      <dgm:prSet presAssocID="{1220DF98-D310-4781-B52F-6F53A92EFB83}" presName="sibTrans" presStyleCnt="0"/>
      <dgm:spPr/>
    </dgm:pt>
    <dgm:pt modelId="{6F9AADBE-303E-4995-AC23-47C6C0796CC5}" type="pres">
      <dgm:prSet presAssocID="{CFF62FA0-F39E-4BDB-89C3-510B208F967D}" presName="compNode" presStyleCnt="0"/>
      <dgm:spPr/>
    </dgm:pt>
    <dgm:pt modelId="{1C29AB93-9954-4775-A46C-9F07A17F05D9}" type="pres">
      <dgm:prSet presAssocID="{CFF62FA0-F39E-4BDB-89C3-510B208F967D}" presName="iconBgRect" presStyleLbl="bgShp" presStyleIdx="2" presStyleCnt="7"/>
      <dgm:spPr>
        <a:solidFill>
          <a:schemeClr val="accent5">
            <a:lumMod val="20000"/>
            <a:lumOff val="80000"/>
          </a:schemeClr>
        </a:solidFill>
      </dgm:spPr>
    </dgm:pt>
    <dgm:pt modelId="{19A93051-A546-45D2-9148-EE7BA219A723}" type="pres">
      <dgm:prSet presAssocID="{CFF62FA0-F39E-4BDB-89C3-510B208F967D}" presName="iconRect" presStyleLbl="node1" presStyleIdx="2" presStyleCnt="7"/>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a:blipFill>
        <a:ln>
          <a:noFill/>
        </a:ln>
      </dgm:spPr>
      <dgm:extLst>
        <a:ext uri="{E40237B7-FDA0-4F09-8148-C483321AD2D9}">
          <dgm14:cNvPr xmlns:dgm14="http://schemas.microsoft.com/office/drawing/2010/diagram" id="0" name="" descr="Bookmark"/>
        </a:ext>
      </dgm:extLst>
    </dgm:pt>
    <dgm:pt modelId="{7E300412-E624-45E4-8DD9-96E3A77715FC}" type="pres">
      <dgm:prSet presAssocID="{CFF62FA0-F39E-4BDB-89C3-510B208F967D}" presName="spaceRect" presStyleCnt="0"/>
      <dgm:spPr/>
    </dgm:pt>
    <dgm:pt modelId="{A258DC1F-AC8D-47EA-800C-62764FDD14B6}" type="pres">
      <dgm:prSet presAssocID="{CFF62FA0-F39E-4BDB-89C3-510B208F967D}" presName="textRect" presStyleLbl="revTx" presStyleIdx="2" presStyleCnt="7">
        <dgm:presLayoutVars>
          <dgm:chMax val="1"/>
          <dgm:chPref val="1"/>
        </dgm:presLayoutVars>
      </dgm:prSet>
      <dgm:spPr/>
    </dgm:pt>
    <dgm:pt modelId="{7C64BDD4-26C8-477D-BD2A-18D0717DB084}" type="pres">
      <dgm:prSet presAssocID="{E4DBBF27-1DBB-495D-840E-DD99BBE6E3D5}" presName="sibTrans" presStyleCnt="0"/>
      <dgm:spPr/>
    </dgm:pt>
    <dgm:pt modelId="{D2356DF0-B237-4E16-B8FC-C7A67B608278}" type="pres">
      <dgm:prSet presAssocID="{BF8B5BED-39DB-4AE4-9D1A-FAAE18AB68BD}" presName="compNode" presStyleCnt="0"/>
      <dgm:spPr/>
    </dgm:pt>
    <dgm:pt modelId="{9445310F-5B86-4A02-846A-3D96E6F33DF3}" type="pres">
      <dgm:prSet presAssocID="{BF8B5BED-39DB-4AE4-9D1A-FAAE18AB68BD}" presName="iconBgRect" presStyleLbl="bgShp" presStyleIdx="3" presStyleCnt="7"/>
      <dgm:spPr>
        <a:solidFill>
          <a:schemeClr val="accent5">
            <a:lumMod val="20000"/>
            <a:lumOff val="80000"/>
          </a:schemeClr>
        </a:solidFill>
      </dgm:spPr>
    </dgm:pt>
    <dgm:pt modelId="{5C3BD786-5121-48EF-BE86-CCE891DE3200}" type="pres">
      <dgm:prSet presAssocID="{BF8B5BED-39DB-4AE4-9D1A-FAAE18AB68BD}" presName="iconRect" presStyleLbl="node1" presStyleIdx="3" presStyleCnt="7"/>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a:blipFill>
        <a:ln>
          <a:noFill/>
        </a:ln>
      </dgm:spPr>
      <dgm:extLst>
        <a:ext uri="{E40237B7-FDA0-4F09-8148-C483321AD2D9}">
          <dgm14:cNvPr xmlns:dgm14="http://schemas.microsoft.com/office/drawing/2010/diagram" id="0" name="" descr="Comment bubble"/>
        </a:ext>
      </dgm:extLst>
    </dgm:pt>
    <dgm:pt modelId="{8C055932-4101-40B4-84D0-7156CB57BBA9}" type="pres">
      <dgm:prSet presAssocID="{BF8B5BED-39DB-4AE4-9D1A-FAAE18AB68BD}" presName="spaceRect" presStyleCnt="0"/>
      <dgm:spPr/>
    </dgm:pt>
    <dgm:pt modelId="{0FF6A7B0-2000-4A72-8914-170EC30A057A}" type="pres">
      <dgm:prSet presAssocID="{BF8B5BED-39DB-4AE4-9D1A-FAAE18AB68BD}" presName="textRect" presStyleLbl="revTx" presStyleIdx="3" presStyleCnt="7">
        <dgm:presLayoutVars>
          <dgm:chMax val="1"/>
          <dgm:chPref val="1"/>
        </dgm:presLayoutVars>
      </dgm:prSet>
      <dgm:spPr/>
    </dgm:pt>
    <dgm:pt modelId="{82F297F3-9A74-4A4B-A00D-BEE9A1D14463}" type="pres">
      <dgm:prSet presAssocID="{DA18F893-C065-4BEE-848B-88A09814BDD6}" presName="sibTrans" presStyleCnt="0"/>
      <dgm:spPr/>
    </dgm:pt>
    <dgm:pt modelId="{E6DAE26C-8AD5-499A-9FE8-35203E528D24}" type="pres">
      <dgm:prSet presAssocID="{A6066D99-4796-4A79-9EDA-1C30BE34083B}" presName="compNode" presStyleCnt="0"/>
      <dgm:spPr/>
    </dgm:pt>
    <dgm:pt modelId="{6EDC6BD6-FEA3-4EAC-9EC6-183190990B71}" type="pres">
      <dgm:prSet presAssocID="{A6066D99-4796-4A79-9EDA-1C30BE34083B}" presName="iconBgRect" presStyleLbl="bgShp" presStyleIdx="4" presStyleCnt="7"/>
      <dgm:spPr>
        <a:solidFill>
          <a:schemeClr val="accent5">
            <a:lumMod val="20000"/>
            <a:lumOff val="80000"/>
          </a:schemeClr>
        </a:solidFill>
      </dgm:spPr>
    </dgm:pt>
    <dgm:pt modelId="{3091FF52-ADC2-4056-AA17-6ACA935D3C34}" type="pres">
      <dgm:prSet presAssocID="{A6066D99-4796-4A79-9EDA-1C30BE34083B}" presName="iconRect" presStyleLbl="node1" presStyleIdx="4" presStyleCnt="7"/>
      <dgm:spPr>
        <a:blipFill>
          <a:blip xmlns:r="http://schemas.openxmlformats.org/officeDocument/2006/relationships" r:embed="rId9">
            <a:extLst>
              <a:ext uri="{96DAC541-7B7A-43D3-8B79-37D633B846F1}">
                <asvg:svgBlip xmlns:asvg="http://schemas.microsoft.com/office/drawing/2016/SVG/main" r:embed="rId10"/>
              </a:ext>
            </a:extLst>
          </a:blip>
          <a:srcRect/>
          <a:stretch>
            <a:fillRect/>
          </a:stretch>
        </a:blipFill>
        <a:ln>
          <a:noFill/>
        </a:ln>
      </dgm:spPr>
      <dgm:extLst>
        <a:ext uri="{E40237B7-FDA0-4F09-8148-C483321AD2D9}">
          <dgm14:cNvPr xmlns:dgm14="http://schemas.microsoft.com/office/drawing/2010/diagram" id="0" name="" descr="Monitor"/>
        </a:ext>
      </dgm:extLst>
    </dgm:pt>
    <dgm:pt modelId="{CC428E68-522B-43C2-AFE3-9DFFD62B6760}" type="pres">
      <dgm:prSet presAssocID="{A6066D99-4796-4A79-9EDA-1C30BE34083B}" presName="spaceRect" presStyleCnt="0"/>
      <dgm:spPr/>
    </dgm:pt>
    <dgm:pt modelId="{B46D2E97-42B0-47CB-B412-2901FEB65DD8}" type="pres">
      <dgm:prSet presAssocID="{A6066D99-4796-4A79-9EDA-1C30BE34083B}" presName="textRect" presStyleLbl="revTx" presStyleIdx="4" presStyleCnt="7" custScaleX="117741">
        <dgm:presLayoutVars>
          <dgm:chMax val="1"/>
          <dgm:chPref val="1"/>
        </dgm:presLayoutVars>
      </dgm:prSet>
      <dgm:spPr/>
    </dgm:pt>
    <dgm:pt modelId="{4CDAED04-75FA-46E4-8A65-C04DB3482031}" type="pres">
      <dgm:prSet presAssocID="{A05AA64A-978F-4AB2-9B24-5FF35E4B7416}" presName="sibTrans" presStyleCnt="0"/>
      <dgm:spPr/>
    </dgm:pt>
    <dgm:pt modelId="{8CCF6512-4EDC-4CD2-A5AF-F3C94813785F}" type="pres">
      <dgm:prSet presAssocID="{3D2E4DFB-4E8C-46F6-BA85-17897391F08B}" presName="compNode" presStyleCnt="0"/>
      <dgm:spPr/>
    </dgm:pt>
    <dgm:pt modelId="{68C38902-56CA-49C8-A194-D76EEC582D01}" type="pres">
      <dgm:prSet presAssocID="{3D2E4DFB-4E8C-46F6-BA85-17897391F08B}" presName="iconBgRect" presStyleLbl="bgShp" presStyleIdx="5" presStyleCnt="7"/>
      <dgm:spPr>
        <a:solidFill>
          <a:schemeClr val="accent5">
            <a:lumMod val="20000"/>
            <a:lumOff val="80000"/>
          </a:schemeClr>
        </a:solidFill>
      </dgm:spPr>
    </dgm:pt>
    <dgm:pt modelId="{46C951F1-6407-4408-B95F-8A2F3438F684}" type="pres">
      <dgm:prSet presAssocID="{3D2E4DFB-4E8C-46F6-BA85-17897391F08B}" presName="iconRect" presStyleLbl="node1" presStyleIdx="5" presStyleCnt="7"/>
      <dgm:spPr>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rcRect/>
          <a:stretch>
            <a:fillRect/>
          </a:stretch>
        </a:blipFill>
        <a:ln>
          <a:noFill/>
        </a:ln>
      </dgm:spPr>
      <dgm:extLst>
        <a:ext uri="{E40237B7-FDA0-4F09-8148-C483321AD2D9}">
          <dgm14:cNvPr xmlns:dgm14="http://schemas.microsoft.com/office/drawing/2010/diagram" id="0" name="" descr="Chat bubble"/>
        </a:ext>
      </dgm:extLst>
    </dgm:pt>
    <dgm:pt modelId="{1E22BDB9-4507-4839-BD6C-A49ED98A0AFD}" type="pres">
      <dgm:prSet presAssocID="{3D2E4DFB-4E8C-46F6-BA85-17897391F08B}" presName="spaceRect" presStyleCnt="0"/>
      <dgm:spPr/>
    </dgm:pt>
    <dgm:pt modelId="{A9B1522A-237E-4F0A-9FBD-BB02B06F4409}" type="pres">
      <dgm:prSet presAssocID="{3D2E4DFB-4E8C-46F6-BA85-17897391F08B}" presName="textRect" presStyleLbl="revTx" presStyleIdx="5" presStyleCnt="7">
        <dgm:presLayoutVars>
          <dgm:chMax val="1"/>
          <dgm:chPref val="1"/>
        </dgm:presLayoutVars>
      </dgm:prSet>
      <dgm:spPr/>
    </dgm:pt>
    <dgm:pt modelId="{B23F6680-57FE-462C-8C3C-69D65D1B99D3}" type="pres">
      <dgm:prSet presAssocID="{951262F6-6453-416E-814D-5C52510FD827}" presName="sibTrans" presStyleCnt="0"/>
      <dgm:spPr/>
    </dgm:pt>
    <dgm:pt modelId="{847FDB3B-0B32-43DC-AB02-4FA24DE74BE6}" type="pres">
      <dgm:prSet presAssocID="{0201523B-C4DF-4903-9BA8-CDEB6FB06F50}" presName="compNode" presStyleCnt="0"/>
      <dgm:spPr/>
    </dgm:pt>
    <dgm:pt modelId="{290B9044-8360-4125-AFDA-ED5FBBF98558}" type="pres">
      <dgm:prSet presAssocID="{0201523B-C4DF-4903-9BA8-CDEB6FB06F50}" presName="iconBgRect" presStyleLbl="bgShp" presStyleIdx="6" presStyleCnt="7"/>
      <dgm:spPr>
        <a:solidFill>
          <a:schemeClr val="accent5">
            <a:lumMod val="20000"/>
            <a:lumOff val="80000"/>
          </a:schemeClr>
        </a:solidFill>
      </dgm:spPr>
    </dgm:pt>
    <dgm:pt modelId="{3F12D744-3D71-4E2E-812C-02039BEB7AAD}" type="pres">
      <dgm:prSet presAssocID="{0201523B-C4DF-4903-9BA8-CDEB6FB06F50}" presName="iconRect" presStyleLbl="node1" presStyleIdx="6" presStyleCnt="7"/>
      <dgm:spPr>
        <a:blipFill>
          <a:blip xmlns:r="http://schemas.openxmlformats.org/officeDocument/2006/relationships"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rcRect/>
          <a:stretch>
            <a:fillRect/>
          </a:stretch>
        </a:blipFill>
        <a:ln>
          <a:noFill/>
        </a:ln>
      </dgm:spPr>
      <dgm:extLst>
        <a:ext uri="{E40237B7-FDA0-4F09-8148-C483321AD2D9}">
          <dgm14:cNvPr xmlns:dgm14="http://schemas.microsoft.com/office/drawing/2010/diagram" id="0" name="" descr="Video camera"/>
        </a:ext>
      </dgm:extLst>
    </dgm:pt>
    <dgm:pt modelId="{AA1C8D64-1514-437F-BEDD-35B7BD3F5C11}" type="pres">
      <dgm:prSet presAssocID="{0201523B-C4DF-4903-9BA8-CDEB6FB06F50}" presName="spaceRect" presStyleCnt="0"/>
      <dgm:spPr/>
    </dgm:pt>
    <dgm:pt modelId="{F3B553C4-FC23-4A4F-8403-5BF89A7ABB8A}" type="pres">
      <dgm:prSet presAssocID="{0201523B-C4DF-4903-9BA8-CDEB6FB06F50}" presName="textRect" presStyleLbl="revTx" presStyleIdx="6" presStyleCnt="7">
        <dgm:presLayoutVars>
          <dgm:chMax val="1"/>
          <dgm:chPref val="1"/>
        </dgm:presLayoutVars>
      </dgm:prSet>
      <dgm:spPr/>
    </dgm:pt>
  </dgm:ptLst>
  <dgm:cxnLst>
    <dgm:cxn modelId="{6FCE7D02-3ED5-440A-85A8-653591D7E7F8}" type="presOf" srcId="{A6066D99-4796-4A79-9EDA-1C30BE34083B}" destId="{B46D2E97-42B0-47CB-B412-2901FEB65DD8}" srcOrd="0" destOrd="0" presId="urn:microsoft.com/office/officeart/2018/5/layout/IconCircleLabelList"/>
    <dgm:cxn modelId="{54456821-626A-4F59-BE65-A39AAC1CD6CE}" srcId="{2FBE152B-E7BE-42E3-9B48-3EA847C219F0}" destId="{1339D98D-8D6B-4F59-9AA3-B32171A11ED7}" srcOrd="0" destOrd="0" parTransId="{E99FEB89-4CC6-4B60-BDEE-AA9EC350BDDD}" sibTransId="{46228B8A-E078-4C11-8FF9-4F7F5B0BC98D}"/>
    <dgm:cxn modelId="{96809137-8463-4400-BEFA-7881E61D7B78}" srcId="{2FBE152B-E7BE-42E3-9B48-3EA847C219F0}" destId="{BF8B5BED-39DB-4AE4-9D1A-FAAE18AB68BD}" srcOrd="3" destOrd="0" parTransId="{5926BA0D-FE40-4431-ACCD-547D8A5F77A6}" sibTransId="{DA18F893-C065-4BEE-848B-88A09814BDD6}"/>
    <dgm:cxn modelId="{B492E637-474F-4B31-BFC8-AED5BF37CEC6}" type="presOf" srcId="{BF8B5BED-39DB-4AE4-9D1A-FAAE18AB68BD}" destId="{0FF6A7B0-2000-4A72-8914-170EC30A057A}" srcOrd="0" destOrd="0" presId="urn:microsoft.com/office/officeart/2018/5/layout/IconCircleLabelList"/>
    <dgm:cxn modelId="{D4A55C4B-828A-4979-96BE-E53ED85D52A9}" srcId="{2FBE152B-E7BE-42E3-9B48-3EA847C219F0}" destId="{0201523B-C4DF-4903-9BA8-CDEB6FB06F50}" srcOrd="6" destOrd="0" parTransId="{8B1A3171-E330-4FD3-91A9-8029570390A8}" sibTransId="{F6ACC9B7-A692-4B96-A456-1B913EEF8229}"/>
    <dgm:cxn modelId="{184F5F4D-9AAD-4F5D-AF86-CACD1A488D6E}" type="presOf" srcId="{1339D98D-8D6B-4F59-9AA3-B32171A11ED7}" destId="{7B284862-A213-494C-84C5-40874D8967CA}" srcOrd="0" destOrd="0" presId="urn:microsoft.com/office/officeart/2018/5/layout/IconCircleLabelList"/>
    <dgm:cxn modelId="{D0BCE96E-65DF-45BC-B3D9-42540993B6DE}" type="presOf" srcId="{193FA2BC-8847-4910-8847-101FAFC1D0F2}" destId="{E3779B21-4192-44F7-93A1-E36BEE9A89AF}" srcOrd="0" destOrd="0" presId="urn:microsoft.com/office/officeart/2018/5/layout/IconCircleLabelList"/>
    <dgm:cxn modelId="{BFB1B350-0ED0-4635-A063-73B4EC92DB2A}" srcId="{2FBE152B-E7BE-42E3-9B48-3EA847C219F0}" destId="{193FA2BC-8847-4910-8847-101FAFC1D0F2}" srcOrd="1" destOrd="0" parTransId="{40CB86E6-C7CB-478E-AC0E-8FF589492BEC}" sibTransId="{1220DF98-D310-4781-B52F-6F53A92EFB83}"/>
    <dgm:cxn modelId="{4D49368A-8C67-4FFA-8C38-6EC64DE99C35}" type="presOf" srcId="{3D2E4DFB-4E8C-46F6-BA85-17897391F08B}" destId="{A9B1522A-237E-4F0A-9FBD-BB02B06F4409}" srcOrd="0" destOrd="0" presId="urn:microsoft.com/office/officeart/2018/5/layout/IconCircleLabelList"/>
    <dgm:cxn modelId="{F04B9D94-98F4-4B4E-8CA3-25C486D716D6}" srcId="{2FBE152B-E7BE-42E3-9B48-3EA847C219F0}" destId="{A6066D99-4796-4A79-9EDA-1C30BE34083B}" srcOrd="4" destOrd="0" parTransId="{50FD00C4-BBDD-42D6-AC46-D7A55B2A1169}" sibTransId="{A05AA64A-978F-4AB2-9B24-5FF35E4B7416}"/>
    <dgm:cxn modelId="{C439ED96-11BE-4ECD-9523-8C4464A221C6}" type="presOf" srcId="{CFF62FA0-F39E-4BDB-89C3-510B208F967D}" destId="{A258DC1F-AC8D-47EA-800C-62764FDD14B6}" srcOrd="0" destOrd="0" presId="urn:microsoft.com/office/officeart/2018/5/layout/IconCircleLabelList"/>
    <dgm:cxn modelId="{E922AFAF-9021-48D3-87CD-49F9A249A271}" srcId="{2FBE152B-E7BE-42E3-9B48-3EA847C219F0}" destId="{CFF62FA0-F39E-4BDB-89C3-510B208F967D}" srcOrd="2" destOrd="0" parTransId="{EA587F75-53BB-4CB5-A3AC-98444E0F8C9E}" sibTransId="{E4DBBF27-1DBB-495D-840E-DD99BBE6E3D5}"/>
    <dgm:cxn modelId="{FB9061C9-AAA4-45A7-8EE5-25DE37A8F985}" type="presOf" srcId="{0201523B-C4DF-4903-9BA8-CDEB6FB06F50}" destId="{F3B553C4-FC23-4A4F-8403-5BF89A7ABB8A}" srcOrd="0" destOrd="0" presId="urn:microsoft.com/office/officeart/2018/5/layout/IconCircleLabelList"/>
    <dgm:cxn modelId="{4346E8F0-00EA-46DA-880C-BEF32C0BB553}" type="presOf" srcId="{2FBE152B-E7BE-42E3-9B48-3EA847C219F0}" destId="{5C873BBE-AA8A-4346-BEC8-9554C554BAF2}" srcOrd="0" destOrd="0" presId="urn:microsoft.com/office/officeart/2018/5/layout/IconCircleLabelList"/>
    <dgm:cxn modelId="{EEA7AFFA-0A92-4E38-AEBF-E4E2998BFCD5}" srcId="{2FBE152B-E7BE-42E3-9B48-3EA847C219F0}" destId="{3D2E4DFB-4E8C-46F6-BA85-17897391F08B}" srcOrd="5" destOrd="0" parTransId="{2EB6048D-D676-41E3-901B-4B45AFBA45DB}" sibTransId="{951262F6-6453-416E-814D-5C52510FD827}"/>
    <dgm:cxn modelId="{FB27E7C6-15CC-4501-82CC-288CC568F584}" type="presParOf" srcId="{5C873BBE-AA8A-4346-BEC8-9554C554BAF2}" destId="{53037EFE-DCCB-4B40-91CC-3E8EE957F3D6}" srcOrd="0" destOrd="0" presId="urn:microsoft.com/office/officeart/2018/5/layout/IconCircleLabelList"/>
    <dgm:cxn modelId="{4D1F6C9C-2C94-4AE4-B934-D3896D66EFE2}" type="presParOf" srcId="{53037EFE-DCCB-4B40-91CC-3E8EE957F3D6}" destId="{FE5F338F-48A6-467B-8715-1F26882CC5B1}" srcOrd="0" destOrd="0" presId="urn:microsoft.com/office/officeart/2018/5/layout/IconCircleLabelList"/>
    <dgm:cxn modelId="{993503FC-EDC0-4BED-8033-673C78A6206E}" type="presParOf" srcId="{53037EFE-DCCB-4B40-91CC-3E8EE957F3D6}" destId="{4A1B5947-49C6-4926-BB62-057AC0118ED1}" srcOrd="1" destOrd="0" presId="urn:microsoft.com/office/officeart/2018/5/layout/IconCircleLabelList"/>
    <dgm:cxn modelId="{05C5F45D-C3F7-479A-BD2D-BF200985AC24}" type="presParOf" srcId="{53037EFE-DCCB-4B40-91CC-3E8EE957F3D6}" destId="{068C3FC7-53CD-40A2-851C-7E1B61F7DE8F}" srcOrd="2" destOrd="0" presId="urn:microsoft.com/office/officeart/2018/5/layout/IconCircleLabelList"/>
    <dgm:cxn modelId="{39096A31-035D-46AC-B8A7-556B05D601E6}" type="presParOf" srcId="{53037EFE-DCCB-4B40-91CC-3E8EE957F3D6}" destId="{7B284862-A213-494C-84C5-40874D8967CA}" srcOrd="3" destOrd="0" presId="urn:microsoft.com/office/officeart/2018/5/layout/IconCircleLabelList"/>
    <dgm:cxn modelId="{3F18E526-9BF2-4B7F-A2E9-89B5993AFC68}" type="presParOf" srcId="{5C873BBE-AA8A-4346-BEC8-9554C554BAF2}" destId="{CC964DAF-FB1A-4E30-8EDC-994CA0CFF044}" srcOrd="1" destOrd="0" presId="urn:microsoft.com/office/officeart/2018/5/layout/IconCircleLabelList"/>
    <dgm:cxn modelId="{7678D801-A27B-4537-81F0-0A295E0F705A}" type="presParOf" srcId="{5C873BBE-AA8A-4346-BEC8-9554C554BAF2}" destId="{B5D85DDA-83B9-4C06-9BAC-1149AD364601}" srcOrd="2" destOrd="0" presId="urn:microsoft.com/office/officeart/2018/5/layout/IconCircleLabelList"/>
    <dgm:cxn modelId="{FA23CFC3-C956-4D75-84E2-4C6A489C03B6}" type="presParOf" srcId="{B5D85DDA-83B9-4C06-9BAC-1149AD364601}" destId="{B89ADC43-BA3C-403A-B5DE-BD35C987B26A}" srcOrd="0" destOrd="0" presId="urn:microsoft.com/office/officeart/2018/5/layout/IconCircleLabelList"/>
    <dgm:cxn modelId="{2966639E-E1BB-49B5-863A-78C5CA5A4065}" type="presParOf" srcId="{B5D85DDA-83B9-4C06-9BAC-1149AD364601}" destId="{E1FDB103-2DEC-4965-88BA-3C99191F5FB7}" srcOrd="1" destOrd="0" presId="urn:microsoft.com/office/officeart/2018/5/layout/IconCircleLabelList"/>
    <dgm:cxn modelId="{B3E368E3-4FC9-4428-98DC-2C124100D428}" type="presParOf" srcId="{B5D85DDA-83B9-4C06-9BAC-1149AD364601}" destId="{3703069F-4CA8-4C5A-83B7-7A1D470052CF}" srcOrd="2" destOrd="0" presId="urn:microsoft.com/office/officeart/2018/5/layout/IconCircleLabelList"/>
    <dgm:cxn modelId="{74B1599E-B1EC-4D5B-BED9-7F13184F4B40}" type="presParOf" srcId="{B5D85DDA-83B9-4C06-9BAC-1149AD364601}" destId="{E3779B21-4192-44F7-93A1-E36BEE9A89AF}" srcOrd="3" destOrd="0" presId="urn:microsoft.com/office/officeart/2018/5/layout/IconCircleLabelList"/>
    <dgm:cxn modelId="{24667A28-B1C9-4ED1-8DB9-1DC9B667102E}" type="presParOf" srcId="{5C873BBE-AA8A-4346-BEC8-9554C554BAF2}" destId="{3C812A2E-2AA6-4FAC-BA57-54C68E56FCBD}" srcOrd="3" destOrd="0" presId="urn:microsoft.com/office/officeart/2018/5/layout/IconCircleLabelList"/>
    <dgm:cxn modelId="{E959A827-88ED-4627-8149-1210B6E2907B}" type="presParOf" srcId="{5C873BBE-AA8A-4346-BEC8-9554C554BAF2}" destId="{6F9AADBE-303E-4995-AC23-47C6C0796CC5}" srcOrd="4" destOrd="0" presId="urn:microsoft.com/office/officeart/2018/5/layout/IconCircleLabelList"/>
    <dgm:cxn modelId="{16E1B8AF-7823-4F18-9D1E-EE265369DB11}" type="presParOf" srcId="{6F9AADBE-303E-4995-AC23-47C6C0796CC5}" destId="{1C29AB93-9954-4775-A46C-9F07A17F05D9}" srcOrd="0" destOrd="0" presId="urn:microsoft.com/office/officeart/2018/5/layout/IconCircleLabelList"/>
    <dgm:cxn modelId="{5EF05F11-33D6-42D7-A32F-C32FC06B9687}" type="presParOf" srcId="{6F9AADBE-303E-4995-AC23-47C6C0796CC5}" destId="{19A93051-A546-45D2-9148-EE7BA219A723}" srcOrd="1" destOrd="0" presId="urn:microsoft.com/office/officeart/2018/5/layout/IconCircleLabelList"/>
    <dgm:cxn modelId="{00C91E48-07F8-449F-87C7-0B1D995A8B51}" type="presParOf" srcId="{6F9AADBE-303E-4995-AC23-47C6C0796CC5}" destId="{7E300412-E624-45E4-8DD9-96E3A77715FC}" srcOrd="2" destOrd="0" presId="urn:microsoft.com/office/officeart/2018/5/layout/IconCircleLabelList"/>
    <dgm:cxn modelId="{9AB0A032-809F-4069-B561-3E94C32DE183}" type="presParOf" srcId="{6F9AADBE-303E-4995-AC23-47C6C0796CC5}" destId="{A258DC1F-AC8D-47EA-800C-62764FDD14B6}" srcOrd="3" destOrd="0" presId="urn:microsoft.com/office/officeart/2018/5/layout/IconCircleLabelList"/>
    <dgm:cxn modelId="{5E6E0093-4C90-439F-AD54-58C44B920AD9}" type="presParOf" srcId="{5C873BBE-AA8A-4346-BEC8-9554C554BAF2}" destId="{7C64BDD4-26C8-477D-BD2A-18D0717DB084}" srcOrd="5" destOrd="0" presId="urn:microsoft.com/office/officeart/2018/5/layout/IconCircleLabelList"/>
    <dgm:cxn modelId="{F93DB0BC-E403-4D87-87D1-8C008ECA6C3E}" type="presParOf" srcId="{5C873BBE-AA8A-4346-BEC8-9554C554BAF2}" destId="{D2356DF0-B237-4E16-B8FC-C7A67B608278}" srcOrd="6" destOrd="0" presId="urn:microsoft.com/office/officeart/2018/5/layout/IconCircleLabelList"/>
    <dgm:cxn modelId="{E3F686EF-592A-439B-B9C4-F312AD4780A1}" type="presParOf" srcId="{D2356DF0-B237-4E16-B8FC-C7A67B608278}" destId="{9445310F-5B86-4A02-846A-3D96E6F33DF3}" srcOrd="0" destOrd="0" presId="urn:microsoft.com/office/officeart/2018/5/layout/IconCircleLabelList"/>
    <dgm:cxn modelId="{2E7552F6-78B3-47F4-B00F-FF3668ABB96D}" type="presParOf" srcId="{D2356DF0-B237-4E16-B8FC-C7A67B608278}" destId="{5C3BD786-5121-48EF-BE86-CCE891DE3200}" srcOrd="1" destOrd="0" presId="urn:microsoft.com/office/officeart/2018/5/layout/IconCircleLabelList"/>
    <dgm:cxn modelId="{06A5EA99-5367-4358-B128-BB0BA6BB9A84}" type="presParOf" srcId="{D2356DF0-B237-4E16-B8FC-C7A67B608278}" destId="{8C055932-4101-40B4-84D0-7156CB57BBA9}" srcOrd="2" destOrd="0" presId="urn:microsoft.com/office/officeart/2018/5/layout/IconCircleLabelList"/>
    <dgm:cxn modelId="{7F2F2600-F9E2-4E6D-8BE5-A8E29E7EDD31}" type="presParOf" srcId="{D2356DF0-B237-4E16-B8FC-C7A67B608278}" destId="{0FF6A7B0-2000-4A72-8914-170EC30A057A}" srcOrd="3" destOrd="0" presId="urn:microsoft.com/office/officeart/2018/5/layout/IconCircleLabelList"/>
    <dgm:cxn modelId="{B80D5D21-A5D9-4B8B-A5F7-64716A2EC06B}" type="presParOf" srcId="{5C873BBE-AA8A-4346-BEC8-9554C554BAF2}" destId="{82F297F3-9A74-4A4B-A00D-BEE9A1D14463}" srcOrd="7" destOrd="0" presId="urn:microsoft.com/office/officeart/2018/5/layout/IconCircleLabelList"/>
    <dgm:cxn modelId="{E1CA9CC3-F44E-4C9C-AEBB-F0F9E1DFADA0}" type="presParOf" srcId="{5C873BBE-AA8A-4346-BEC8-9554C554BAF2}" destId="{E6DAE26C-8AD5-499A-9FE8-35203E528D24}" srcOrd="8" destOrd="0" presId="urn:microsoft.com/office/officeart/2018/5/layout/IconCircleLabelList"/>
    <dgm:cxn modelId="{F8A1A9C1-B135-47A6-B161-3BE64A59AEEA}" type="presParOf" srcId="{E6DAE26C-8AD5-499A-9FE8-35203E528D24}" destId="{6EDC6BD6-FEA3-4EAC-9EC6-183190990B71}" srcOrd="0" destOrd="0" presId="urn:microsoft.com/office/officeart/2018/5/layout/IconCircleLabelList"/>
    <dgm:cxn modelId="{93AFBCA7-F099-4750-8938-EBF8DE817C58}" type="presParOf" srcId="{E6DAE26C-8AD5-499A-9FE8-35203E528D24}" destId="{3091FF52-ADC2-4056-AA17-6ACA935D3C34}" srcOrd="1" destOrd="0" presId="urn:microsoft.com/office/officeart/2018/5/layout/IconCircleLabelList"/>
    <dgm:cxn modelId="{35A3302E-F956-4A67-ACC6-8C997C5BB176}" type="presParOf" srcId="{E6DAE26C-8AD5-499A-9FE8-35203E528D24}" destId="{CC428E68-522B-43C2-AFE3-9DFFD62B6760}" srcOrd="2" destOrd="0" presId="urn:microsoft.com/office/officeart/2018/5/layout/IconCircleLabelList"/>
    <dgm:cxn modelId="{462D2537-F8E0-4595-956C-62DF034B8980}" type="presParOf" srcId="{E6DAE26C-8AD5-499A-9FE8-35203E528D24}" destId="{B46D2E97-42B0-47CB-B412-2901FEB65DD8}" srcOrd="3" destOrd="0" presId="urn:microsoft.com/office/officeart/2018/5/layout/IconCircleLabelList"/>
    <dgm:cxn modelId="{66770B06-637E-4C4E-913B-7C53F984A103}" type="presParOf" srcId="{5C873BBE-AA8A-4346-BEC8-9554C554BAF2}" destId="{4CDAED04-75FA-46E4-8A65-C04DB3482031}" srcOrd="9" destOrd="0" presId="urn:microsoft.com/office/officeart/2018/5/layout/IconCircleLabelList"/>
    <dgm:cxn modelId="{F5B3C81F-14C3-4752-8828-6F6D287860A4}" type="presParOf" srcId="{5C873BBE-AA8A-4346-BEC8-9554C554BAF2}" destId="{8CCF6512-4EDC-4CD2-A5AF-F3C94813785F}" srcOrd="10" destOrd="0" presId="urn:microsoft.com/office/officeart/2018/5/layout/IconCircleLabelList"/>
    <dgm:cxn modelId="{D6B47096-0521-48E0-B8F0-0E2BB292AC1C}" type="presParOf" srcId="{8CCF6512-4EDC-4CD2-A5AF-F3C94813785F}" destId="{68C38902-56CA-49C8-A194-D76EEC582D01}" srcOrd="0" destOrd="0" presId="urn:microsoft.com/office/officeart/2018/5/layout/IconCircleLabelList"/>
    <dgm:cxn modelId="{5B133E4C-7222-4EBA-AD93-0640FDE8BFF0}" type="presParOf" srcId="{8CCF6512-4EDC-4CD2-A5AF-F3C94813785F}" destId="{46C951F1-6407-4408-B95F-8A2F3438F684}" srcOrd="1" destOrd="0" presId="urn:microsoft.com/office/officeart/2018/5/layout/IconCircleLabelList"/>
    <dgm:cxn modelId="{3C1D1D84-D975-4990-9F15-A8358F653A08}" type="presParOf" srcId="{8CCF6512-4EDC-4CD2-A5AF-F3C94813785F}" destId="{1E22BDB9-4507-4839-BD6C-A49ED98A0AFD}" srcOrd="2" destOrd="0" presId="urn:microsoft.com/office/officeart/2018/5/layout/IconCircleLabelList"/>
    <dgm:cxn modelId="{BB5273BF-C6A7-46C1-8B24-B0873B374ED0}" type="presParOf" srcId="{8CCF6512-4EDC-4CD2-A5AF-F3C94813785F}" destId="{A9B1522A-237E-4F0A-9FBD-BB02B06F4409}" srcOrd="3" destOrd="0" presId="urn:microsoft.com/office/officeart/2018/5/layout/IconCircleLabelList"/>
    <dgm:cxn modelId="{90ACB27E-5955-435A-81F8-7C4BE0354861}" type="presParOf" srcId="{5C873BBE-AA8A-4346-BEC8-9554C554BAF2}" destId="{B23F6680-57FE-462C-8C3C-69D65D1B99D3}" srcOrd="11" destOrd="0" presId="urn:microsoft.com/office/officeart/2018/5/layout/IconCircleLabelList"/>
    <dgm:cxn modelId="{93DA555C-3AD1-4A38-995B-119886BB8752}" type="presParOf" srcId="{5C873BBE-AA8A-4346-BEC8-9554C554BAF2}" destId="{847FDB3B-0B32-43DC-AB02-4FA24DE74BE6}" srcOrd="12" destOrd="0" presId="urn:microsoft.com/office/officeart/2018/5/layout/IconCircleLabelList"/>
    <dgm:cxn modelId="{6F389FC5-74B3-4218-8849-BD5D278B69E7}" type="presParOf" srcId="{847FDB3B-0B32-43DC-AB02-4FA24DE74BE6}" destId="{290B9044-8360-4125-AFDA-ED5FBBF98558}" srcOrd="0" destOrd="0" presId="urn:microsoft.com/office/officeart/2018/5/layout/IconCircleLabelList"/>
    <dgm:cxn modelId="{21AD1A4E-30BE-47CC-8412-3593E8EE5294}" type="presParOf" srcId="{847FDB3B-0B32-43DC-AB02-4FA24DE74BE6}" destId="{3F12D744-3D71-4E2E-812C-02039BEB7AAD}" srcOrd="1" destOrd="0" presId="urn:microsoft.com/office/officeart/2018/5/layout/IconCircleLabelList"/>
    <dgm:cxn modelId="{81698DF7-9952-4A54-AD7E-1E10FDA37385}" type="presParOf" srcId="{847FDB3B-0B32-43DC-AB02-4FA24DE74BE6}" destId="{AA1C8D64-1514-437F-BEDD-35B7BD3F5C11}" srcOrd="2" destOrd="0" presId="urn:microsoft.com/office/officeart/2018/5/layout/IconCircleLabelList"/>
    <dgm:cxn modelId="{558E54EB-1E70-4CAD-9C35-9296271F2D9A}" type="presParOf" srcId="{847FDB3B-0B32-43DC-AB02-4FA24DE74BE6}" destId="{F3B553C4-FC23-4A4F-8403-5BF89A7ABB8A}" srcOrd="3" destOrd="0" presId="urn:microsoft.com/office/officeart/2018/5/layout/IconCircleLabel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C1B6A8A8-E586-4EC8-8088-6575CF9B52C0}" type="doc">
      <dgm:prSet loTypeId="urn:microsoft.com/office/officeart/2018/2/layout/IconVerticalSolidList" loCatId="icon" qsTypeId="urn:microsoft.com/office/officeart/2005/8/quickstyle/simple1" qsCatId="simple" csTypeId="urn:microsoft.com/office/officeart/2018/5/colors/Iconchunking_neutralbg_accent4_2" csCatId="accent4" phldr="1"/>
      <dgm:spPr/>
      <dgm:t>
        <a:bodyPr/>
        <a:lstStyle/>
        <a:p>
          <a:endParaRPr lang="en-US"/>
        </a:p>
      </dgm:t>
    </dgm:pt>
    <dgm:pt modelId="{A7A32B96-D1F7-4A34-8817-9A5DF2C85BA2}">
      <dgm:prSet custT="1"/>
      <dgm:spPr/>
      <dgm:t>
        <a:bodyPr/>
        <a:lstStyle/>
        <a:p>
          <a:r>
            <a:rPr lang="en-US" sz="2500" dirty="0">
              <a:latin typeface="Arial" panose="020B0604020202020204" pitchFamily="34" charset="0"/>
              <a:cs typeface="Arial" panose="020B0604020202020204" pitchFamily="34" charset="0"/>
            </a:rPr>
            <a:t>Watch a short video on effective multimodal strategies and a recorded synchronous consultation that models these strategies</a:t>
          </a:r>
        </a:p>
      </dgm:t>
    </dgm:pt>
    <dgm:pt modelId="{7ADA8264-B963-4964-83CB-175742EF07EE}" type="parTrans" cxnId="{2BB60762-B0B3-485C-ABB0-C4F911BC0C1C}">
      <dgm:prSet/>
      <dgm:spPr/>
      <dgm:t>
        <a:bodyPr/>
        <a:lstStyle/>
        <a:p>
          <a:endParaRPr lang="en-US"/>
        </a:p>
      </dgm:t>
    </dgm:pt>
    <dgm:pt modelId="{9030A5BE-F4FB-4343-932D-2D02EA080905}" type="sibTrans" cxnId="{2BB60762-B0B3-485C-ABB0-C4F911BC0C1C}">
      <dgm:prSet/>
      <dgm:spPr/>
      <dgm:t>
        <a:bodyPr/>
        <a:lstStyle/>
        <a:p>
          <a:endParaRPr lang="en-US"/>
        </a:p>
      </dgm:t>
    </dgm:pt>
    <dgm:pt modelId="{1CA26B74-3831-47B7-89A0-17EDA447AA37}">
      <dgm:prSet custT="1"/>
      <dgm:spPr/>
      <dgm:t>
        <a:bodyPr/>
        <a:lstStyle/>
        <a:p>
          <a:r>
            <a:rPr lang="en-US" sz="2500" dirty="0">
              <a:latin typeface="Arial" panose="020B0604020202020204" pitchFamily="34" charset="0"/>
              <a:cs typeface="Arial" panose="020B0604020202020204" pitchFamily="34" charset="0"/>
            </a:rPr>
            <a:t>Reflect on multimodal practices used in the sample consultation </a:t>
          </a:r>
        </a:p>
      </dgm:t>
    </dgm:pt>
    <dgm:pt modelId="{8FA89496-E206-440F-AFE3-8D13BEACEC5B}" type="parTrans" cxnId="{929C65E2-23E6-46E8-A90B-A06CA763658F}">
      <dgm:prSet/>
      <dgm:spPr/>
      <dgm:t>
        <a:bodyPr/>
        <a:lstStyle/>
        <a:p>
          <a:endParaRPr lang="en-US"/>
        </a:p>
      </dgm:t>
    </dgm:pt>
    <dgm:pt modelId="{3116A468-D7CE-46A0-AC78-7CF9A29408FF}" type="sibTrans" cxnId="{929C65E2-23E6-46E8-A90B-A06CA763658F}">
      <dgm:prSet/>
      <dgm:spPr/>
      <dgm:t>
        <a:bodyPr/>
        <a:lstStyle/>
        <a:p>
          <a:endParaRPr lang="en-US"/>
        </a:p>
      </dgm:t>
    </dgm:pt>
    <dgm:pt modelId="{46C9BB45-FC77-429D-828D-64C09AA1C42B}">
      <dgm:prSet custT="1"/>
      <dgm:spPr/>
      <dgm:t>
        <a:bodyPr/>
        <a:lstStyle/>
        <a:p>
          <a:r>
            <a:rPr lang="en-US" sz="2500" dirty="0">
              <a:latin typeface="Arial" panose="020B0604020202020204" pitchFamily="34" charset="0"/>
              <a:cs typeface="Arial" panose="020B0604020202020204" pitchFamily="34" charset="0"/>
            </a:rPr>
            <a:t>Respond to various consulting scenarios and describe multimodal practices they might use in those scenarios</a:t>
          </a:r>
        </a:p>
      </dgm:t>
    </dgm:pt>
    <dgm:pt modelId="{DE4FC9FD-C717-42B4-ADD7-91D871E323DC}" type="parTrans" cxnId="{F6798EFA-D25C-46E7-A416-1AABBEC7FCE4}">
      <dgm:prSet/>
      <dgm:spPr/>
      <dgm:t>
        <a:bodyPr/>
        <a:lstStyle/>
        <a:p>
          <a:endParaRPr lang="en-US"/>
        </a:p>
      </dgm:t>
    </dgm:pt>
    <dgm:pt modelId="{28676841-3747-4CAC-A1F4-0EA57A631CFD}" type="sibTrans" cxnId="{F6798EFA-D25C-46E7-A416-1AABBEC7FCE4}">
      <dgm:prSet/>
      <dgm:spPr/>
      <dgm:t>
        <a:bodyPr/>
        <a:lstStyle/>
        <a:p>
          <a:endParaRPr lang="en-US"/>
        </a:p>
      </dgm:t>
    </dgm:pt>
    <dgm:pt modelId="{66DCC272-44F8-405D-B4F7-FC2ACACCD7EE}">
      <dgm:prSet custT="1"/>
      <dgm:spPr/>
      <dgm:t>
        <a:bodyPr/>
        <a:lstStyle/>
        <a:p>
          <a:r>
            <a:rPr lang="en-US" sz="2500" dirty="0">
              <a:latin typeface="Arial" panose="020B0604020202020204" pitchFamily="34" charset="0"/>
              <a:cs typeface="Arial" panose="020B0604020202020204" pitchFamily="34" charset="0"/>
            </a:rPr>
            <a:t>Apply multimodal strategies in a mock synchronous consultation</a:t>
          </a:r>
        </a:p>
      </dgm:t>
    </dgm:pt>
    <dgm:pt modelId="{39A21CF5-1519-4A4F-BD46-E32F47855487}" type="parTrans" cxnId="{295F83AA-35B7-4907-BFDF-0A024202E10C}">
      <dgm:prSet/>
      <dgm:spPr/>
      <dgm:t>
        <a:bodyPr/>
        <a:lstStyle/>
        <a:p>
          <a:endParaRPr lang="en-US"/>
        </a:p>
      </dgm:t>
    </dgm:pt>
    <dgm:pt modelId="{8340BFCB-4B40-4A89-970D-46E63E805BC0}" type="sibTrans" cxnId="{295F83AA-35B7-4907-BFDF-0A024202E10C}">
      <dgm:prSet/>
      <dgm:spPr/>
      <dgm:t>
        <a:bodyPr/>
        <a:lstStyle/>
        <a:p>
          <a:endParaRPr lang="en-US"/>
        </a:p>
      </dgm:t>
    </dgm:pt>
    <dgm:pt modelId="{DFF913E7-6B6D-4FE3-92D1-4B54CC02F761}" type="pres">
      <dgm:prSet presAssocID="{C1B6A8A8-E586-4EC8-8088-6575CF9B52C0}" presName="root" presStyleCnt="0">
        <dgm:presLayoutVars>
          <dgm:dir/>
          <dgm:resizeHandles val="exact"/>
        </dgm:presLayoutVars>
      </dgm:prSet>
      <dgm:spPr/>
    </dgm:pt>
    <dgm:pt modelId="{DF641A2E-9509-485C-8260-366774B223EA}" type="pres">
      <dgm:prSet presAssocID="{A7A32B96-D1F7-4A34-8817-9A5DF2C85BA2}" presName="compNode" presStyleCnt="0"/>
      <dgm:spPr/>
    </dgm:pt>
    <dgm:pt modelId="{5F81E75D-ADD4-4F82-AD4B-9C15BD73949C}" type="pres">
      <dgm:prSet presAssocID="{A7A32B96-D1F7-4A34-8817-9A5DF2C85BA2}" presName="bgRect" presStyleLbl="bgShp" presStyleIdx="0" presStyleCnt="4"/>
      <dgm:spPr/>
    </dgm:pt>
    <dgm:pt modelId="{D7CFF4DF-9584-4726-B075-242900664FA4}" type="pres">
      <dgm:prSet presAssocID="{A7A32B96-D1F7-4A34-8817-9A5DF2C85BA2}" presName="iconRect" presStyleLbl="node1" presStyleIdx="0" presStyleCnt="4"/>
      <dgm:spPr>
        <a:blipFill>
          <a:blip xmlns:r="http://schemas.openxmlformats.org/officeDocument/2006/relationships" r:embed="rId1">
            <a:extLst>
              <a:ext uri="{96DAC541-7B7A-43D3-8B79-37D633B846F1}">
                <asvg:svgBlip xmlns:asvg="http://schemas.microsoft.com/office/drawing/2016/SVG/main" r:embed="rId2"/>
              </a:ext>
            </a:extLst>
          </a:blip>
          <a:srcRect/>
          <a:stretch>
            <a:fillRect/>
          </a:stretch>
        </a:blipFill>
        <a:ln>
          <a:noFill/>
        </a:ln>
      </dgm:spPr>
      <dgm:extLst>
        <a:ext uri="{E40237B7-FDA0-4F09-8148-C483321AD2D9}">
          <dgm14:cNvPr xmlns:dgm14="http://schemas.microsoft.com/office/drawing/2010/diagram" id="0" name="" descr="Play"/>
        </a:ext>
      </dgm:extLst>
    </dgm:pt>
    <dgm:pt modelId="{38E0EEEF-3DF4-432B-BD74-03079B1D68F8}" type="pres">
      <dgm:prSet presAssocID="{A7A32B96-D1F7-4A34-8817-9A5DF2C85BA2}" presName="spaceRect" presStyleCnt="0"/>
      <dgm:spPr/>
    </dgm:pt>
    <dgm:pt modelId="{9182BCB5-CCAC-4C54-96A2-93E53BFC3892}" type="pres">
      <dgm:prSet presAssocID="{A7A32B96-D1F7-4A34-8817-9A5DF2C85BA2}" presName="parTx" presStyleLbl="revTx" presStyleIdx="0" presStyleCnt="4">
        <dgm:presLayoutVars>
          <dgm:chMax val="0"/>
          <dgm:chPref val="0"/>
        </dgm:presLayoutVars>
      </dgm:prSet>
      <dgm:spPr/>
    </dgm:pt>
    <dgm:pt modelId="{7CAA827C-F960-4DF8-A615-3100E6F93D75}" type="pres">
      <dgm:prSet presAssocID="{9030A5BE-F4FB-4343-932D-2D02EA080905}" presName="sibTrans" presStyleCnt="0"/>
      <dgm:spPr/>
    </dgm:pt>
    <dgm:pt modelId="{BEF1E84C-A9A3-470B-869E-74FC37FB8BD9}" type="pres">
      <dgm:prSet presAssocID="{1CA26B74-3831-47B7-89A0-17EDA447AA37}" presName="compNode" presStyleCnt="0"/>
      <dgm:spPr/>
    </dgm:pt>
    <dgm:pt modelId="{8F72AAC7-A5B6-463B-804F-7BC318C163CE}" type="pres">
      <dgm:prSet presAssocID="{1CA26B74-3831-47B7-89A0-17EDA447AA37}" presName="bgRect" presStyleLbl="bgShp" presStyleIdx="1" presStyleCnt="4"/>
      <dgm:spPr/>
    </dgm:pt>
    <dgm:pt modelId="{FF4D6D62-E585-44E3-A4DA-4C8E9A8D0A3E}" type="pres">
      <dgm:prSet presAssocID="{1CA26B74-3831-47B7-89A0-17EDA447AA37}" presName="iconRect" presStyleLbl="node1" presStyleIdx="1" presStyleCnt="4"/>
      <dgm:spPr>
        <a:blipFill>
          <a:blip xmlns:r="http://schemas.openxmlformats.org/officeDocument/2006/relationships" r:embed="rId3">
            <a:extLst>
              <a:ext uri="{96DAC541-7B7A-43D3-8B79-37D633B846F1}">
                <asvg:svgBlip xmlns:asvg="http://schemas.microsoft.com/office/drawing/2016/SVG/main" r:embed="rId4"/>
              </a:ext>
            </a:extLst>
          </a:blip>
          <a:srcRect/>
          <a:stretch>
            <a:fillRect/>
          </a:stretch>
        </a:blipFill>
        <a:ln>
          <a:noFill/>
        </a:ln>
      </dgm:spPr>
      <dgm:extLst>
        <a:ext uri="{E40237B7-FDA0-4F09-8148-C483321AD2D9}">
          <dgm14:cNvPr xmlns:dgm14="http://schemas.microsoft.com/office/drawing/2010/diagram" id="0" name="" descr="Thought bubble"/>
        </a:ext>
      </dgm:extLst>
    </dgm:pt>
    <dgm:pt modelId="{5F6A749D-DAE3-4990-81A3-E13DD6490515}" type="pres">
      <dgm:prSet presAssocID="{1CA26B74-3831-47B7-89A0-17EDA447AA37}" presName="spaceRect" presStyleCnt="0"/>
      <dgm:spPr/>
    </dgm:pt>
    <dgm:pt modelId="{91C5E917-2128-4663-969D-4E9C1D00C1FA}" type="pres">
      <dgm:prSet presAssocID="{1CA26B74-3831-47B7-89A0-17EDA447AA37}" presName="parTx" presStyleLbl="revTx" presStyleIdx="1" presStyleCnt="4">
        <dgm:presLayoutVars>
          <dgm:chMax val="0"/>
          <dgm:chPref val="0"/>
        </dgm:presLayoutVars>
      </dgm:prSet>
      <dgm:spPr/>
    </dgm:pt>
    <dgm:pt modelId="{914DCEA8-11BE-408D-A732-B2BDA2161734}" type="pres">
      <dgm:prSet presAssocID="{3116A468-D7CE-46A0-AC78-7CF9A29408FF}" presName="sibTrans" presStyleCnt="0"/>
      <dgm:spPr/>
    </dgm:pt>
    <dgm:pt modelId="{09F9172E-EA68-48D3-8B4B-A8C97CBD5585}" type="pres">
      <dgm:prSet presAssocID="{46C9BB45-FC77-429D-828D-64C09AA1C42B}" presName="compNode" presStyleCnt="0"/>
      <dgm:spPr/>
    </dgm:pt>
    <dgm:pt modelId="{B35EC1A2-BFDB-4A5C-A260-ED829C36192A}" type="pres">
      <dgm:prSet presAssocID="{46C9BB45-FC77-429D-828D-64C09AA1C42B}" presName="bgRect" presStyleLbl="bgShp" presStyleIdx="2" presStyleCnt="4"/>
      <dgm:spPr/>
    </dgm:pt>
    <dgm:pt modelId="{BF7DC126-7C6B-4EEB-9B1E-D7762C951762}" type="pres">
      <dgm:prSet presAssocID="{46C9BB45-FC77-429D-828D-64C09AA1C42B}" presName="iconRect" presStyleLbl="node1" presStyleIdx="2" presStyleCnt="4"/>
      <dgm:spPr>
        <a:blipFill>
          <a:blip xmlns:r="http://schemas.openxmlformats.org/officeDocument/2006/relationships" r:embed="rId5">
            <a:extLst>
              <a:ext uri="{96DAC541-7B7A-43D3-8B79-37D633B846F1}">
                <asvg:svgBlip xmlns:asvg="http://schemas.microsoft.com/office/drawing/2016/SVG/main" r:embed="rId6"/>
              </a:ext>
            </a:extLst>
          </a:blip>
          <a:srcRect/>
          <a:stretch>
            <a:fillRect/>
          </a:stretch>
        </a:blipFill>
        <a:ln>
          <a:noFill/>
        </a:ln>
      </dgm:spPr>
      <dgm:extLst>
        <a:ext uri="{E40237B7-FDA0-4F09-8148-C483321AD2D9}">
          <dgm14:cNvPr xmlns:dgm14="http://schemas.microsoft.com/office/drawing/2010/diagram" id="0" name="" descr="Pencil"/>
        </a:ext>
      </dgm:extLst>
    </dgm:pt>
    <dgm:pt modelId="{DC1800B6-778B-4666-AC89-22ED5FDAD73C}" type="pres">
      <dgm:prSet presAssocID="{46C9BB45-FC77-429D-828D-64C09AA1C42B}" presName="spaceRect" presStyleCnt="0"/>
      <dgm:spPr/>
    </dgm:pt>
    <dgm:pt modelId="{3C78E05B-F931-425D-BA2D-199B6A7C8844}" type="pres">
      <dgm:prSet presAssocID="{46C9BB45-FC77-429D-828D-64C09AA1C42B}" presName="parTx" presStyleLbl="revTx" presStyleIdx="2" presStyleCnt="4">
        <dgm:presLayoutVars>
          <dgm:chMax val="0"/>
          <dgm:chPref val="0"/>
        </dgm:presLayoutVars>
      </dgm:prSet>
      <dgm:spPr/>
    </dgm:pt>
    <dgm:pt modelId="{E31273C1-AFCE-4124-9893-8543FD5CB720}" type="pres">
      <dgm:prSet presAssocID="{28676841-3747-4CAC-A1F4-0EA57A631CFD}" presName="sibTrans" presStyleCnt="0"/>
      <dgm:spPr/>
    </dgm:pt>
    <dgm:pt modelId="{F9C1561A-5B1B-42EF-9C4E-99E9EFAEB066}" type="pres">
      <dgm:prSet presAssocID="{66DCC272-44F8-405D-B4F7-FC2ACACCD7EE}" presName="compNode" presStyleCnt="0"/>
      <dgm:spPr/>
    </dgm:pt>
    <dgm:pt modelId="{A439485A-43F7-48E2-A7EC-CC365876C758}" type="pres">
      <dgm:prSet presAssocID="{66DCC272-44F8-405D-B4F7-FC2ACACCD7EE}" presName="bgRect" presStyleLbl="bgShp" presStyleIdx="3" presStyleCnt="4"/>
      <dgm:spPr/>
    </dgm:pt>
    <dgm:pt modelId="{D06CB2B5-65FC-4571-940D-784BE5781AD9}" type="pres">
      <dgm:prSet presAssocID="{66DCC272-44F8-405D-B4F7-FC2ACACCD7EE}" presName="iconRect" presStyleLbl="node1" presStyleIdx="3" presStyleCnt="4"/>
      <dgm:spPr>
        <a:blipFill>
          <a:blip xmlns:r="http://schemas.openxmlformats.org/officeDocument/2006/relationships" r:embed="rId7">
            <a:extLst>
              <a:ext uri="{96DAC541-7B7A-43D3-8B79-37D633B846F1}">
                <asvg:svgBlip xmlns:asvg="http://schemas.microsoft.com/office/drawing/2016/SVG/main" r:embed="rId8"/>
              </a:ext>
            </a:extLst>
          </a:blip>
          <a:srcRect/>
          <a:stretch>
            <a:fillRect/>
          </a:stretch>
        </a:blipFill>
        <a:ln>
          <a:noFill/>
        </a:ln>
      </dgm:spPr>
      <dgm:extLst>
        <a:ext uri="{E40237B7-FDA0-4F09-8148-C483321AD2D9}">
          <dgm14:cNvPr xmlns:dgm14="http://schemas.microsoft.com/office/drawing/2010/diagram" id="0" name="" descr="Laptop"/>
        </a:ext>
      </dgm:extLst>
    </dgm:pt>
    <dgm:pt modelId="{96B58976-2A1A-4E3C-BAAD-23E5EBB4CB5A}" type="pres">
      <dgm:prSet presAssocID="{66DCC272-44F8-405D-B4F7-FC2ACACCD7EE}" presName="spaceRect" presStyleCnt="0"/>
      <dgm:spPr/>
    </dgm:pt>
    <dgm:pt modelId="{99C41DA3-8CF6-4560-9D0C-4FFA7B24FC0B}" type="pres">
      <dgm:prSet presAssocID="{66DCC272-44F8-405D-B4F7-FC2ACACCD7EE}" presName="parTx" presStyleLbl="revTx" presStyleIdx="3" presStyleCnt="4">
        <dgm:presLayoutVars>
          <dgm:chMax val="0"/>
          <dgm:chPref val="0"/>
        </dgm:presLayoutVars>
      </dgm:prSet>
      <dgm:spPr/>
    </dgm:pt>
  </dgm:ptLst>
  <dgm:cxnLst>
    <dgm:cxn modelId="{E244BE20-8955-4FF1-8512-584F1E4004E0}" type="presOf" srcId="{C1B6A8A8-E586-4EC8-8088-6575CF9B52C0}" destId="{DFF913E7-6B6D-4FE3-92D1-4B54CC02F761}" srcOrd="0" destOrd="0" presId="urn:microsoft.com/office/officeart/2018/2/layout/IconVerticalSolidList"/>
    <dgm:cxn modelId="{2BB60762-B0B3-485C-ABB0-C4F911BC0C1C}" srcId="{C1B6A8A8-E586-4EC8-8088-6575CF9B52C0}" destId="{A7A32B96-D1F7-4A34-8817-9A5DF2C85BA2}" srcOrd="0" destOrd="0" parTransId="{7ADA8264-B963-4964-83CB-175742EF07EE}" sibTransId="{9030A5BE-F4FB-4343-932D-2D02EA080905}"/>
    <dgm:cxn modelId="{295F83AA-35B7-4907-BFDF-0A024202E10C}" srcId="{C1B6A8A8-E586-4EC8-8088-6575CF9B52C0}" destId="{66DCC272-44F8-405D-B4F7-FC2ACACCD7EE}" srcOrd="3" destOrd="0" parTransId="{39A21CF5-1519-4A4F-BD46-E32F47855487}" sibTransId="{8340BFCB-4B40-4A89-970D-46E63E805BC0}"/>
    <dgm:cxn modelId="{19F034AD-05A2-4D20-8215-7E925A0D61AF}" type="presOf" srcId="{1CA26B74-3831-47B7-89A0-17EDA447AA37}" destId="{91C5E917-2128-4663-969D-4E9C1D00C1FA}" srcOrd="0" destOrd="0" presId="urn:microsoft.com/office/officeart/2018/2/layout/IconVerticalSolidList"/>
    <dgm:cxn modelId="{86A0F3BC-CC57-49FD-B327-56CC43085452}" type="presOf" srcId="{66DCC272-44F8-405D-B4F7-FC2ACACCD7EE}" destId="{99C41DA3-8CF6-4560-9D0C-4FFA7B24FC0B}" srcOrd="0" destOrd="0" presId="urn:microsoft.com/office/officeart/2018/2/layout/IconVerticalSolidList"/>
    <dgm:cxn modelId="{8D3E5BC5-48EE-45A8-B245-FACCD237D393}" type="presOf" srcId="{46C9BB45-FC77-429D-828D-64C09AA1C42B}" destId="{3C78E05B-F931-425D-BA2D-199B6A7C8844}" srcOrd="0" destOrd="0" presId="urn:microsoft.com/office/officeart/2018/2/layout/IconVerticalSolidList"/>
    <dgm:cxn modelId="{60E056D9-E96D-45D6-B1CC-BA3DC7CAD7C4}" type="presOf" srcId="{A7A32B96-D1F7-4A34-8817-9A5DF2C85BA2}" destId="{9182BCB5-CCAC-4C54-96A2-93E53BFC3892}" srcOrd="0" destOrd="0" presId="urn:microsoft.com/office/officeart/2018/2/layout/IconVerticalSolidList"/>
    <dgm:cxn modelId="{929C65E2-23E6-46E8-A90B-A06CA763658F}" srcId="{C1B6A8A8-E586-4EC8-8088-6575CF9B52C0}" destId="{1CA26B74-3831-47B7-89A0-17EDA447AA37}" srcOrd="1" destOrd="0" parTransId="{8FA89496-E206-440F-AFE3-8D13BEACEC5B}" sibTransId="{3116A468-D7CE-46A0-AC78-7CF9A29408FF}"/>
    <dgm:cxn modelId="{F6798EFA-D25C-46E7-A416-1AABBEC7FCE4}" srcId="{C1B6A8A8-E586-4EC8-8088-6575CF9B52C0}" destId="{46C9BB45-FC77-429D-828D-64C09AA1C42B}" srcOrd="2" destOrd="0" parTransId="{DE4FC9FD-C717-42B4-ADD7-91D871E323DC}" sibTransId="{28676841-3747-4CAC-A1F4-0EA57A631CFD}"/>
    <dgm:cxn modelId="{13B11D10-A0CB-4CDE-A137-E30F23DE2072}" type="presParOf" srcId="{DFF913E7-6B6D-4FE3-92D1-4B54CC02F761}" destId="{DF641A2E-9509-485C-8260-366774B223EA}" srcOrd="0" destOrd="0" presId="urn:microsoft.com/office/officeart/2018/2/layout/IconVerticalSolidList"/>
    <dgm:cxn modelId="{4BF4ACF0-F3BB-46E5-BBD3-48B1BA79938B}" type="presParOf" srcId="{DF641A2E-9509-485C-8260-366774B223EA}" destId="{5F81E75D-ADD4-4F82-AD4B-9C15BD73949C}" srcOrd="0" destOrd="0" presId="urn:microsoft.com/office/officeart/2018/2/layout/IconVerticalSolidList"/>
    <dgm:cxn modelId="{5E7E8BAB-404F-437A-BAB7-83AA83F0B84F}" type="presParOf" srcId="{DF641A2E-9509-485C-8260-366774B223EA}" destId="{D7CFF4DF-9584-4726-B075-242900664FA4}" srcOrd="1" destOrd="0" presId="urn:microsoft.com/office/officeart/2018/2/layout/IconVerticalSolidList"/>
    <dgm:cxn modelId="{5E48997A-D043-4884-98D4-F74ADFFA1F25}" type="presParOf" srcId="{DF641A2E-9509-485C-8260-366774B223EA}" destId="{38E0EEEF-3DF4-432B-BD74-03079B1D68F8}" srcOrd="2" destOrd="0" presId="urn:microsoft.com/office/officeart/2018/2/layout/IconVerticalSolidList"/>
    <dgm:cxn modelId="{65788E11-068C-4D9E-B9C5-990273D596FB}" type="presParOf" srcId="{DF641A2E-9509-485C-8260-366774B223EA}" destId="{9182BCB5-CCAC-4C54-96A2-93E53BFC3892}" srcOrd="3" destOrd="0" presId="urn:microsoft.com/office/officeart/2018/2/layout/IconVerticalSolidList"/>
    <dgm:cxn modelId="{38B31131-7033-49AF-A21A-FCC503B33CC9}" type="presParOf" srcId="{DFF913E7-6B6D-4FE3-92D1-4B54CC02F761}" destId="{7CAA827C-F960-4DF8-A615-3100E6F93D75}" srcOrd="1" destOrd="0" presId="urn:microsoft.com/office/officeart/2018/2/layout/IconVerticalSolidList"/>
    <dgm:cxn modelId="{E9604004-EF79-44B6-90A8-1369C2646C8E}" type="presParOf" srcId="{DFF913E7-6B6D-4FE3-92D1-4B54CC02F761}" destId="{BEF1E84C-A9A3-470B-869E-74FC37FB8BD9}" srcOrd="2" destOrd="0" presId="urn:microsoft.com/office/officeart/2018/2/layout/IconVerticalSolidList"/>
    <dgm:cxn modelId="{A874E046-3B59-4DBE-BA3B-3971B55517D9}" type="presParOf" srcId="{BEF1E84C-A9A3-470B-869E-74FC37FB8BD9}" destId="{8F72AAC7-A5B6-463B-804F-7BC318C163CE}" srcOrd="0" destOrd="0" presId="urn:microsoft.com/office/officeart/2018/2/layout/IconVerticalSolidList"/>
    <dgm:cxn modelId="{018C3C7D-8F6B-4574-B858-7428C632E678}" type="presParOf" srcId="{BEF1E84C-A9A3-470B-869E-74FC37FB8BD9}" destId="{FF4D6D62-E585-44E3-A4DA-4C8E9A8D0A3E}" srcOrd="1" destOrd="0" presId="urn:microsoft.com/office/officeart/2018/2/layout/IconVerticalSolidList"/>
    <dgm:cxn modelId="{CB557BE9-733F-453B-981F-23A8BC512F13}" type="presParOf" srcId="{BEF1E84C-A9A3-470B-869E-74FC37FB8BD9}" destId="{5F6A749D-DAE3-4990-81A3-E13DD6490515}" srcOrd="2" destOrd="0" presId="urn:microsoft.com/office/officeart/2018/2/layout/IconVerticalSolidList"/>
    <dgm:cxn modelId="{7C1D39DF-0EC9-4C34-B59E-837164473484}" type="presParOf" srcId="{BEF1E84C-A9A3-470B-869E-74FC37FB8BD9}" destId="{91C5E917-2128-4663-969D-4E9C1D00C1FA}" srcOrd="3" destOrd="0" presId="urn:microsoft.com/office/officeart/2018/2/layout/IconVerticalSolidList"/>
    <dgm:cxn modelId="{F4E27C8F-783C-4273-9100-264ACCA8B4D0}" type="presParOf" srcId="{DFF913E7-6B6D-4FE3-92D1-4B54CC02F761}" destId="{914DCEA8-11BE-408D-A732-B2BDA2161734}" srcOrd="3" destOrd="0" presId="urn:microsoft.com/office/officeart/2018/2/layout/IconVerticalSolidList"/>
    <dgm:cxn modelId="{706C1CB2-D075-4081-9C51-A9E7D84630D2}" type="presParOf" srcId="{DFF913E7-6B6D-4FE3-92D1-4B54CC02F761}" destId="{09F9172E-EA68-48D3-8B4B-A8C97CBD5585}" srcOrd="4" destOrd="0" presId="urn:microsoft.com/office/officeart/2018/2/layout/IconVerticalSolidList"/>
    <dgm:cxn modelId="{0C4F453F-1B3E-4C4C-83FE-9C7F2A486387}" type="presParOf" srcId="{09F9172E-EA68-48D3-8B4B-A8C97CBD5585}" destId="{B35EC1A2-BFDB-4A5C-A260-ED829C36192A}" srcOrd="0" destOrd="0" presId="urn:microsoft.com/office/officeart/2018/2/layout/IconVerticalSolidList"/>
    <dgm:cxn modelId="{2C376946-5027-4C16-8FF7-4B137B47B1C4}" type="presParOf" srcId="{09F9172E-EA68-48D3-8B4B-A8C97CBD5585}" destId="{BF7DC126-7C6B-4EEB-9B1E-D7762C951762}" srcOrd="1" destOrd="0" presId="urn:microsoft.com/office/officeart/2018/2/layout/IconVerticalSolidList"/>
    <dgm:cxn modelId="{63D8D0AB-C0E3-454F-B13C-E3054DD6B0BB}" type="presParOf" srcId="{09F9172E-EA68-48D3-8B4B-A8C97CBD5585}" destId="{DC1800B6-778B-4666-AC89-22ED5FDAD73C}" srcOrd="2" destOrd="0" presId="urn:microsoft.com/office/officeart/2018/2/layout/IconVerticalSolidList"/>
    <dgm:cxn modelId="{B3825F73-7BA8-40CD-B351-C68B55A509DE}" type="presParOf" srcId="{09F9172E-EA68-48D3-8B4B-A8C97CBD5585}" destId="{3C78E05B-F931-425D-BA2D-199B6A7C8844}" srcOrd="3" destOrd="0" presId="urn:microsoft.com/office/officeart/2018/2/layout/IconVerticalSolidList"/>
    <dgm:cxn modelId="{3826BFDE-DA96-4024-A723-EB66E4FA71EE}" type="presParOf" srcId="{DFF913E7-6B6D-4FE3-92D1-4B54CC02F761}" destId="{E31273C1-AFCE-4124-9893-8543FD5CB720}" srcOrd="5" destOrd="0" presId="urn:microsoft.com/office/officeart/2018/2/layout/IconVerticalSolidList"/>
    <dgm:cxn modelId="{6A9ED27B-FD43-4DD3-A2C1-C941CB70E938}" type="presParOf" srcId="{DFF913E7-6B6D-4FE3-92D1-4B54CC02F761}" destId="{F9C1561A-5B1B-42EF-9C4E-99E9EFAEB066}" srcOrd="6" destOrd="0" presId="urn:microsoft.com/office/officeart/2018/2/layout/IconVerticalSolidList"/>
    <dgm:cxn modelId="{CE9D7FDB-B236-4549-88CC-C2E8E44E6AD6}" type="presParOf" srcId="{F9C1561A-5B1B-42EF-9C4E-99E9EFAEB066}" destId="{A439485A-43F7-48E2-A7EC-CC365876C758}" srcOrd="0" destOrd="0" presId="urn:microsoft.com/office/officeart/2018/2/layout/IconVerticalSolidList"/>
    <dgm:cxn modelId="{D94C58C2-2841-4AA2-A009-3C792E272320}" type="presParOf" srcId="{F9C1561A-5B1B-42EF-9C4E-99E9EFAEB066}" destId="{D06CB2B5-65FC-4571-940D-784BE5781AD9}" srcOrd="1" destOrd="0" presId="urn:microsoft.com/office/officeart/2018/2/layout/IconVerticalSolidList"/>
    <dgm:cxn modelId="{E2587DC0-29B3-42A6-9CAB-F9CF6B45E69D}" type="presParOf" srcId="{F9C1561A-5B1B-42EF-9C4E-99E9EFAEB066}" destId="{96B58976-2A1A-4E3C-BAAD-23E5EBB4CB5A}" srcOrd="2" destOrd="0" presId="urn:microsoft.com/office/officeart/2018/2/layout/IconVerticalSolidList"/>
    <dgm:cxn modelId="{8CC74164-6E60-420B-880E-DC66B5276770}" type="presParOf" srcId="{F9C1561A-5B1B-42EF-9C4E-99E9EFAEB066}" destId="{99C41DA3-8CF6-4560-9D0C-4FFA7B24FC0B}"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C1B6A8A8-E586-4EC8-8088-6575CF9B52C0}" type="doc">
      <dgm:prSet loTypeId="urn:microsoft.com/office/officeart/2018/2/layout/IconVerticalSolidList" loCatId="icon" qsTypeId="urn:microsoft.com/office/officeart/2005/8/quickstyle/simple1" qsCatId="simple" csTypeId="urn:microsoft.com/office/officeart/2018/5/colors/Iconchunking_neutralbg_accent4_2" csCatId="accent4" phldr="1"/>
      <dgm:spPr/>
      <dgm:t>
        <a:bodyPr/>
        <a:lstStyle/>
        <a:p>
          <a:endParaRPr lang="en-US"/>
        </a:p>
      </dgm:t>
    </dgm:pt>
    <dgm:pt modelId="{A7A32B96-D1F7-4A34-8817-9A5DF2C85BA2}">
      <dgm:prSet custT="1"/>
      <dgm:spPr/>
      <dgm:t>
        <a:bodyPr/>
        <a:lstStyle/>
        <a:p>
          <a:r>
            <a:rPr lang="en-US" sz="2500" dirty="0">
              <a:latin typeface="Arial" panose="020B0604020202020204" pitchFamily="34" charset="0"/>
              <a:cs typeface="Arial" panose="020B0604020202020204" pitchFamily="34" charset="0"/>
            </a:rPr>
            <a:t>Watch a recorded consultation where the consultant addresses technology issues and introduces the platform</a:t>
          </a:r>
        </a:p>
      </dgm:t>
    </dgm:pt>
    <dgm:pt modelId="{7ADA8264-B963-4964-83CB-175742EF07EE}" type="parTrans" cxnId="{2BB60762-B0B3-485C-ABB0-C4F911BC0C1C}">
      <dgm:prSet/>
      <dgm:spPr/>
      <dgm:t>
        <a:bodyPr/>
        <a:lstStyle/>
        <a:p>
          <a:endParaRPr lang="en-US"/>
        </a:p>
      </dgm:t>
    </dgm:pt>
    <dgm:pt modelId="{9030A5BE-F4FB-4343-932D-2D02EA080905}" type="sibTrans" cxnId="{2BB60762-B0B3-485C-ABB0-C4F911BC0C1C}">
      <dgm:prSet/>
      <dgm:spPr/>
      <dgm:t>
        <a:bodyPr/>
        <a:lstStyle/>
        <a:p>
          <a:endParaRPr lang="en-US"/>
        </a:p>
      </dgm:t>
    </dgm:pt>
    <dgm:pt modelId="{1CA26B74-3831-47B7-89A0-17EDA447AA37}">
      <dgm:prSet custT="1"/>
      <dgm:spPr/>
      <dgm:t>
        <a:bodyPr/>
        <a:lstStyle/>
        <a:p>
          <a:r>
            <a:rPr lang="en-US" sz="2500" dirty="0">
              <a:latin typeface="Arial" panose="020B0604020202020204" pitchFamily="34" charset="0"/>
              <a:cs typeface="Arial" panose="020B0604020202020204" pitchFamily="34" charset="0"/>
            </a:rPr>
            <a:t>Respond to scenarios involving technology problems and describe solutions </a:t>
          </a:r>
        </a:p>
      </dgm:t>
    </dgm:pt>
    <dgm:pt modelId="{8FA89496-E206-440F-AFE3-8D13BEACEC5B}" type="parTrans" cxnId="{929C65E2-23E6-46E8-A90B-A06CA763658F}">
      <dgm:prSet/>
      <dgm:spPr/>
      <dgm:t>
        <a:bodyPr/>
        <a:lstStyle/>
        <a:p>
          <a:endParaRPr lang="en-US"/>
        </a:p>
      </dgm:t>
    </dgm:pt>
    <dgm:pt modelId="{3116A468-D7CE-46A0-AC78-7CF9A29408FF}" type="sibTrans" cxnId="{929C65E2-23E6-46E8-A90B-A06CA763658F}">
      <dgm:prSet/>
      <dgm:spPr/>
      <dgm:t>
        <a:bodyPr/>
        <a:lstStyle/>
        <a:p>
          <a:endParaRPr lang="en-US"/>
        </a:p>
      </dgm:t>
    </dgm:pt>
    <dgm:pt modelId="{46C9BB45-FC77-429D-828D-64C09AA1C42B}">
      <dgm:prSet custT="1"/>
      <dgm:spPr/>
      <dgm:t>
        <a:bodyPr/>
        <a:lstStyle/>
        <a:p>
          <a:r>
            <a:rPr lang="en-US" sz="2500" dirty="0">
              <a:latin typeface="Arial" panose="020B0604020202020204" pitchFamily="34" charset="0"/>
              <a:cs typeface="Arial" panose="020B0604020202020204" pitchFamily="34" charset="0"/>
            </a:rPr>
            <a:t>Troubleshoot a long list of technology issues in quick succession</a:t>
          </a:r>
        </a:p>
      </dgm:t>
    </dgm:pt>
    <dgm:pt modelId="{DE4FC9FD-C717-42B4-ADD7-91D871E323DC}" type="parTrans" cxnId="{F6798EFA-D25C-46E7-A416-1AABBEC7FCE4}">
      <dgm:prSet/>
      <dgm:spPr/>
      <dgm:t>
        <a:bodyPr/>
        <a:lstStyle/>
        <a:p>
          <a:endParaRPr lang="en-US"/>
        </a:p>
      </dgm:t>
    </dgm:pt>
    <dgm:pt modelId="{28676841-3747-4CAC-A1F4-0EA57A631CFD}" type="sibTrans" cxnId="{F6798EFA-D25C-46E7-A416-1AABBEC7FCE4}">
      <dgm:prSet/>
      <dgm:spPr/>
      <dgm:t>
        <a:bodyPr/>
        <a:lstStyle/>
        <a:p>
          <a:endParaRPr lang="en-US"/>
        </a:p>
      </dgm:t>
    </dgm:pt>
    <dgm:pt modelId="{66DCC272-44F8-405D-B4F7-FC2ACACCD7EE}">
      <dgm:prSet custT="1"/>
      <dgm:spPr/>
      <dgm:t>
        <a:bodyPr/>
        <a:lstStyle/>
        <a:p>
          <a:r>
            <a:rPr lang="en-US" sz="2500" dirty="0">
              <a:latin typeface="Arial" panose="020B0604020202020204" pitchFamily="34" charset="0"/>
              <a:cs typeface="Arial" panose="020B0604020202020204" pitchFamily="34" charset="0"/>
            </a:rPr>
            <a:t>Practice solving technology issues, introducing the platform, and applying multimodal strategies in a mock consultation</a:t>
          </a:r>
        </a:p>
      </dgm:t>
    </dgm:pt>
    <dgm:pt modelId="{39A21CF5-1519-4A4F-BD46-E32F47855487}" type="parTrans" cxnId="{295F83AA-35B7-4907-BFDF-0A024202E10C}">
      <dgm:prSet/>
      <dgm:spPr/>
      <dgm:t>
        <a:bodyPr/>
        <a:lstStyle/>
        <a:p>
          <a:endParaRPr lang="en-US"/>
        </a:p>
      </dgm:t>
    </dgm:pt>
    <dgm:pt modelId="{8340BFCB-4B40-4A89-970D-46E63E805BC0}" type="sibTrans" cxnId="{295F83AA-35B7-4907-BFDF-0A024202E10C}">
      <dgm:prSet/>
      <dgm:spPr/>
      <dgm:t>
        <a:bodyPr/>
        <a:lstStyle/>
        <a:p>
          <a:endParaRPr lang="en-US"/>
        </a:p>
      </dgm:t>
    </dgm:pt>
    <dgm:pt modelId="{DFF913E7-6B6D-4FE3-92D1-4B54CC02F761}" type="pres">
      <dgm:prSet presAssocID="{C1B6A8A8-E586-4EC8-8088-6575CF9B52C0}" presName="root" presStyleCnt="0">
        <dgm:presLayoutVars>
          <dgm:dir/>
          <dgm:resizeHandles val="exact"/>
        </dgm:presLayoutVars>
      </dgm:prSet>
      <dgm:spPr/>
    </dgm:pt>
    <dgm:pt modelId="{DF641A2E-9509-485C-8260-366774B223EA}" type="pres">
      <dgm:prSet presAssocID="{A7A32B96-D1F7-4A34-8817-9A5DF2C85BA2}" presName="compNode" presStyleCnt="0"/>
      <dgm:spPr/>
    </dgm:pt>
    <dgm:pt modelId="{5F81E75D-ADD4-4F82-AD4B-9C15BD73949C}" type="pres">
      <dgm:prSet presAssocID="{A7A32B96-D1F7-4A34-8817-9A5DF2C85BA2}" presName="bgRect" presStyleLbl="bgShp" presStyleIdx="0" presStyleCnt="4"/>
      <dgm:spPr/>
    </dgm:pt>
    <dgm:pt modelId="{D7CFF4DF-9584-4726-B075-242900664FA4}" type="pres">
      <dgm:prSet presAssocID="{A7A32B96-D1F7-4A34-8817-9A5DF2C85BA2}" presName="iconRect" presStyleLbl="node1" presStyleIdx="0" presStyleCnt="4"/>
      <dgm:spPr>
        <a:blipFill>
          <a:blip xmlns:r="http://schemas.openxmlformats.org/officeDocument/2006/relationships" r:embed="rId1">
            <a:extLst>
              <a:ext uri="{96DAC541-7B7A-43D3-8B79-37D633B846F1}">
                <asvg:svgBlip xmlns:asvg="http://schemas.microsoft.com/office/drawing/2016/SVG/main" r:embed="rId2"/>
              </a:ext>
            </a:extLst>
          </a:blip>
          <a:srcRect/>
          <a:stretch>
            <a:fillRect/>
          </a:stretch>
        </a:blipFill>
        <a:ln>
          <a:noFill/>
        </a:ln>
      </dgm:spPr>
      <dgm:extLst>
        <a:ext uri="{E40237B7-FDA0-4F09-8148-C483321AD2D9}">
          <dgm14:cNvPr xmlns:dgm14="http://schemas.microsoft.com/office/drawing/2010/diagram" id="0" name="" descr="Play"/>
        </a:ext>
      </dgm:extLst>
    </dgm:pt>
    <dgm:pt modelId="{38E0EEEF-3DF4-432B-BD74-03079B1D68F8}" type="pres">
      <dgm:prSet presAssocID="{A7A32B96-D1F7-4A34-8817-9A5DF2C85BA2}" presName="spaceRect" presStyleCnt="0"/>
      <dgm:spPr/>
    </dgm:pt>
    <dgm:pt modelId="{9182BCB5-CCAC-4C54-96A2-93E53BFC3892}" type="pres">
      <dgm:prSet presAssocID="{A7A32B96-D1F7-4A34-8817-9A5DF2C85BA2}" presName="parTx" presStyleLbl="revTx" presStyleIdx="0" presStyleCnt="4">
        <dgm:presLayoutVars>
          <dgm:chMax val="0"/>
          <dgm:chPref val="0"/>
        </dgm:presLayoutVars>
      </dgm:prSet>
      <dgm:spPr/>
    </dgm:pt>
    <dgm:pt modelId="{7CAA827C-F960-4DF8-A615-3100E6F93D75}" type="pres">
      <dgm:prSet presAssocID="{9030A5BE-F4FB-4343-932D-2D02EA080905}" presName="sibTrans" presStyleCnt="0"/>
      <dgm:spPr/>
    </dgm:pt>
    <dgm:pt modelId="{BEF1E84C-A9A3-470B-869E-74FC37FB8BD9}" type="pres">
      <dgm:prSet presAssocID="{1CA26B74-3831-47B7-89A0-17EDA447AA37}" presName="compNode" presStyleCnt="0"/>
      <dgm:spPr/>
    </dgm:pt>
    <dgm:pt modelId="{8F72AAC7-A5B6-463B-804F-7BC318C163CE}" type="pres">
      <dgm:prSet presAssocID="{1CA26B74-3831-47B7-89A0-17EDA447AA37}" presName="bgRect" presStyleLbl="bgShp" presStyleIdx="1" presStyleCnt="4"/>
      <dgm:spPr/>
    </dgm:pt>
    <dgm:pt modelId="{FF4D6D62-E585-44E3-A4DA-4C8E9A8D0A3E}" type="pres">
      <dgm:prSet presAssocID="{1CA26B74-3831-47B7-89A0-17EDA447AA37}" presName="iconRect" presStyleLbl="node1" presStyleIdx="1" presStyleCnt="4"/>
      <dgm:spPr>
        <a:blipFill>
          <a:blip xmlns:r="http://schemas.openxmlformats.org/officeDocument/2006/relationships" r:embed="rId3">
            <a:extLst>
              <a:ext uri="{96DAC541-7B7A-43D3-8B79-37D633B846F1}">
                <asvg:svgBlip xmlns:asvg="http://schemas.microsoft.com/office/drawing/2016/SVG/main" r:embed="rId4"/>
              </a:ext>
            </a:extLst>
          </a:blip>
          <a:srcRect/>
          <a:stretch>
            <a:fillRect/>
          </a:stretch>
        </a:blipFill>
        <a:ln>
          <a:noFill/>
        </a:ln>
      </dgm:spPr>
      <dgm:extLst>
        <a:ext uri="{E40237B7-FDA0-4F09-8148-C483321AD2D9}">
          <dgm14:cNvPr xmlns:dgm14="http://schemas.microsoft.com/office/drawing/2010/diagram" id="0" name="" descr="Pencil"/>
        </a:ext>
      </dgm:extLst>
    </dgm:pt>
    <dgm:pt modelId="{5F6A749D-DAE3-4990-81A3-E13DD6490515}" type="pres">
      <dgm:prSet presAssocID="{1CA26B74-3831-47B7-89A0-17EDA447AA37}" presName="spaceRect" presStyleCnt="0"/>
      <dgm:spPr/>
    </dgm:pt>
    <dgm:pt modelId="{91C5E917-2128-4663-969D-4E9C1D00C1FA}" type="pres">
      <dgm:prSet presAssocID="{1CA26B74-3831-47B7-89A0-17EDA447AA37}" presName="parTx" presStyleLbl="revTx" presStyleIdx="1" presStyleCnt="4">
        <dgm:presLayoutVars>
          <dgm:chMax val="0"/>
          <dgm:chPref val="0"/>
        </dgm:presLayoutVars>
      </dgm:prSet>
      <dgm:spPr/>
    </dgm:pt>
    <dgm:pt modelId="{914DCEA8-11BE-408D-A732-B2BDA2161734}" type="pres">
      <dgm:prSet presAssocID="{3116A468-D7CE-46A0-AC78-7CF9A29408FF}" presName="sibTrans" presStyleCnt="0"/>
      <dgm:spPr/>
    </dgm:pt>
    <dgm:pt modelId="{09F9172E-EA68-48D3-8B4B-A8C97CBD5585}" type="pres">
      <dgm:prSet presAssocID="{46C9BB45-FC77-429D-828D-64C09AA1C42B}" presName="compNode" presStyleCnt="0"/>
      <dgm:spPr/>
    </dgm:pt>
    <dgm:pt modelId="{B35EC1A2-BFDB-4A5C-A260-ED829C36192A}" type="pres">
      <dgm:prSet presAssocID="{46C9BB45-FC77-429D-828D-64C09AA1C42B}" presName="bgRect" presStyleLbl="bgShp" presStyleIdx="2" presStyleCnt="4"/>
      <dgm:spPr/>
    </dgm:pt>
    <dgm:pt modelId="{BF7DC126-7C6B-4EEB-9B1E-D7762C951762}" type="pres">
      <dgm:prSet presAssocID="{46C9BB45-FC77-429D-828D-64C09AA1C42B}" presName="iconRect" presStyleLbl="node1" presStyleIdx="2" presStyleCnt="4"/>
      <dgm:spPr>
        <a:blipFill>
          <a:blip xmlns:r="http://schemas.openxmlformats.org/officeDocument/2006/relationships" r:embed="rId5">
            <a:extLst>
              <a:ext uri="{96DAC541-7B7A-43D3-8B79-37D633B846F1}">
                <asvg:svgBlip xmlns:asvg="http://schemas.microsoft.com/office/drawing/2016/SVG/main" r:embed="rId6"/>
              </a:ext>
            </a:extLst>
          </a:blip>
          <a:srcRect/>
          <a:stretch>
            <a:fillRect/>
          </a:stretch>
        </a:blipFill>
        <a:ln>
          <a:noFill/>
        </a:ln>
      </dgm:spPr>
      <dgm:extLst>
        <a:ext uri="{E40237B7-FDA0-4F09-8148-C483321AD2D9}">
          <dgm14:cNvPr xmlns:dgm14="http://schemas.microsoft.com/office/drawing/2010/diagram" id="0" name="" descr="Gears"/>
        </a:ext>
      </dgm:extLst>
    </dgm:pt>
    <dgm:pt modelId="{DC1800B6-778B-4666-AC89-22ED5FDAD73C}" type="pres">
      <dgm:prSet presAssocID="{46C9BB45-FC77-429D-828D-64C09AA1C42B}" presName="spaceRect" presStyleCnt="0"/>
      <dgm:spPr/>
    </dgm:pt>
    <dgm:pt modelId="{3C78E05B-F931-425D-BA2D-199B6A7C8844}" type="pres">
      <dgm:prSet presAssocID="{46C9BB45-FC77-429D-828D-64C09AA1C42B}" presName="parTx" presStyleLbl="revTx" presStyleIdx="2" presStyleCnt="4">
        <dgm:presLayoutVars>
          <dgm:chMax val="0"/>
          <dgm:chPref val="0"/>
        </dgm:presLayoutVars>
      </dgm:prSet>
      <dgm:spPr/>
    </dgm:pt>
    <dgm:pt modelId="{E31273C1-AFCE-4124-9893-8543FD5CB720}" type="pres">
      <dgm:prSet presAssocID="{28676841-3747-4CAC-A1F4-0EA57A631CFD}" presName="sibTrans" presStyleCnt="0"/>
      <dgm:spPr/>
    </dgm:pt>
    <dgm:pt modelId="{F9C1561A-5B1B-42EF-9C4E-99E9EFAEB066}" type="pres">
      <dgm:prSet presAssocID="{66DCC272-44F8-405D-B4F7-FC2ACACCD7EE}" presName="compNode" presStyleCnt="0"/>
      <dgm:spPr/>
    </dgm:pt>
    <dgm:pt modelId="{A439485A-43F7-48E2-A7EC-CC365876C758}" type="pres">
      <dgm:prSet presAssocID="{66DCC272-44F8-405D-B4F7-FC2ACACCD7EE}" presName="bgRect" presStyleLbl="bgShp" presStyleIdx="3" presStyleCnt="4"/>
      <dgm:spPr/>
    </dgm:pt>
    <dgm:pt modelId="{D06CB2B5-65FC-4571-940D-784BE5781AD9}" type="pres">
      <dgm:prSet presAssocID="{66DCC272-44F8-405D-B4F7-FC2ACACCD7EE}" presName="iconRect" presStyleLbl="node1" presStyleIdx="3" presStyleCnt="4"/>
      <dgm:spPr>
        <a:blipFill>
          <a:blip xmlns:r="http://schemas.openxmlformats.org/officeDocument/2006/relationships" r:embed="rId7">
            <a:extLst>
              <a:ext uri="{96DAC541-7B7A-43D3-8B79-37D633B846F1}">
                <asvg:svgBlip xmlns:asvg="http://schemas.microsoft.com/office/drawing/2016/SVG/main" r:embed="rId8"/>
              </a:ext>
            </a:extLst>
          </a:blip>
          <a:srcRect/>
          <a:stretch>
            <a:fillRect/>
          </a:stretch>
        </a:blipFill>
        <a:ln>
          <a:noFill/>
        </a:ln>
      </dgm:spPr>
      <dgm:extLst>
        <a:ext uri="{E40237B7-FDA0-4F09-8148-C483321AD2D9}">
          <dgm14:cNvPr xmlns:dgm14="http://schemas.microsoft.com/office/drawing/2010/diagram" id="0" name="" descr="Laptop"/>
        </a:ext>
      </dgm:extLst>
    </dgm:pt>
    <dgm:pt modelId="{96B58976-2A1A-4E3C-BAAD-23E5EBB4CB5A}" type="pres">
      <dgm:prSet presAssocID="{66DCC272-44F8-405D-B4F7-FC2ACACCD7EE}" presName="spaceRect" presStyleCnt="0"/>
      <dgm:spPr/>
    </dgm:pt>
    <dgm:pt modelId="{99C41DA3-8CF6-4560-9D0C-4FFA7B24FC0B}" type="pres">
      <dgm:prSet presAssocID="{66DCC272-44F8-405D-B4F7-FC2ACACCD7EE}" presName="parTx" presStyleLbl="revTx" presStyleIdx="3" presStyleCnt="4">
        <dgm:presLayoutVars>
          <dgm:chMax val="0"/>
          <dgm:chPref val="0"/>
        </dgm:presLayoutVars>
      </dgm:prSet>
      <dgm:spPr/>
    </dgm:pt>
  </dgm:ptLst>
  <dgm:cxnLst>
    <dgm:cxn modelId="{E244BE20-8955-4FF1-8512-584F1E4004E0}" type="presOf" srcId="{C1B6A8A8-E586-4EC8-8088-6575CF9B52C0}" destId="{DFF913E7-6B6D-4FE3-92D1-4B54CC02F761}" srcOrd="0" destOrd="0" presId="urn:microsoft.com/office/officeart/2018/2/layout/IconVerticalSolidList"/>
    <dgm:cxn modelId="{2BB60762-B0B3-485C-ABB0-C4F911BC0C1C}" srcId="{C1B6A8A8-E586-4EC8-8088-6575CF9B52C0}" destId="{A7A32B96-D1F7-4A34-8817-9A5DF2C85BA2}" srcOrd="0" destOrd="0" parTransId="{7ADA8264-B963-4964-83CB-175742EF07EE}" sibTransId="{9030A5BE-F4FB-4343-932D-2D02EA080905}"/>
    <dgm:cxn modelId="{295F83AA-35B7-4907-BFDF-0A024202E10C}" srcId="{C1B6A8A8-E586-4EC8-8088-6575CF9B52C0}" destId="{66DCC272-44F8-405D-B4F7-FC2ACACCD7EE}" srcOrd="3" destOrd="0" parTransId="{39A21CF5-1519-4A4F-BD46-E32F47855487}" sibTransId="{8340BFCB-4B40-4A89-970D-46E63E805BC0}"/>
    <dgm:cxn modelId="{19F034AD-05A2-4D20-8215-7E925A0D61AF}" type="presOf" srcId="{1CA26B74-3831-47B7-89A0-17EDA447AA37}" destId="{91C5E917-2128-4663-969D-4E9C1D00C1FA}" srcOrd="0" destOrd="0" presId="urn:microsoft.com/office/officeart/2018/2/layout/IconVerticalSolidList"/>
    <dgm:cxn modelId="{86A0F3BC-CC57-49FD-B327-56CC43085452}" type="presOf" srcId="{66DCC272-44F8-405D-B4F7-FC2ACACCD7EE}" destId="{99C41DA3-8CF6-4560-9D0C-4FFA7B24FC0B}" srcOrd="0" destOrd="0" presId="urn:microsoft.com/office/officeart/2018/2/layout/IconVerticalSolidList"/>
    <dgm:cxn modelId="{8D3E5BC5-48EE-45A8-B245-FACCD237D393}" type="presOf" srcId="{46C9BB45-FC77-429D-828D-64C09AA1C42B}" destId="{3C78E05B-F931-425D-BA2D-199B6A7C8844}" srcOrd="0" destOrd="0" presId="urn:microsoft.com/office/officeart/2018/2/layout/IconVerticalSolidList"/>
    <dgm:cxn modelId="{60E056D9-E96D-45D6-B1CC-BA3DC7CAD7C4}" type="presOf" srcId="{A7A32B96-D1F7-4A34-8817-9A5DF2C85BA2}" destId="{9182BCB5-CCAC-4C54-96A2-93E53BFC3892}" srcOrd="0" destOrd="0" presId="urn:microsoft.com/office/officeart/2018/2/layout/IconVerticalSolidList"/>
    <dgm:cxn modelId="{929C65E2-23E6-46E8-A90B-A06CA763658F}" srcId="{C1B6A8A8-E586-4EC8-8088-6575CF9B52C0}" destId="{1CA26B74-3831-47B7-89A0-17EDA447AA37}" srcOrd="1" destOrd="0" parTransId="{8FA89496-E206-440F-AFE3-8D13BEACEC5B}" sibTransId="{3116A468-D7CE-46A0-AC78-7CF9A29408FF}"/>
    <dgm:cxn modelId="{F6798EFA-D25C-46E7-A416-1AABBEC7FCE4}" srcId="{C1B6A8A8-E586-4EC8-8088-6575CF9B52C0}" destId="{46C9BB45-FC77-429D-828D-64C09AA1C42B}" srcOrd="2" destOrd="0" parTransId="{DE4FC9FD-C717-42B4-ADD7-91D871E323DC}" sibTransId="{28676841-3747-4CAC-A1F4-0EA57A631CFD}"/>
    <dgm:cxn modelId="{13B11D10-A0CB-4CDE-A137-E30F23DE2072}" type="presParOf" srcId="{DFF913E7-6B6D-4FE3-92D1-4B54CC02F761}" destId="{DF641A2E-9509-485C-8260-366774B223EA}" srcOrd="0" destOrd="0" presId="urn:microsoft.com/office/officeart/2018/2/layout/IconVerticalSolidList"/>
    <dgm:cxn modelId="{4BF4ACF0-F3BB-46E5-BBD3-48B1BA79938B}" type="presParOf" srcId="{DF641A2E-9509-485C-8260-366774B223EA}" destId="{5F81E75D-ADD4-4F82-AD4B-9C15BD73949C}" srcOrd="0" destOrd="0" presId="urn:microsoft.com/office/officeart/2018/2/layout/IconVerticalSolidList"/>
    <dgm:cxn modelId="{5E7E8BAB-404F-437A-BAB7-83AA83F0B84F}" type="presParOf" srcId="{DF641A2E-9509-485C-8260-366774B223EA}" destId="{D7CFF4DF-9584-4726-B075-242900664FA4}" srcOrd="1" destOrd="0" presId="urn:microsoft.com/office/officeart/2018/2/layout/IconVerticalSolidList"/>
    <dgm:cxn modelId="{5E48997A-D043-4884-98D4-F74ADFFA1F25}" type="presParOf" srcId="{DF641A2E-9509-485C-8260-366774B223EA}" destId="{38E0EEEF-3DF4-432B-BD74-03079B1D68F8}" srcOrd="2" destOrd="0" presId="urn:microsoft.com/office/officeart/2018/2/layout/IconVerticalSolidList"/>
    <dgm:cxn modelId="{65788E11-068C-4D9E-B9C5-990273D596FB}" type="presParOf" srcId="{DF641A2E-9509-485C-8260-366774B223EA}" destId="{9182BCB5-CCAC-4C54-96A2-93E53BFC3892}" srcOrd="3" destOrd="0" presId="urn:microsoft.com/office/officeart/2018/2/layout/IconVerticalSolidList"/>
    <dgm:cxn modelId="{38B31131-7033-49AF-A21A-FCC503B33CC9}" type="presParOf" srcId="{DFF913E7-6B6D-4FE3-92D1-4B54CC02F761}" destId="{7CAA827C-F960-4DF8-A615-3100E6F93D75}" srcOrd="1" destOrd="0" presId="urn:microsoft.com/office/officeart/2018/2/layout/IconVerticalSolidList"/>
    <dgm:cxn modelId="{E9604004-EF79-44B6-90A8-1369C2646C8E}" type="presParOf" srcId="{DFF913E7-6B6D-4FE3-92D1-4B54CC02F761}" destId="{BEF1E84C-A9A3-470B-869E-74FC37FB8BD9}" srcOrd="2" destOrd="0" presId="urn:microsoft.com/office/officeart/2018/2/layout/IconVerticalSolidList"/>
    <dgm:cxn modelId="{A874E046-3B59-4DBE-BA3B-3971B55517D9}" type="presParOf" srcId="{BEF1E84C-A9A3-470B-869E-74FC37FB8BD9}" destId="{8F72AAC7-A5B6-463B-804F-7BC318C163CE}" srcOrd="0" destOrd="0" presId="urn:microsoft.com/office/officeart/2018/2/layout/IconVerticalSolidList"/>
    <dgm:cxn modelId="{018C3C7D-8F6B-4574-B858-7428C632E678}" type="presParOf" srcId="{BEF1E84C-A9A3-470B-869E-74FC37FB8BD9}" destId="{FF4D6D62-E585-44E3-A4DA-4C8E9A8D0A3E}" srcOrd="1" destOrd="0" presId="urn:microsoft.com/office/officeart/2018/2/layout/IconVerticalSolidList"/>
    <dgm:cxn modelId="{CB557BE9-733F-453B-981F-23A8BC512F13}" type="presParOf" srcId="{BEF1E84C-A9A3-470B-869E-74FC37FB8BD9}" destId="{5F6A749D-DAE3-4990-81A3-E13DD6490515}" srcOrd="2" destOrd="0" presId="urn:microsoft.com/office/officeart/2018/2/layout/IconVerticalSolidList"/>
    <dgm:cxn modelId="{7C1D39DF-0EC9-4C34-B59E-837164473484}" type="presParOf" srcId="{BEF1E84C-A9A3-470B-869E-74FC37FB8BD9}" destId="{91C5E917-2128-4663-969D-4E9C1D00C1FA}" srcOrd="3" destOrd="0" presId="urn:microsoft.com/office/officeart/2018/2/layout/IconVerticalSolidList"/>
    <dgm:cxn modelId="{F4E27C8F-783C-4273-9100-264ACCA8B4D0}" type="presParOf" srcId="{DFF913E7-6B6D-4FE3-92D1-4B54CC02F761}" destId="{914DCEA8-11BE-408D-A732-B2BDA2161734}" srcOrd="3" destOrd="0" presId="urn:microsoft.com/office/officeart/2018/2/layout/IconVerticalSolidList"/>
    <dgm:cxn modelId="{706C1CB2-D075-4081-9C51-A9E7D84630D2}" type="presParOf" srcId="{DFF913E7-6B6D-4FE3-92D1-4B54CC02F761}" destId="{09F9172E-EA68-48D3-8B4B-A8C97CBD5585}" srcOrd="4" destOrd="0" presId="urn:microsoft.com/office/officeart/2018/2/layout/IconVerticalSolidList"/>
    <dgm:cxn modelId="{0C4F453F-1B3E-4C4C-83FE-9C7F2A486387}" type="presParOf" srcId="{09F9172E-EA68-48D3-8B4B-A8C97CBD5585}" destId="{B35EC1A2-BFDB-4A5C-A260-ED829C36192A}" srcOrd="0" destOrd="0" presId="urn:microsoft.com/office/officeart/2018/2/layout/IconVerticalSolidList"/>
    <dgm:cxn modelId="{2C376946-5027-4C16-8FF7-4B137B47B1C4}" type="presParOf" srcId="{09F9172E-EA68-48D3-8B4B-A8C97CBD5585}" destId="{BF7DC126-7C6B-4EEB-9B1E-D7762C951762}" srcOrd="1" destOrd="0" presId="urn:microsoft.com/office/officeart/2018/2/layout/IconVerticalSolidList"/>
    <dgm:cxn modelId="{63D8D0AB-C0E3-454F-B13C-E3054DD6B0BB}" type="presParOf" srcId="{09F9172E-EA68-48D3-8B4B-A8C97CBD5585}" destId="{DC1800B6-778B-4666-AC89-22ED5FDAD73C}" srcOrd="2" destOrd="0" presId="urn:microsoft.com/office/officeart/2018/2/layout/IconVerticalSolidList"/>
    <dgm:cxn modelId="{B3825F73-7BA8-40CD-B351-C68B55A509DE}" type="presParOf" srcId="{09F9172E-EA68-48D3-8B4B-A8C97CBD5585}" destId="{3C78E05B-F931-425D-BA2D-199B6A7C8844}" srcOrd="3" destOrd="0" presId="urn:microsoft.com/office/officeart/2018/2/layout/IconVerticalSolidList"/>
    <dgm:cxn modelId="{3826BFDE-DA96-4024-A723-EB66E4FA71EE}" type="presParOf" srcId="{DFF913E7-6B6D-4FE3-92D1-4B54CC02F761}" destId="{E31273C1-AFCE-4124-9893-8543FD5CB720}" srcOrd="5" destOrd="0" presId="urn:microsoft.com/office/officeart/2018/2/layout/IconVerticalSolidList"/>
    <dgm:cxn modelId="{6A9ED27B-FD43-4DD3-A2C1-C941CB70E938}" type="presParOf" srcId="{DFF913E7-6B6D-4FE3-92D1-4B54CC02F761}" destId="{F9C1561A-5B1B-42EF-9C4E-99E9EFAEB066}" srcOrd="6" destOrd="0" presId="urn:microsoft.com/office/officeart/2018/2/layout/IconVerticalSolidList"/>
    <dgm:cxn modelId="{CE9D7FDB-B236-4549-88CC-C2E8E44E6AD6}" type="presParOf" srcId="{F9C1561A-5B1B-42EF-9C4E-99E9EFAEB066}" destId="{A439485A-43F7-48E2-A7EC-CC365876C758}" srcOrd="0" destOrd="0" presId="urn:microsoft.com/office/officeart/2018/2/layout/IconVerticalSolidList"/>
    <dgm:cxn modelId="{D94C58C2-2841-4AA2-A009-3C792E272320}" type="presParOf" srcId="{F9C1561A-5B1B-42EF-9C4E-99E9EFAEB066}" destId="{D06CB2B5-65FC-4571-940D-784BE5781AD9}" srcOrd="1" destOrd="0" presId="urn:microsoft.com/office/officeart/2018/2/layout/IconVerticalSolidList"/>
    <dgm:cxn modelId="{E2587DC0-29B3-42A6-9CAB-F9CF6B45E69D}" type="presParOf" srcId="{F9C1561A-5B1B-42EF-9C4E-99E9EFAEB066}" destId="{96B58976-2A1A-4E3C-BAAD-23E5EBB4CB5A}" srcOrd="2" destOrd="0" presId="urn:microsoft.com/office/officeart/2018/2/layout/IconVerticalSolidList"/>
    <dgm:cxn modelId="{8CC74164-6E60-420B-880E-DC66B5276770}" type="presParOf" srcId="{F9C1561A-5B1B-42EF-9C4E-99E9EFAEB066}" destId="{99C41DA3-8CF6-4560-9D0C-4FFA7B24FC0B}"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2FBE152B-E7BE-42E3-9B48-3EA847C219F0}" type="doc">
      <dgm:prSet loTypeId="urn:microsoft.com/office/officeart/2018/5/layout/IconCircleLabelList" loCatId="icon" qsTypeId="urn:microsoft.com/office/officeart/2005/8/quickstyle/simple1" qsCatId="simple" csTypeId="urn:microsoft.com/office/officeart/2005/8/colors/accent1_2" csCatId="accent1" phldr="1"/>
      <dgm:spPr/>
      <dgm:t>
        <a:bodyPr/>
        <a:lstStyle/>
        <a:p>
          <a:endParaRPr lang="en-US"/>
        </a:p>
      </dgm:t>
    </dgm:pt>
    <dgm:pt modelId="{1339D98D-8D6B-4F59-9AA3-B32171A11ED7}">
      <dgm:prSet custT="1"/>
      <dgm:spPr/>
      <dgm:t>
        <a:bodyPr/>
        <a:lstStyle/>
        <a:p>
          <a:pPr>
            <a:lnSpc>
              <a:spcPct val="100000"/>
            </a:lnSpc>
            <a:defRPr cap="all"/>
          </a:pPr>
          <a:r>
            <a:rPr lang="en-US" sz="2200" cap="none" baseline="0" dirty="0">
              <a:latin typeface="Arial" panose="020B0604020202020204" pitchFamily="34" charset="0"/>
              <a:cs typeface="Arial" panose="020B0604020202020204" pitchFamily="34" charset="0"/>
            </a:rPr>
            <a:t>Manage time</a:t>
          </a:r>
        </a:p>
      </dgm:t>
    </dgm:pt>
    <dgm:pt modelId="{E99FEB89-4CC6-4B60-BDEE-AA9EC350BDDD}" type="parTrans" cxnId="{54456821-626A-4F59-BE65-A39AAC1CD6CE}">
      <dgm:prSet/>
      <dgm:spPr/>
      <dgm:t>
        <a:bodyPr/>
        <a:lstStyle/>
        <a:p>
          <a:endParaRPr lang="en-US" sz="2200" cap="none" baseline="0">
            <a:latin typeface="Arial" panose="020B0604020202020204" pitchFamily="34" charset="0"/>
            <a:cs typeface="Arial" panose="020B0604020202020204" pitchFamily="34" charset="0"/>
          </a:endParaRPr>
        </a:p>
      </dgm:t>
    </dgm:pt>
    <dgm:pt modelId="{46228B8A-E078-4C11-8FF9-4F7F5B0BC98D}" type="sibTrans" cxnId="{54456821-626A-4F59-BE65-A39AAC1CD6CE}">
      <dgm:prSet/>
      <dgm:spPr/>
      <dgm:t>
        <a:bodyPr/>
        <a:lstStyle/>
        <a:p>
          <a:endParaRPr lang="en-US" sz="2200" cap="none" baseline="0">
            <a:latin typeface="Arial" panose="020B0604020202020204" pitchFamily="34" charset="0"/>
            <a:cs typeface="Arial" panose="020B0604020202020204" pitchFamily="34" charset="0"/>
          </a:endParaRPr>
        </a:p>
      </dgm:t>
    </dgm:pt>
    <dgm:pt modelId="{BF8B5BED-39DB-4AE4-9D1A-FAAE18AB68BD}">
      <dgm:prSet custT="1"/>
      <dgm:spPr/>
      <dgm:t>
        <a:bodyPr/>
        <a:lstStyle/>
        <a:p>
          <a:pPr>
            <a:lnSpc>
              <a:spcPct val="100000"/>
            </a:lnSpc>
            <a:defRPr cap="all"/>
          </a:pPr>
          <a:r>
            <a:rPr lang="en-US" sz="2200" cap="none" baseline="0" dirty="0">
              <a:latin typeface="Arial" panose="020B0604020202020204" pitchFamily="34" charset="0"/>
              <a:cs typeface="Arial" panose="020B0604020202020204" pitchFamily="34" charset="0"/>
            </a:rPr>
            <a:t>Encourage informality</a:t>
          </a:r>
        </a:p>
      </dgm:t>
    </dgm:pt>
    <dgm:pt modelId="{5926BA0D-FE40-4431-ACCD-547D8A5F77A6}" type="parTrans" cxnId="{96809137-8463-4400-BEFA-7881E61D7B78}">
      <dgm:prSet/>
      <dgm:spPr/>
      <dgm:t>
        <a:bodyPr/>
        <a:lstStyle/>
        <a:p>
          <a:endParaRPr lang="en-US" sz="2200" cap="none" baseline="0">
            <a:latin typeface="Arial" panose="020B0604020202020204" pitchFamily="34" charset="0"/>
            <a:cs typeface="Arial" panose="020B0604020202020204" pitchFamily="34" charset="0"/>
          </a:endParaRPr>
        </a:p>
      </dgm:t>
    </dgm:pt>
    <dgm:pt modelId="{DA18F893-C065-4BEE-848B-88A09814BDD6}" type="sibTrans" cxnId="{96809137-8463-4400-BEFA-7881E61D7B78}">
      <dgm:prSet/>
      <dgm:spPr/>
      <dgm:t>
        <a:bodyPr/>
        <a:lstStyle/>
        <a:p>
          <a:endParaRPr lang="en-US" sz="2200" cap="none" baseline="0">
            <a:latin typeface="Arial" panose="020B0604020202020204" pitchFamily="34" charset="0"/>
            <a:cs typeface="Arial" panose="020B0604020202020204" pitchFamily="34" charset="0"/>
          </a:endParaRPr>
        </a:p>
      </dgm:t>
    </dgm:pt>
    <dgm:pt modelId="{CFF62FA0-F39E-4BDB-89C3-510B208F967D}">
      <dgm:prSet custT="1"/>
      <dgm:spPr/>
      <dgm:t>
        <a:bodyPr/>
        <a:lstStyle/>
        <a:p>
          <a:pPr>
            <a:lnSpc>
              <a:spcPct val="100000"/>
            </a:lnSpc>
            <a:defRPr cap="all"/>
          </a:pPr>
          <a:r>
            <a:rPr lang="en-US" sz="2200" cap="none" baseline="0" dirty="0">
              <a:latin typeface="Arial" panose="020B0604020202020204" pitchFamily="34" charset="0"/>
              <a:cs typeface="Arial" panose="020B0604020202020204" pitchFamily="34" charset="0"/>
            </a:rPr>
            <a:t>Break up text</a:t>
          </a:r>
        </a:p>
      </dgm:t>
    </dgm:pt>
    <dgm:pt modelId="{EA587F75-53BB-4CB5-A3AC-98444E0F8C9E}" type="parTrans" cxnId="{E922AFAF-9021-48D3-87CD-49F9A249A271}">
      <dgm:prSet/>
      <dgm:spPr/>
      <dgm:t>
        <a:bodyPr/>
        <a:lstStyle/>
        <a:p>
          <a:endParaRPr lang="en-US" sz="2200" cap="none" baseline="0">
            <a:latin typeface="Arial" panose="020B0604020202020204" pitchFamily="34" charset="0"/>
            <a:cs typeface="Arial" panose="020B0604020202020204" pitchFamily="34" charset="0"/>
          </a:endParaRPr>
        </a:p>
      </dgm:t>
    </dgm:pt>
    <dgm:pt modelId="{E4DBBF27-1DBB-495D-840E-DD99BBE6E3D5}" type="sibTrans" cxnId="{E922AFAF-9021-48D3-87CD-49F9A249A271}">
      <dgm:prSet/>
      <dgm:spPr/>
      <dgm:t>
        <a:bodyPr/>
        <a:lstStyle/>
        <a:p>
          <a:endParaRPr lang="en-US" sz="2200" cap="none" baseline="0">
            <a:latin typeface="Arial" panose="020B0604020202020204" pitchFamily="34" charset="0"/>
            <a:cs typeface="Arial" panose="020B0604020202020204" pitchFamily="34" charset="0"/>
          </a:endParaRPr>
        </a:p>
      </dgm:t>
    </dgm:pt>
    <dgm:pt modelId="{193FA2BC-8847-4910-8847-101FAFC1D0F2}">
      <dgm:prSet custT="1"/>
      <dgm:spPr/>
      <dgm:t>
        <a:bodyPr/>
        <a:lstStyle/>
        <a:p>
          <a:pPr>
            <a:lnSpc>
              <a:spcPct val="100000"/>
            </a:lnSpc>
            <a:defRPr cap="all"/>
          </a:pPr>
          <a:r>
            <a:rPr lang="en-US" sz="2200" cap="none" baseline="0" dirty="0">
              <a:latin typeface="Arial" panose="020B0604020202020204" pitchFamily="34" charset="0"/>
              <a:cs typeface="Arial" panose="020B0604020202020204" pitchFamily="34" charset="0"/>
            </a:rPr>
            <a:t>Clarify moves</a:t>
          </a:r>
        </a:p>
      </dgm:t>
    </dgm:pt>
    <dgm:pt modelId="{40CB86E6-C7CB-478E-AC0E-8FF589492BEC}" type="parTrans" cxnId="{BFB1B350-0ED0-4635-A063-73B4EC92DB2A}">
      <dgm:prSet/>
      <dgm:spPr/>
      <dgm:t>
        <a:bodyPr/>
        <a:lstStyle/>
        <a:p>
          <a:endParaRPr lang="en-US" sz="2200" cap="none" baseline="0">
            <a:latin typeface="Arial" panose="020B0604020202020204" pitchFamily="34" charset="0"/>
            <a:cs typeface="Arial" panose="020B0604020202020204" pitchFamily="34" charset="0"/>
          </a:endParaRPr>
        </a:p>
      </dgm:t>
    </dgm:pt>
    <dgm:pt modelId="{1220DF98-D310-4781-B52F-6F53A92EFB83}" type="sibTrans" cxnId="{BFB1B350-0ED0-4635-A063-73B4EC92DB2A}">
      <dgm:prSet/>
      <dgm:spPr/>
      <dgm:t>
        <a:bodyPr/>
        <a:lstStyle/>
        <a:p>
          <a:endParaRPr lang="en-US" sz="2200" cap="none" baseline="0">
            <a:latin typeface="Arial" panose="020B0604020202020204" pitchFamily="34" charset="0"/>
            <a:cs typeface="Arial" panose="020B0604020202020204" pitchFamily="34" charset="0"/>
          </a:endParaRPr>
        </a:p>
      </dgm:t>
    </dgm:pt>
    <dgm:pt modelId="{5C873BBE-AA8A-4346-BEC8-9554C554BAF2}" type="pres">
      <dgm:prSet presAssocID="{2FBE152B-E7BE-42E3-9B48-3EA847C219F0}" presName="root" presStyleCnt="0">
        <dgm:presLayoutVars>
          <dgm:dir/>
          <dgm:resizeHandles val="exact"/>
        </dgm:presLayoutVars>
      </dgm:prSet>
      <dgm:spPr/>
    </dgm:pt>
    <dgm:pt modelId="{53037EFE-DCCB-4B40-91CC-3E8EE957F3D6}" type="pres">
      <dgm:prSet presAssocID="{1339D98D-8D6B-4F59-9AA3-B32171A11ED7}" presName="compNode" presStyleCnt="0"/>
      <dgm:spPr/>
    </dgm:pt>
    <dgm:pt modelId="{FE5F338F-48A6-467B-8715-1F26882CC5B1}" type="pres">
      <dgm:prSet presAssocID="{1339D98D-8D6B-4F59-9AA3-B32171A11ED7}" presName="iconBgRect" presStyleLbl="bgShp" presStyleIdx="0" presStyleCnt="4"/>
      <dgm:spPr>
        <a:solidFill>
          <a:schemeClr val="accent5">
            <a:lumMod val="20000"/>
            <a:lumOff val="80000"/>
          </a:schemeClr>
        </a:solidFill>
      </dgm:spPr>
    </dgm:pt>
    <dgm:pt modelId="{4A1B5947-49C6-4926-BB62-057AC0118ED1}" type="pres">
      <dgm:prSet presAssocID="{1339D98D-8D6B-4F59-9AA3-B32171A11ED7}" presName="iconRect" presStyleLbl="node1" presStyleIdx="0" presStyleCnt="4"/>
      <dgm:spPr>
        <a:blipFill>
          <a:blip xmlns:r="http://schemas.openxmlformats.org/officeDocument/2006/relationships" r:embed="rId1">
            <a:extLst>
              <a:ext uri="{96DAC541-7B7A-43D3-8B79-37D633B846F1}">
                <asvg:svgBlip xmlns:asvg="http://schemas.microsoft.com/office/drawing/2016/SVG/main" r:embed="rId2"/>
              </a:ext>
            </a:extLst>
          </a:blip>
          <a:srcRect/>
          <a:stretch>
            <a:fillRect/>
          </a:stretch>
        </a:blipFill>
        <a:ln>
          <a:noFill/>
        </a:ln>
      </dgm:spPr>
      <dgm:extLst>
        <a:ext uri="{E40237B7-FDA0-4F09-8148-C483321AD2D9}">
          <dgm14:cNvPr xmlns:dgm14="http://schemas.microsoft.com/office/drawing/2010/diagram" id="0" name="" descr="Hourglass"/>
        </a:ext>
      </dgm:extLst>
    </dgm:pt>
    <dgm:pt modelId="{068C3FC7-53CD-40A2-851C-7E1B61F7DE8F}" type="pres">
      <dgm:prSet presAssocID="{1339D98D-8D6B-4F59-9AA3-B32171A11ED7}" presName="spaceRect" presStyleCnt="0"/>
      <dgm:spPr/>
    </dgm:pt>
    <dgm:pt modelId="{7B284862-A213-494C-84C5-40874D8967CA}" type="pres">
      <dgm:prSet presAssocID="{1339D98D-8D6B-4F59-9AA3-B32171A11ED7}" presName="textRect" presStyleLbl="revTx" presStyleIdx="0" presStyleCnt="4">
        <dgm:presLayoutVars>
          <dgm:chMax val="1"/>
          <dgm:chPref val="1"/>
        </dgm:presLayoutVars>
      </dgm:prSet>
      <dgm:spPr/>
    </dgm:pt>
    <dgm:pt modelId="{CC964DAF-FB1A-4E30-8EDC-994CA0CFF044}" type="pres">
      <dgm:prSet presAssocID="{46228B8A-E078-4C11-8FF9-4F7F5B0BC98D}" presName="sibTrans" presStyleCnt="0"/>
      <dgm:spPr/>
    </dgm:pt>
    <dgm:pt modelId="{B5D85DDA-83B9-4C06-9BAC-1149AD364601}" type="pres">
      <dgm:prSet presAssocID="{193FA2BC-8847-4910-8847-101FAFC1D0F2}" presName="compNode" presStyleCnt="0"/>
      <dgm:spPr/>
    </dgm:pt>
    <dgm:pt modelId="{B89ADC43-BA3C-403A-B5DE-BD35C987B26A}" type="pres">
      <dgm:prSet presAssocID="{193FA2BC-8847-4910-8847-101FAFC1D0F2}" presName="iconBgRect" presStyleLbl="bgShp" presStyleIdx="1" presStyleCnt="4"/>
      <dgm:spPr>
        <a:solidFill>
          <a:schemeClr val="accent5">
            <a:lumMod val="20000"/>
            <a:lumOff val="80000"/>
          </a:schemeClr>
        </a:solidFill>
      </dgm:spPr>
    </dgm:pt>
    <dgm:pt modelId="{E1FDB103-2DEC-4965-88BA-3C99191F5FB7}" type="pres">
      <dgm:prSet presAssocID="{193FA2BC-8847-4910-8847-101FAFC1D0F2}" presName="iconRect" presStyleLbl="node1" presStyleIdx="1" presStyleCnt="4"/>
      <dgm:spPr>
        <a:blipFill>
          <a:blip xmlns:r="http://schemas.openxmlformats.org/officeDocument/2006/relationships" r:embed="rId3">
            <a:extLst>
              <a:ext uri="{96DAC541-7B7A-43D3-8B79-37D633B846F1}">
                <asvg:svgBlip xmlns:asvg="http://schemas.microsoft.com/office/drawing/2016/SVG/main" r:embed="rId4"/>
              </a:ext>
            </a:extLst>
          </a:blip>
          <a:srcRect/>
          <a:stretch>
            <a:fillRect/>
          </a:stretch>
        </a:blipFill>
        <a:ln>
          <a:noFill/>
        </a:ln>
      </dgm:spPr>
      <dgm:extLst>
        <a:ext uri="{E40237B7-FDA0-4F09-8148-C483321AD2D9}">
          <dgm14:cNvPr xmlns:dgm14="http://schemas.microsoft.com/office/drawing/2010/diagram" id="0" name="" descr="Footsteps moving"/>
        </a:ext>
      </dgm:extLst>
    </dgm:pt>
    <dgm:pt modelId="{3703069F-4CA8-4C5A-83B7-7A1D470052CF}" type="pres">
      <dgm:prSet presAssocID="{193FA2BC-8847-4910-8847-101FAFC1D0F2}" presName="spaceRect" presStyleCnt="0"/>
      <dgm:spPr/>
    </dgm:pt>
    <dgm:pt modelId="{E3779B21-4192-44F7-93A1-E36BEE9A89AF}" type="pres">
      <dgm:prSet presAssocID="{193FA2BC-8847-4910-8847-101FAFC1D0F2}" presName="textRect" presStyleLbl="revTx" presStyleIdx="1" presStyleCnt="4">
        <dgm:presLayoutVars>
          <dgm:chMax val="1"/>
          <dgm:chPref val="1"/>
        </dgm:presLayoutVars>
      </dgm:prSet>
      <dgm:spPr/>
    </dgm:pt>
    <dgm:pt modelId="{3C812A2E-2AA6-4FAC-BA57-54C68E56FCBD}" type="pres">
      <dgm:prSet presAssocID="{1220DF98-D310-4781-B52F-6F53A92EFB83}" presName="sibTrans" presStyleCnt="0"/>
      <dgm:spPr/>
    </dgm:pt>
    <dgm:pt modelId="{6F9AADBE-303E-4995-AC23-47C6C0796CC5}" type="pres">
      <dgm:prSet presAssocID="{CFF62FA0-F39E-4BDB-89C3-510B208F967D}" presName="compNode" presStyleCnt="0"/>
      <dgm:spPr/>
    </dgm:pt>
    <dgm:pt modelId="{1C29AB93-9954-4775-A46C-9F07A17F05D9}" type="pres">
      <dgm:prSet presAssocID="{CFF62FA0-F39E-4BDB-89C3-510B208F967D}" presName="iconBgRect" presStyleLbl="bgShp" presStyleIdx="2" presStyleCnt="4"/>
      <dgm:spPr>
        <a:solidFill>
          <a:schemeClr val="accent5">
            <a:lumMod val="20000"/>
            <a:lumOff val="80000"/>
          </a:schemeClr>
        </a:solidFill>
      </dgm:spPr>
    </dgm:pt>
    <dgm:pt modelId="{19A93051-A546-45D2-9148-EE7BA219A723}" type="pres">
      <dgm:prSet presAssocID="{CFF62FA0-F39E-4BDB-89C3-510B208F967D}"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a:blipFill>
        <a:ln>
          <a:noFill/>
        </a:ln>
      </dgm:spPr>
      <dgm:extLst>
        <a:ext uri="{E40237B7-FDA0-4F09-8148-C483321AD2D9}">
          <dgm14:cNvPr xmlns:dgm14="http://schemas.microsoft.com/office/drawing/2010/diagram" id="0" name="" descr="Scissors"/>
        </a:ext>
      </dgm:extLst>
    </dgm:pt>
    <dgm:pt modelId="{7E300412-E624-45E4-8DD9-96E3A77715FC}" type="pres">
      <dgm:prSet presAssocID="{CFF62FA0-F39E-4BDB-89C3-510B208F967D}" presName="spaceRect" presStyleCnt="0"/>
      <dgm:spPr/>
    </dgm:pt>
    <dgm:pt modelId="{A258DC1F-AC8D-47EA-800C-62764FDD14B6}" type="pres">
      <dgm:prSet presAssocID="{CFF62FA0-F39E-4BDB-89C3-510B208F967D}" presName="textRect" presStyleLbl="revTx" presStyleIdx="2" presStyleCnt="4">
        <dgm:presLayoutVars>
          <dgm:chMax val="1"/>
          <dgm:chPref val="1"/>
        </dgm:presLayoutVars>
      </dgm:prSet>
      <dgm:spPr/>
    </dgm:pt>
    <dgm:pt modelId="{7C64BDD4-26C8-477D-BD2A-18D0717DB084}" type="pres">
      <dgm:prSet presAssocID="{E4DBBF27-1DBB-495D-840E-DD99BBE6E3D5}" presName="sibTrans" presStyleCnt="0"/>
      <dgm:spPr/>
    </dgm:pt>
    <dgm:pt modelId="{D2356DF0-B237-4E16-B8FC-C7A67B608278}" type="pres">
      <dgm:prSet presAssocID="{BF8B5BED-39DB-4AE4-9D1A-FAAE18AB68BD}" presName="compNode" presStyleCnt="0"/>
      <dgm:spPr/>
    </dgm:pt>
    <dgm:pt modelId="{9445310F-5B86-4A02-846A-3D96E6F33DF3}" type="pres">
      <dgm:prSet presAssocID="{BF8B5BED-39DB-4AE4-9D1A-FAAE18AB68BD}" presName="iconBgRect" presStyleLbl="bgShp" presStyleIdx="3" presStyleCnt="4"/>
      <dgm:spPr>
        <a:solidFill>
          <a:schemeClr val="accent5">
            <a:lumMod val="20000"/>
            <a:lumOff val="80000"/>
          </a:schemeClr>
        </a:solidFill>
      </dgm:spPr>
    </dgm:pt>
    <dgm:pt modelId="{5C3BD786-5121-48EF-BE86-CCE891DE3200}" type="pres">
      <dgm:prSet presAssocID="{BF8B5BED-39DB-4AE4-9D1A-FAAE18AB68BD}" presName="iconRect" presStyleLbl="node1" presStyleIdx="3" presStyleCnt="4"/>
      <dgm:spPr>
        <a:blipFill>
          <a:blip xmlns:r="http://schemas.openxmlformats.org/officeDocument/2006/relationships" r:embed="rId7">
            <a:extLst>
              <a:ext uri="{96DAC541-7B7A-43D3-8B79-37D633B846F1}">
                <asvg:svgBlip xmlns:asvg="http://schemas.microsoft.com/office/drawing/2016/SVG/main" r:embed="rId8"/>
              </a:ext>
            </a:extLst>
          </a:blip>
          <a:srcRect/>
          <a:stretch>
            <a:fillRect/>
          </a:stretch>
        </a:blipFill>
        <a:ln>
          <a:noFill/>
        </a:ln>
      </dgm:spPr>
      <dgm:extLst>
        <a:ext uri="{E40237B7-FDA0-4F09-8148-C483321AD2D9}">
          <dgm14:cNvPr xmlns:dgm14="http://schemas.microsoft.com/office/drawing/2010/diagram" id="0" name="" descr="Smiley face"/>
        </a:ext>
      </dgm:extLst>
    </dgm:pt>
    <dgm:pt modelId="{8C055932-4101-40B4-84D0-7156CB57BBA9}" type="pres">
      <dgm:prSet presAssocID="{BF8B5BED-39DB-4AE4-9D1A-FAAE18AB68BD}" presName="spaceRect" presStyleCnt="0"/>
      <dgm:spPr/>
    </dgm:pt>
    <dgm:pt modelId="{0FF6A7B0-2000-4A72-8914-170EC30A057A}" type="pres">
      <dgm:prSet presAssocID="{BF8B5BED-39DB-4AE4-9D1A-FAAE18AB68BD}" presName="textRect" presStyleLbl="revTx" presStyleIdx="3" presStyleCnt="4">
        <dgm:presLayoutVars>
          <dgm:chMax val="1"/>
          <dgm:chPref val="1"/>
        </dgm:presLayoutVars>
      </dgm:prSet>
      <dgm:spPr/>
    </dgm:pt>
  </dgm:ptLst>
  <dgm:cxnLst>
    <dgm:cxn modelId="{54456821-626A-4F59-BE65-A39AAC1CD6CE}" srcId="{2FBE152B-E7BE-42E3-9B48-3EA847C219F0}" destId="{1339D98D-8D6B-4F59-9AA3-B32171A11ED7}" srcOrd="0" destOrd="0" parTransId="{E99FEB89-4CC6-4B60-BDEE-AA9EC350BDDD}" sibTransId="{46228B8A-E078-4C11-8FF9-4F7F5B0BC98D}"/>
    <dgm:cxn modelId="{96809137-8463-4400-BEFA-7881E61D7B78}" srcId="{2FBE152B-E7BE-42E3-9B48-3EA847C219F0}" destId="{BF8B5BED-39DB-4AE4-9D1A-FAAE18AB68BD}" srcOrd="3" destOrd="0" parTransId="{5926BA0D-FE40-4431-ACCD-547D8A5F77A6}" sibTransId="{DA18F893-C065-4BEE-848B-88A09814BDD6}"/>
    <dgm:cxn modelId="{B492E637-474F-4B31-BFC8-AED5BF37CEC6}" type="presOf" srcId="{BF8B5BED-39DB-4AE4-9D1A-FAAE18AB68BD}" destId="{0FF6A7B0-2000-4A72-8914-170EC30A057A}" srcOrd="0" destOrd="0" presId="urn:microsoft.com/office/officeart/2018/5/layout/IconCircleLabelList"/>
    <dgm:cxn modelId="{184F5F4D-9AAD-4F5D-AF86-CACD1A488D6E}" type="presOf" srcId="{1339D98D-8D6B-4F59-9AA3-B32171A11ED7}" destId="{7B284862-A213-494C-84C5-40874D8967CA}" srcOrd="0" destOrd="0" presId="urn:microsoft.com/office/officeart/2018/5/layout/IconCircleLabelList"/>
    <dgm:cxn modelId="{D0BCE96E-65DF-45BC-B3D9-42540993B6DE}" type="presOf" srcId="{193FA2BC-8847-4910-8847-101FAFC1D0F2}" destId="{E3779B21-4192-44F7-93A1-E36BEE9A89AF}" srcOrd="0" destOrd="0" presId="urn:microsoft.com/office/officeart/2018/5/layout/IconCircleLabelList"/>
    <dgm:cxn modelId="{BFB1B350-0ED0-4635-A063-73B4EC92DB2A}" srcId="{2FBE152B-E7BE-42E3-9B48-3EA847C219F0}" destId="{193FA2BC-8847-4910-8847-101FAFC1D0F2}" srcOrd="1" destOrd="0" parTransId="{40CB86E6-C7CB-478E-AC0E-8FF589492BEC}" sibTransId="{1220DF98-D310-4781-B52F-6F53A92EFB83}"/>
    <dgm:cxn modelId="{C439ED96-11BE-4ECD-9523-8C4464A221C6}" type="presOf" srcId="{CFF62FA0-F39E-4BDB-89C3-510B208F967D}" destId="{A258DC1F-AC8D-47EA-800C-62764FDD14B6}" srcOrd="0" destOrd="0" presId="urn:microsoft.com/office/officeart/2018/5/layout/IconCircleLabelList"/>
    <dgm:cxn modelId="{E922AFAF-9021-48D3-87CD-49F9A249A271}" srcId="{2FBE152B-E7BE-42E3-9B48-3EA847C219F0}" destId="{CFF62FA0-F39E-4BDB-89C3-510B208F967D}" srcOrd="2" destOrd="0" parTransId="{EA587F75-53BB-4CB5-A3AC-98444E0F8C9E}" sibTransId="{E4DBBF27-1DBB-495D-840E-DD99BBE6E3D5}"/>
    <dgm:cxn modelId="{4346E8F0-00EA-46DA-880C-BEF32C0BB553}" type="presOf" srcId="{2FBE152B-E7BE-42E3-9B48-3EA847C219F0}" destId="{5C873BBE-AA8A-4346-BEC8-9554C554BAF2}" srcOrd="0" destOrd="0" presId="urn:microsoft.com/office/officeart/2018/5/layout/IconCircleLabelList"/>
    <dgm:cxn modelId="{FB27E7C6-15CC-4501-82CC-288CC568F584}" type="presParOf" srcId="{5C873BBE-AA8A-4346-BEC8-9554C554BAF2}" destId="{53037EFE-DCCB-4B40-91CC-3E8EE957F3D6}" srcOrd="0" destOrd="0" presId="urn:microsoft.com/office/officeart/2018/5/layout/IconCircleLabelList"/>
    <dgm:cxn modelId="{4D1F6C9C-2C94-4AE4-B934-D3896D66EFE2}" type="presParOf" srcId="{53037EFE-DCCB-4B40-91CC-3E8EE957F3D6}" destId="{FE5F338F-48A6-467B-8715-1F26882CC5B1}" srcOrd="0" destOrd="0" presId="urn:microsoft.com/office/officeart/2018/5/layout/IconCircleLabelList"/>
    <dgm:cxn modelId="{993503FC-EDC0-4BED-8033-673C78A6206E}" type="presParOf" srcId="{53037EFE-DCCB-4B40-91CC-3E8EE957F3D6}" destId="{4A1B5947-49C6-4926-BB62-057AC0118ED1}" srcOrd="1" destOrd="0" presId="urn:microsoft.com/office/officeart/2018/5/layout/IconCircleLabelList"/>
    <dgm:cxn modelId="{05C5F45D-C3F7-479A-BD2D-BF200985AC24}" type="presParOf" srcId="{53037EFE-DCCB-4B40-91CC-3E8EE957F3D6}" destId="{068C3FC7-53CD-40A2-851C-7E1B61F7DE8F}" srcOrd="2" destOrd="0" presId="urn:microsoft.com/office/officeart/2018/5/layout/IconCircleLabelList"/>
    <dgm:cxn modelId="{39096A31-035D-46AC-B8A7-556B05D601E6}" type="presParOf" srcId="{53037EFE-DCCB-4B40-91CC-3E8EE957F3D6}" destId="{7B284862-A213-494C-84C5-40874D8967CA}" srcOrd="3" destOrd="0" presId="urn:microsoft.com/office/officeart/2018/5/layout/IconCircleLabelList"/>
    <dgm:cxn modelId="{3F18E526-9BF2-4B7F-A2E9-89B5993AFC68}" type="presParOf" srcId="{5C873BBE-AA8A-4346-BEC8-9554C554BAF2}" destId="{CC964DAF-FB1A-4E30-8EDC-994CA0CFF044}" srcOrd="1" destOrd="0" presId="urn:microsoft.com/office/officeart/2018/5/layout/IconCircleLabelList"/>
    <dgm:cxn modelId="{7678D801-A27B-4537-81F0-0A295E0F705A}" type="presParOf" srcId="{5C873BBE-AA8A-4346-BEC8-9554C554BAF2}" destId="{B5D85DDA-83B9-4C06-9BAC-1149AD364601}" srcOrd="2" destOrd="0" presId="urn:microsoft.com/office/officeart/2018/5/layout/IconCircleLabelList"/>
    <dgm:cxn modelId="{FA23CFC3-C956-4D75-84E2-4C6A489C03B6}" type="presParOf" srcId="{B5D85DDA-83B9-4C06-9BAC-1149AD364601}" destId="{B89ADC43-BA3C-403A-B5DE-BD35C987B26A}" srcOrd="0" destOrd="0" presId="urn:microsoft.com/office/officeart/2018/5/layout/IconCircleLabelList"/>
    <dgm:cxn modelId="{2966639E-E1BB-49B5-863A-78C5CA5A4065}" type="presParOf" srcId="{B5D85DDA-83B9-4C06-9BAC-1149AD364601}" destId="{E1FDB103-2DEC-4965-88BA-3C99191F5FB7}" srcOrd="1" destOrd="0" presId="urn:microsoft.com/office/officeart/2018/5/layout/IconCircleLabelList"/>
    <dgm:cxn modelId="{B3E368E3-4FC9-4428-98DC-2C124100D428}" type="presParOf" srcId="{B5D85DDA-83B9-4C06-9BAC-1149AD364601}" destId="{3703069F-4CA8-4C5A-83B7-7A1D470052CF}" srcOrd="2" destOrd="0" presId="urn:microsoft.com/office/officeart/2018/5/layout/IconCircleLabelList"/>
    <dgm:cxn modelId="{74B1599E-B1EC-4D5B-BED9-7F13184F4B40}" type="presParOf" srcId="{B5D85DDA-83B9-4C06-9BAC-1149AD364601}" destId="{E3779B21-4192-44F7-93A1-E36BEE9A89AF}" srcOrd="3" destOrd="0" presId="urn:microsoft.com/office/officeart/2018/5/layout/IconCircleLabelList"/>
    <dgm:cxn modelId="{24667A28-B1C9-4ED1-8DB9-1DC9B667102E}" type="presParOf" srcId="{5C873BBE-AA8A-4346-BEC8-9554C554BAF2}" destId="{3C812A2E-2AA6-4FAC-BA57-54C68E56FCBD}" srcOrd="3" destOrd="0" presId="urn:microsoft.com/office/officeart/2018/5/layout/IconCircleLabelList"/>
    <dgm:cxn modelId="{E959A827-88ED-4627-8149-1210B6E2907B}" type="presParOf" srcId="{5C873BBE-AA8A-4346-BEC8-9554C554BAF2}" destId="{6F9AADBE-303E-4995-AC23-47C6C0796CC5}" srcOrd="4" destOrd="0" presId="urn:microsoft.com/office/officeart/2018/5/layout/IconCircleLabelList"/>
    <dgm:cxn modelId="{16E1B8AF-7823-4F18-9D1E-EE265369DB11}" type="presParOf" srcId="{6F9AADBE-303E-4995-AC23-47C6C0796CC5}" destId="{1C29AB93-9954-4775-A46C-9F07A17F05D9}" srcOrd="0" destOrd="0" presId="urn:microsoft.com/office/officeart/2018/5/layout/IconCircleLabelList"/>
    <dgm:cxn modelId="{5EF05F11-33D6-42D7-A32F-C32FC06B9687}" type="presParOf" srcId="{6F9AADBE-303E-4995-AC23-47C6C0796CC5}" destId="{19A93051-A546-45D2-9148-EE7BA219A723}" srcOrd="1" destOrd="0" presId="urn:microsoft.com/office/officeart/2018/5/layout/IconCircleLabelList"/>
    <dgm:cxn modelId="{00C91E48-07F8-449F-87C7-0B1D995A8B51}" type="presParOf" srcId="{6F9AADBE-303E-4995-AC23-47C6C0796CC5}" destId="{7E300412-E624-45E4-8DD9-96E3A77715FC}" srcOrd="2" destOrd="0" presId="urn:microsoft.com/office/officeart/2018/5/layout/IconCircleLabelList"/>
    <dgm:cxn modelId="{9AB0A032-809F-4069-B561-3E94C32DE183}" type="presParOf" srcId="{6F9AADBE-303E-4995-AC23-47C6C0796CC5}" destId="{A258DC1F-AC8D-47EA-800C-62764FDD14B6}" srcOrd="3" destOrd="0" presId="urn:microsoft.com/office/officeart/2018/5/layout/IconCircleLabelList"/>
    <dgm:cxn modelId="{5E6E0093-4C90-439F-AD54-58C44B920AD9}" type="presParOf" srcId="{5C873BBE-AA8A-4346-BEC8-9554C554BAF2}" destId="{7C64BDD4-26C8-477D-BD2A-18D0717DB084}" srcOrd="5" destOrd="0" presId="urn:microsoft.com/office/officeart/2018/5/layout/IconCircleLabelList"/>
    <dgm:cxn modelId="{F93DB0BC-E403-4D87-87D1-8C008ECA6C3E}" type="presParOf" srcId="{5C873BBE-AA8A-4346-BEC8-9554C554BAF2}" destId="{D2356DF0-B237-4E16-B8FC-C7A67B608278}" srcOrd="6" destOrd="0" presId="urn:microsoft.com/office/officeart/2018/5/layout/IconCircleLabelList"/>
    <dgm:cxn modelId="{E3F686EF-592A-439B-B9C4-F312AD4780A1}" type="presParOf" srcId="{D2356DF0-B237-4E16-B8FC-C7A67B608278}" destId="{9445310F-5B86-4A02-846A-3D96E6F33DF3}" srcOrd="0" destOrd="0" presId="urn:microsoft.com/office/officeart/2018/5/layout/IconCircleLabelList"/>
    <dgm:cxn modelId="{2E7552F6-78B3-47F4-B00F-FF3668ABB96D}" type="presParOf" srcId="{D2356DF0-B237-4E16-B8FC-C7A67B608278}" destId="{5C3BD786-5121-48EF-BE86-CCE891DE3200}" srcOrd="1" destOrd="0" presId="urn:microsoft.com/office/officeart/2018/5/layout/IconCircleLabelList"/>
    <dgm:cxn modelId="{06A5EA99-5367-4358-B128-BB0BA6BB9A84}" type="presParOf" srcId="{D2356DF0-B237-4E16-B8FC-C7A67B608278}" destId="{8C055932-4101-40B4-84D0-7156CB57BBA9}" srcOrd="2" destOrd="0" presId="urn:microsoft.com/office/officeart/2018/5/layout/IconCircleLabelList"/>
    <dgm:cxn modelId="{7F2F2600-F9E2-4E6D-8BE5-A8E29E7EDD31}" type="presParOf" srcId="{D2356DF0-B237-4E16-B8FC-C7A67B608278}" destId="{0FF6A7B0-2000-4A72-8914-170EC30A057A}" srcOrd="3" destOrd="0" presId="urn:microsoft.com/office/officeart/2018/5/layout/IconCircleLabel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C1B6A8A8-E586-4EC8-8088-6575CF9B52C0}" type="doc">
      <dgm:prSet loTypeId="urn:microsoft.com/office/officeart/2018/2/layout/IconVerticalSolidList" loCatId="icon" qsTypeId="urn:microsoft.com/office/officeart/2005/8/quickstyle/simple1" qsCatId="simple" csTypeId="urn:microsoft.com/office/officeart/2018/5/colors/Iconchunking_neutralbg_accent4_2" csCatId="accent4" phldr="1"/>
      <dgm:spPr/>
      <dgm:t>
        <a:bodyPr/>
        <a:lstStyle/>
        <a:p>
          <a:endParaRPr lang="en-US"/>
        </a:p>
      </dgm:t>
    </dgm:pt>
    <dgm:pt modelId="{A7A32B96-D1F7-4A34-8817-9A5DF2C85BA2}">
      <dgm:prSet custT="1"/>
      <dgm:spPr/>
      <dgm:t>
        <a:bodyPr/>
        <a:lstStyle/>
        <a:p>
          <a:r>
            <a:rPr lang="en-US" sz="2500" dirty="0">
              <a:latin typeface="Arial" panose="020B0604020202020204" pitchFamily="34" charset="0"/>
              <a:cs typeface="Arial" panose="020B0604020202020204" pitchFamily="34" charset="0"/>
            </a:rPr>
            <a:t>Analyze a sample text-chat consultation for effective practices </a:t>
          </a:r>
        </a:p>
      </dgm:t>
    </dgm:pt>
    <dgm:pt modelId="{7ADA8264-B963-4964-83CB-175742EF07EE}" type="parTrans" cxnId="{2BB60762-B0B3-485C-ABB0-C4F911BC0C1C}">
      <dgm:prSet/>
      <dgm:spPr/>
      <dgm:t>
        <a:bodyPr/>
        <a:lstStyle/>
        <a:p>
          <a:endParaRPr lang="en-US"/>
        </a:p>
      </dgm:t>
    </dgm:pt>
    <dgm:pt modelId="{9030A5BE-F4FB-4343-932D-2D02EA080905}" type="sibTrans" cxnId="{2BB60762-B0B3-485C-ABB0-C4F911BC0C1C}">
      <dgm:prSet/>
      <dgm:spPr/>
      <dgm:t>
        <a:bodyPr/>
        <a:lstStyle/>
        <a:p>
          <a:endParaRPr lang="en-US"/>
        </a:p>
      </dgm:t>
    </dgm:pt>
    <dgm:pt modelId="{1CA26B74-3831-47B7-89A0-17EDA447AA37}">
      <dgm:prSet custT="1"/>
      <dgm:spPr/>
      <dgm:t>
        <a:bodyPr/>
        <a:lstStyle/>
        <a:p>
          <a:r>
            <a:rPr lang="en-US" sz="2500" dirty="0">
              <a:latin typeface="Arial" panose="020B0604020202020204" pitchFamily="34" charset="0"/>
              <a:cs typeface="Arial" panose="020B0604020202020204" pitchFamily="34" charset="0"/>
            </a:rPr>
            <a:t>Practice just setting the agenda through text-chat</a:t>
          </a:r>
        </a:p>
      </dgm:t>
    </dgm:pt>
    <dgm:pt modelId="{8FA89496-E206-440F-AFE3-8D13BEACEC5B}" type="parTrans" cxnId="{929C65E2-23E6-46E8-A90B-A06CA763658F}">
      <dgm:prSet/>
      <dgm:spPr/>
      <dgm:t>
        <a:bodyPr/>
        <a:lstStyle/>
        <a:p>
          <a:endParaRPr lang="en-US"/>
        </a:p>
      </dgm:t>
    </dgm:pt>
    <dgm:pt modelId="{3116A468-D7CE-46A0-AC78-7CF9A29408FF}" type="sibTrans" cxnId="{929C65E2-23E6-46E8-A90B-A06CA763658F}">
      <dgm:prSet/>
      <dgm:spPr/>
      <dgm:t>
        <a:bodyPr/>
        <a:lstStyle/>
        <a:p>
          <a:endParaRPr lang="en-US"/>
        </a:p>
      </dgm:t>
    </dgm:pt>
    <dgm:pt modelId="{46C9BB45-FC77-429D-828D-64C09AA1C42B}">
      <dgm:prSet custT="1"/>
      <dgm:spPr/>
      <dgm:t>
        <a:bodyPr/>
        <a:lstStyle/>
        <a:p>
          <a:r>
            <a:rPr lang="en-US" sz="2500" dirty="0">
              <a:latin typeface="Arial" panose="020B0604020202020204" pitchFamily="34" charset="0"/>
              <a:cs typeface="Arial" panose="020B0604020202020204" pitchFamily="34" charset="0"/>
            </a:rPr>
            <a:t>Reflect upon and revise their text-chat transcript according to feedback</a:t>
          </a:r>
        </a:p>
      </dgm:t>
    </dgm:pt>
    <dgm:pt modelId="{DE4FC9FD-C717-42B4-ADD7-91D871E323DC}" type="parTrans" cxnId="{F6798EFA-D25C-46E7-A416-1AABBEC7FCE4}">
      <dgm:prSet/>
      <dgm:spPr/>
      <dgm:t>
        <a:bodyPr/>
        <a:lstStyle/>
        <a:p>
          <a:endParaRPr lang="en-US"/>
        </a:p>
      </dgm:t>
    </dgm:pt>
    <dgm:pt modelId="{28676841-3747-4CAC-A1F4-0EA57A631CFD}" type="sibTrans" cxnId="{F6798EFA-D25C-46E7-A416-1AABBEC7FCE4}">
      <dgm:prSet/>
      <dgm:spPr/>
      <dgm:t>
        <a:bodyPr/>
        <a:lstStyle/>
        <a:p>
          <a:endParaRPr lang="en-US"/>
        </a:p>
      </dgm:t>
    </dgm:pt>
    <dgm:pt modelId="{66DCC272-44F8-405D-B4F7-FC2ACACCD7EE}">
      <dgm:prSet custT="1"/>
      <dgm:spPr/>
      <dgm:t>
        <a:bodyPr/>
        <a:lstStyle/>
        <a:p>
          <a:r>
            <a:rPr lang="en-US" sz="2500" dirty="0">
              <a:latin typeface="Arial" panose="020B0604020202020204" pitchFamily="34" charset="0"/>
              <a:cs typeface="Arial" panose="020B0604020202020204" pitchFamily="34" charset="0"/>
            </a:rPr>
            <a:t>Practice a full mock consultation through text-chat</a:t>
          </a:r>
        </a:p>
      </dgm:t>
    </dgm:pt>
    <dgm:pt modelId="{39A21CF5-1519-4A4F-BD46-E32F47855487}" type="parTrans" cxnId="{295F83AA-35B7-4907-BFDF-0A024202E10C}">
      <dgm:prSet/>
      <dgm:spPr/>
      <dgm:t>
        <a:bodyPr/>
        <a:lstStyle/>
        <a:p>
          <a:endParaRPr lang="en-US"/>
        </a:p>
      </dgm:t>
    </dgm:pt>
    <dgm:pt modelId="{8340BFCB-4B40-4A89-970D-46E63E805BC0}" type="sibTrans" cxnId="{295F83AA-35B7-4907-BFDF-0A024202E10C}">
      <dgm:prSet/>
      <dgm:spPr/>
      <dgm:t>
        <a:bodyPr/>
        <a:lstStyle/>
        <a:p>
          <a:endParaRPr lang="en-US"/>
        </a:p>
      </dgm:t>
    </dgm:pt>
    <dgm:pt modelId="{DFF913E7-6B6D-4FE3-92D1-4B54CC02F761}" type="pres">
      <dgm:prSet presAssocID="{C1B6A8A8-E586-4EC8-8088-6575CF9B52C0}" presName="root" presStyleCnt="0">
        <dgm:presLayoutVars>
          <dgm:dir/>
          <dgm:resizeHandles val="exact"/>
        </dgm:presLayoutVars>
      </dgm:prSet>
      <dgm:spPr/>
    </dgm:pt>
    <dgm:pt modelId="{DF641A2E-9509-485C-8260-366774B223EA}" type="pres">
      <dgm:prSet presAssocID="{A7A32B96-D1F7-4A34-8817-9A5DF2C85BA2}" presName="compNode" presStyleCnt="0"/>
      <dgm:spPr/>
    </dgm:pt>
    <dgm:pt modelId="{5F81E75D-ADD4-4F82-AD4B-9C15BD73949C}" type="pres">
      <dgm:prSet presAssocID="{A7A32B96-D1F7-4A34-8817-9A5DF2C85BA2}" presName="bgRect" presStyleLbl="bgShp" presStyleIdx="0" presStyleCnt="4"/>
      <dgm:spPr/>
    </dgm:pt>
    <dgm:pt modelId="{D7CFF4DF-9584-4726-B075-242900664FA4}" type="pres">
      <dgm:prSet presAssocID="{A7A32B96-D1F7-4A34-8817-9A5DF2C85BA2}" presName="iconRect" presStyleLbl="node1" presStyleIdx="0" presStyleCnt="4"/>
      <dgm:spPr>
        <a:blipFill>
          <a:blip xmlns:r="http://schemas.openxmlformats.org/officeDocument/2006/relationships" r:embed="rId1">
            <a:extLst>
              <a:ext uri="{96DAC541-7B7A-43D3-8B79-37D633B846F1}">
                <asvg:svgBlip xmlns:asvg="http://schemas.microsoft.com/office/drawing/2016/SVG/main" r:embed="rId2"/>
              </a:ext>
            </a:extLst>
          </a:blip>
          <a:srcRect/>
          <a:stretch>
            <a:fillRect/>
          </a:stretch>
        </a:blipFill>
        <a:ln>
          <a:noFill/>
        </a:ln>
      </dgm:spPr>
      <dgm:extLst>
        <a:ext uri="{E40237B7-FDA0-4F09-8148-C483321AD2D9}">
          <dgm14:cNvPr xmlns:dgm14="http://schemas.microsoft.com/office/drawing/2010/diagram" id="0" name="" descr="Document"/>
        </a:ext>
      </dgm:extLst>
    </dgm:pt>
    <dgm:pt modelId="{38E0EEEF-3DF4-432B-BD74-03079B1D68F8}" type="pres">
      <dgm:prSet presAssocID="{A7A32B96-D1F7-4A34-8817-9A5DF2C85BA2}" presName="spaceRect" presStyleCnt="0"/>
      <dgm:spPr/>
    </dgm:pt>
    <dgm:pt modelId="{9182BCB5-CCAC-4C54-96A2-93E53BFC3892}" type="pres">
      <dgm:prSet presAssocID="{A7A32B96-D1F7-4A34-8817-9A5DF2C85BA2}" presName="parTx" presStyleLbl="revTx" presStyleIdx="0" presStyleCnt="4">
        <dgm:presLayoutVars>
          <dgm:chMax val="0"/>
          <dgm:chPref val="0"/>
        </dgm:presLayoutVars>
      </dgm:prSet>
      <dgm:spPr/>
    </dgm:pt>
    <dgm:pt modelId="{7CAA827C-F960-4DF8-A615-3100E6F93D75}" type="pres">
      <dgm:prSet presAssocID="{9030A5BE-F4FB-4343-932D-2D02EA080905}" presName="sibTrans" presStyleCnt="0"/>
      <dgm:spPr/>
    </dgm:pt>
    <dgm:pt modelId="{BEF1E84C-A9A3-470B-869E-74FC37FB8BD9}" type="pres">
      <dgm:prSet presAssocID="{1CA26B74-3831-47B7-89A0-17EDA447AA37}" presName="compNode" presStyleCnt="0"/>
      <dgm:spPr/>
    </dgm:pt>
    <dgm:pt modelId="{8F72AAC7-A5B6-463B-804F-7BC318C163CE}" type="pres">
      <dgm:prSet presAssocID="{1CA26B74-3831-47B7-89A0-17EDA447AA37}" presName="bgRect" presStyleLbl="bgShp" presStyleIdx="1" presStyleCnt="4"/>
      <dgm:spPr/>
    </dgm:pt>
    <dgm:pt modelId="{FF4D6D62-E585-44E3-A4DA-4C8E9A8D0A3E}" type="pres">
      <dgm:prSet presAssocID="{1CA26B74-3831-47B7-89A0-17EDA447AA37}"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a:ln>
          <a:noFill/>
        </a:ln>
      </dgm:spPr>
      <dgm:extLst>
        <a:ext uri="{E40237B7-FDA0-4F09-8148-C483321AD2D9}">
          <dgm14:cNvPr xmlns:dgm14="http://schemas.microsoft.com/office/drawing/2010/diagram" id="0" name="" descr="Chat bubble"/>
        </a:ext>
      </dgm:extLst>
    </dgm:pt>
    <dgm:pt modelId="{5F6A749D-DAE3-4990-81A3-E13DD6490515}" type="pres">
      <dgm:prSet presAssocID="{1CA26B74-3831-47B7-89A0-17EDA447AA37}" presName="spaceRect" presStyleCnt="0"/>
      <dgm:spPr/>
    </dgm:pt>
    <dgm:pt modelId="{91C5E917-2128-4663-969D-4E9C1D00C1FA}" type="pres">
      <dgm:prSet presAssocID="{1CA26B74-3831-47B7-89A0-17EDA447AA37}" presName="parTx" presStyleLbl="revTx" presStyleIdx="1" presStyleCnt="4">
        <dgm:presLayoutVars>
          <dgm:chMax val="0"/>
          <dgm:chPref val="0"/>
        </dgm:presLayoutVars>
      </dgm:prSet>
      <dgm:spPr/>
    </dgm:pt>
    <dgm:pt modelId="{914DCEA8-11BE-408D-A732-B2BDA2161734}" type="pres">
      <dgm:prSet presAssocID="{3116A468-D7CE-46A0-AC78-7CF9A29408FF}" presName="sibTrans" presStyleCnt="0"/>
      <dgm:spPr/>
    </dgm:pt>
    <dgm:pt modelId="{09F9172E-EA68-48D3-8B4B-A8C97CBD5585}" type="pres">
      <dgm:prSet presAssocID="{46C9BB45-FC77-429D-828D-64C09AA1C42B}" presName="compNode" presStyleCnt="0"/>
      <dgm:spPr/>
    </dgm:pt>
    <dgm:pt modelId="{B35EC1A2-BFDB-4A5C-A260-ED829C36192A}" type="pres">
      <dgm:prSet presAssocID="{46C9BB45-FC77-429D-828D-64C09AA1C42B}" presName="bgRect" presStyleLbl="bgShp" presStyleIdx="2" presStyleCnt="4"/>
      <dgm:spPr/>
    </dgm:pt>
    <dgm:pt modelId="{BF7DC126-7C6B-4EEB-9B1E-D7762C951762}" type="pres">
      <dgm:prSet presAssocID="{46C9BB45-FC77-429D-828D-64C09AA1C42B}" presName="iconRect" presStyleLbl="node1" presStyleIdx="2" presStyleCnt="4"/>
      <dgm:spPr>
        <a:blipFill>
          <a:blip xmlns:r="http://schemas.openxmlformats.org/officeDocument/2006/relationships" r:embed="rId5">
            <a:extLst>
              <a:ext uri="{96DAC541-7B7A-43D3-8B79-37D633B846F1}">
                <asvg:svgBlip xmlns:asvg="http://schemas.microsoft.com/office/drawing/2016/SVG/main" r:embed="rId6"/>
              </a:ext>
            </a:extLst>
          </a:blip>
          <a:srcRect/>
          <a:stretch>
            <a:fillRect/>
          </a:stretch>
        </a:blipFill>
        <a:ln>
          <a:noFill/>
        </a:ln>
      </dgm:spPr>
      <dgm:extLst>
        <a:ext uri="{E40237B7-FDA0-4F09-8148-C483321AD2D9}">
          <dgm14:cNvPr xmlns:dgm14="http://schemas.microsoft.com/office/drawing/2010/diagram" id="0" name="" descr="Pencil"/>
        </a:ext>
      </dgm:extLst>
    </dgm:pt>
    <dgm:pt modelId="{DC1800B6-778B-4666-AC89-22ED5FDAD73C}" type="pres">
      <dgm:prSet presAssocID="{46C9BB45-FC77-429D-828D-64C09AA1C42B}" presName="spaceRect" presStyleCnt="0"/>
      <dgm:spPr/>
    </dgm:pt>
    <dgm:pt modelId="{3C78E05B-F931-425D-BA2D-199B6A7C8844}" type="pres">
      <dgm:prSet presAssocID="{46C9BB45-FC77-429D-828D-64C09AA1C42B}" presName="parTx" presStyleLbl="revTx" presStyleIdx="2" presStyleCnt="4">
        <dgm:presLayoutVars>
          <dgm:chMax val="0"/>
          <dgm:chPref val="0"/>
        </dgm:presLayoutVars>
      </dgm:prSet>
      <dgm:spPr/>
    </dgm:pt>
    <dgm:pt modelId="{E31273C1-AFCE-4124-9893-8543FD5CB720}" type="pres">
      <dgm:prSet presAssocID="{28676841-3747-4CAC-A1F4-0EA57A631CFD}" presName="sibTrans" presStyleCnt="0"/>
      <dgm:spPr/>
    </dgm:pt>
    <dgm:pt modelId="{F9C1561A-5B1B-42EF-9C4E-99E9EFAEB066}" type="pres">
      <dgm:prSet presAssocID="{66DCC272-44F8-405D-B4F7-FC2ACACCD7EE}" presName="compNode" presStyleCnt="0"/>
      <dgm:spPr/>
    </dgm:pt>
    <dgm:pt modelId="{A439485A-43F7-48E2-A7EC-CC365876C758}" type="pres">
      <dgm:prSet presAssocID="{66DCC272-44F8-405D-B4F7-FC2ACACCD7EE}" presName="bgRect" presStyleLbl="bgShp" presStyleIdx="3" presStyleCnt="4"/>
      <dgm:spPr/>
    </dgm:pt>
    <dgm:pt modelId="{D06CB2B5-65FC-4571-940D-784BE5781AD9}" type="pres">
      <dgm:prSet presAssocID="{66DCC272-44F8-405D-B4F7-FC2ACACCD7EE}" presName="iconRect" presStyleLbl="node1" presStyleIdx="3" presStyleCnt="4"/>
      <dgm:spPr>
        <a:blipFill>
          <a:blip xmlns:r="http://schemas.openxmlformats.org/officeDocument/2006/relationships" r:embed="rId7">
            <a:extLst>
              <a:ext uri="{96DAC541-7B7A-43D3-8B79-37D633B846F1}">
                <asvg:svgBlip xmlns:asvg="http://schemas.microsoft.com/office/drawing/2016/SVG/main" r:embed="rId8"/>
              </a:ext>
            </a:extLst>
          </a:blip>
          <a:srcRect/>
          <a:stretch>
            <a:fillRect/>
          </a:stretch>
        </a:blipFill>
        <a:ln>
          <a:noFill/>
        </a:ln>
      </dgm:spPr>
      <dgm:extLst>
        <a:ext uri="{E40237B7-FDA0-4F09-8148-C483321AD2D9}">
          <dgm14:cNvPr xmlns:dgm14="http://schemas.microsoft.com/office/drawing/2010/diagram" id="0" name="" descr="Dialogue bubbles"/>
        </a:ext>
      </dgm:extLst>
    </dgm:pt>
    <dgm:pt modelId="{96B58976-2A1A-4E3C-BAAD-23E5EBB4CB5A}" type="pres">
      <dgm:prSet presAssocID="{66DCC272-44F8-405D-B4F7-FC2ACACCD7EE}" presName="spaceRect" presStyleCnt="0"/>
      <dgm:spPr/>
    </dgm:pt>
    <dgm:pt modelId="{99C41DA3-8CF6-4560-9D0C-4FFA7B24FC0B}" type="pres">
      <dgm:prSet presAssocID="{66DCC272-44F8-405D-B4F7-FC2ACACCD7EE}" presName="parTx" presStyleLbl="revTx" presStyleIdx="3" presStyleCnt="4">
        <dgm:presLayoutVars>
          <dgm:chMax val="0"/>
          <dgm:chPref val="0"/>
        </dgm:presLayoutVars>
      </dgm:prSet>
      <dgm:spPr/>
    </dgm:pt>
  </dgm:ptLst>
  <dgm:cxnLst>
    <dgm:cxn modelId="{E244BE20-8955-4FF1-8512-584F1E4004E0}" type="presOf" srcId="{C1B6A8A8-E586-4EC8-8088-6575CF9B52C0}" destId="{DFF913E7-6B6D-4FE3-92D1-4B54CC02F761}" srcOrd="0" destOrd="0" presId="urn:microsoft.com/office/officeart/2018/2/layout/IconVerticalSolidList"/>
    <dgm:cxn modelId="{2BB60762-B0B3-485C-ABB0-C4F911BC0C1C}" srcId="{C1B6A8A8-E586-4EC8-8088-6575CF9B52C0}" destId="{A7A32B96-D1F7-4A34-8817-9A5DF2C85BA2}" srcOrd="0" destOrd="0" parTransId="{7ADA8264-B963-4964-83CB-175742EF07EE}" sibTransId="{9030A5BE-F4FB-4343-932D-2D02EA080905}"/>
    <dgm:cxn modelId="{295F83AA-35B7-4907-BFDF-0A024202E10C}" srcId="{C1B6A8A8-E586-4EC8-8088-6575CF9B52C0}" destId="{66DCC272-44F8-405D-B4F7-FC2ACACCD7EE}" srcOrd="3" destOrd="0" parTransId="{39A21CF5-1519-4A4F-BD46-E32F47855487}" sibTransId="{8340BFCB-4B40-4A89-970D-46E63E805BC0}"/>
    <dgm:cxn modelId="{19F034AD-05A2-4D20-8215-7E925A0D61AF}" type="presOf" srcId="{1CA26B74-3831-47B7-89A0-17EDA447AA37}" destId="{91C5E917-2128-4663-969D-4E9C1D00C1FA}" srcOrd="0" destOrd="0" presId="urn:microsoft.com/office/officeart/2018/2/layout/IconVerticalSolidList"/>
    <dgm:cxn modelId="{86A0F3BC-CC57-49FD-B327-56CC43085452}" type="presOf" srcId="{66DCC272-44F8-405D-B4F7-FC2ACACCD7EE}" destId="{99C41DA3-8CF6-4560-9D0C-4FFA7B24FC0B}" srcOrd="0" destOrd="0" presId="urn:microsoft.com/office/officeart/2018/2/layout/IconVerticalSolidList"/>
    <dgm:cxn modelId="{8D3E5BC5-48EE-45A8-B245-FACCD237D393}" type="presOf" srcId="{46C9BB45-FC77-429D-828D-64C09AA1C42B}" destId="{3C78E05B-F931-425D-BA2D-199B6A7C8844}" srcOrd="0" destOrd="0" presId="urn:microsoft.com/office/officeart/2018/2/layout/IconVerticalSolidList"/>
    <dgm:cxn modelId="{60E056D9-E96D-45D6-B1CC-BA3DC7CAD7C4}" type="presOf" srcId="{A7A32B96-D1F7-4A34-8817-9A5DF2C85BA2}" destId="{9182BCB5-CCAC-4C54-96A2-93E53BFC3892}" srcOrd="0" destOrd="0" presId="urn:microsoft.com/office/officeart/2018/2/layout/IconVerticalSolidList"/>
    <dgm:cxn modelId="{929C65E2-23E6-46E8-A90B-A06CA763658F}" srcId="{C1B6A8A8-E586-4EC8-8088-6575CF9B52C0}" destId="{1CA26B74-3831-47B7-89A0-17EDA447AA37}" srcOrd="1" destOrd="0" parTransId="{8FA89496-E206-440F-AFE3-8D13BEACEC5B}" sibTransId="{3116A468-D7CE-46A0-AC78-7CF9A29408FF}"/>
    <dgm:cxn modelId="{F6798EFA-D25C-46E7-A416-1AABBEC7FCE4}" srcId="{C1B6A8A8-E586-4EC8-8088-6575CF9B52C0}" destId="{46C9BB45-FC77-429D-828D-64C09AA1C42B}" srcOrd="2" destOrd="0" parTransId="{DE4FC9FD-C717-42B4-ADD7-91D871E323DC}" sibTransId="{28676841-3747-4CAC-A1F4-0EA57A631CFD}"/>
    <dgm:cxn modelId="{13B11D10-A0CB-4CDE-A137-E30F23DE2072}" type="presParOf" srcId="{DFF913E7-6B6D-4FE3-92D1-4B54CC02F761}" destId="{DF641A2E-9509-485C-8260-366774B223EA}" srcOrd="0" destOrd="0" presId="urn:microsoft.com/office/officeart/2018/2/layout/IconVerticalSolidList"/>
    <dgm:cxn modelId="{4BF4ACF0-F3BB-46E5-BBD3-48B1BA79938B}" type="presParOf" srcId="{DF641A2E-9509-485C-8260-366774B223EA}" destId="{5F81E75D-ADD4-4F82-AD4B-9C15BD73949C}" srcOrd="0" destOrd="0" presId="urn:microsoft.com/office/officeart/2018/2/layout/IconVerticalSolidList"/>
    <dgm:cxn modelId="{5E7E8BAB-404F-437A-BAB7-83AA83F0B84F}" type="presParOf" srcId="{DF641A2E-9509-485C-8260-366774B223EA}" destId="{D7CFF4DF-9584-4726-B075-242900664FA4}" srcOrd="1" destOrd="0" presId="urn:microsoft.com/office/officeart/2018/2/layout/IconVerticalSolidList"/>
    <dgm:cxn modelId="{5E48997A-D043-4884-98D4-F74ADFFA1F25}" type="presParOf" srcId="{DF641A2E-9509-485C-8260-366774B223EA}" destId="{38E0EEEF-3DF4-432B-BD74-03079B1D68F8}" srcOrd="2" destOrd="0" presId="urn:microsoft.com/office/officeart/2018/2/layout/IconVerticalSolidList"/>
    <dgm:cxn modelId="{65788E11-068C-4D9E-B9C5-990273D596FB}" type="presParOf" srcId="{DF641A2E-9509-485C-8260-366774B223EA}" destId="{9182BCB5-CCAC-4C54-96A2-93E53BFC3892}" srcOrd="3" destOrd="0" presId="urn:microsoft.com/office/officeart/2018/2/layout/IconVerticalSolidList"/>
    <dgm:cxn modelId="{38B31131-7033-49AF-A21A-FCC503B33CC9}" type="presParOf" srcId="{DFF913E7-6B6D-4FE3-92D1-4B54CC02F761}" destId="{7CAA827C-F960-4DF8-A615-3100E6F93D75}" srcOrd="1" destOrd="0" presId="urn:microsoft.com/office/officeart/2018/2/layout/IconVerticalSolidList"/>
    <dgm:cxn modelId="{E9604004-EF79-44B6-90A8-1369C2646C8E}" type="presParOf" srcId="{DFF913E7-6B6D-4FE3-92D1-4B54CC02F761}" destId="{BEF1E84C-A9A3-470B-869E-74FC37FB8BD9}" srcOrd="2" destOrd="0" presId="urn:microsoft.com/office/officeart/2018/2/layout/IconVerticalSolidList"/>
    <dgm:cxn modelId="{A874E046-3B59-4DBE-BA3B-3971B55517D9}" type="presParOf" srcId="{BEF1E84C-A9A3-470B-869E-74FC37FB8BD9}" destId="{8F72AAC7-A5B6-463B-804F-7BC318C163CE}" srcOrd="0" destOrd="0" presId="urn:microsoft.com/office/officeart/2018/2/layout/IconVerticalSolidList"/>
    <dgm:cxn modelId="{018C3C7D-8F6B-4574-B858-7428C632E678}" type="presParOf" srcId="{BEF1E84C-A9A3-470B-869E-74FC37FB8BD9}" destId="{FF4D6D62-E585-44E3-A4DA-4C8E9A8D0A3E}" srcOrd="1" destOrd="0" presId="urn:microsoft.com/office/officeart/2018/2/layout/IconVerticalSolidList"/>
    <dgm:cxn modelId="{CB557BE9-733F-453B-981F-23A8BC512F13}" type="presParOf" srcId="{BEF1E84C-A9A3-470B-869E-74FC37FB8BD9}" destId="{5F6A749D-DAE3-4990-81A3-E13DD6490515}" srcOrd="2" destOrd="0" presId="urn:microsoft.com/office/officeart/2018/2/layout/IconVerticalSolidList"/>
    <dgm:cxn modelId="{7C1D39DF-0EC9-4C34-B59E-837164473484}" type="presParOf" srcId="{BEF1E84C-A9A3-470B-869E-74FC37FB8BD9}" destId="{91C5E917-2128-4663-969D-4E9C1D00C1FA}" srcOrd="3" destOrd="0" presId="urn:microsoft.com/office/officeart/2018/2/layout/IconVerticalSolidList"/>
    <dgm:cxn modelId="{F4E27C8F-783C-4273-9100-264ACCA8B4D0}" type="presParOf" srcId="{DFF913E7-6B6D-4FE3-92D1-4B54CC02F761}" destId="{914DCEA8-11BE-408D-A732-B2BDA2161734}" srcOrd="3" destOrd="0" presId="urn:microsoft.com/office/officeart/2018/2/layout/IconVerticalSolidList"/>
    <dgm:cxn modelId="{706C1CB2-D075-4081-9C51-A9E7D84630D2}" type="presParOf" srcId="{DFF913E7-6B6D-4FE3-92D1-4B54CC02F761}" destId="{09F9172E-EA68-48D3-8B4B-A8C97CBD5585}" srcOrd="4" destOrd="0" presId="urn:microsoft.com/office/officeart/2018/2/layout/IconVerticalSolidList"/>
    <dgm:cxn modelId="{0C4F453F-1B3E-4C4C-83FE-9C7F2A486387}" type="presParOf" srcId="{09F9172E-EA68-48D3-8B4B-A8C97CBD5585}" destId="{B35EC1A2-BFDB-4A5C-A260-ED829C36192A}" srcOrd="0" destOrd="0" presId="urn:microsoft.com/office/officeart/2018/2/layout/IconVerticalSolidList"/>
    <dgm:cxn modelId="{2C376946-5027-4C16-8FF7-4B137B47B1C4}" type="presParOf" srcId="{09F9172E-EA68-48D3-8B4B-A8C97CBD5585}" destId="{BF7DC126-7C6B-4EEB-9B1E-D7762C951762}" srcOrd="1" destOrd="0" presId="urn:microsoft.com/office/officeart/2018/2/layout/IconVerticalSolidList"/>
    <dgm:cxn modelId="{63D8D0AB-C0E3-454F-B13C-E3054DD6B0BB}" type="presParOf" srcId="{09F9172E-EA68-48D3-8B4B-A8C97CBD5585}" destId="{DC1800B6-778B-4666-AC89-22ED5FDAD73C}" srcOrd="2" destOrd="0" presId="urn:microsoft.com/office/officeart/2018/2/layout/IconVerticalSolidList"/>
    <dgm:cxn modelId="{B3825F73-7BA8-40CD-B351-C68B55A509DE}" type="presParOf" srcId="{09F9172E-EA68-48D3-8B4B-A8C97CBD5585}" destId="{3C78E05B-F931-425D-BA2D-199B6A7C8844}" srcOrd="3" destOrd="0" presId="urn:microsoft.com/office/officeart/2018/2/layout/IconVerticalSolidList"/>
    <dgm:cxn modelId="{3826BFDE-DA96-4024-A723-EB66E4FA71EE}" type="presParOf" srcId="{DFF913E7-6B6D-4FE3-92D1-4B54CC02F761}" destId="{E31273C1-AFCE-4124-9893-8543FD5CB720}" srcOrd="5" destOrd="0" presId="urn:microsoft.com/office/officeart/2018/2/layout/IconVerticalSolidList"/>
    <dgm:cxn modelId="{6A9ED27B-FD43-4DD3-A2C1-C941CB70E938}" type="presParOf" srcId="{DFF913E7-6B6D-4FE3-92D1-4B54CC02F761}" destId="{F9C1561A-5B1B-42EF-9C4E-99E9EFAEB066}" srcOrd="6" destOrd="0" presId="urn:microsoft.com/office/officeart/2018/2/layout/IconVerticalSolidList"/>
    <dgm:cxn modelId="{CE9D7FDB-B236-4549-88CC-C2E8E44E6AD6}" type="presParOf" srcId="{F9C1561A-5B1B-42EF-9C4E-99E9EFAEB066}" destId="{A439485A-43F7-48E2-A7EC-CC365876C758}" srcOrd="0" destOrd="0" presId="urn:microsoft.com/office/officeart/2018/2/layout/IconVerticalSolidList"/>
    <dgm:cxn modelId="{D94C58C2-2841-4AA2-A009-3C792E272320}" type="presParOf" srcId="{F9C1561A-5B1B-42EF-9C4E-99E9EFAEB066}" destId="{D06CB2B5-65FC-4571-940D-784BE5781AD9}" srcOrd="1" destOrd="0" presId="urn:microsoft.com/office/officeart/2018/2/layout/IconVerticalSolidList"/>
    <dgm:cxn modelId="{E2587DC0-29B3-42A6-9CAB-F9CF6B45E69D}" type="presParOf" srcId="{F9C1561A-5B1B-42EF-9C4E-99E9EFAEB066}" destId="{96B58976-2A1A-4E3C-BAAD-23E5EBB4CB5A}" srcOrd="2" destOrd="0" presId="urn:microsoft.com/office/officeart/2018/2/layout/IconVerticalSolidList"/>
    <dgm:cxn modelId="{8CC74164-6E60-420B-880E-DC66B5276770}" type="presParOf" srcId="{F9C1561A-5B1B-42EF-9C4E-99E9EFAEB066}" destId="{99C41DA3-8CF6-4560-9D0C-4FFA7B24FC0B}"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C1B6A8A8-E586-4EC8-8088-6575CF9B52C0}" type="doc">
      <dgm:prSet loTypeId="urn:microsoft.com/office/officeart/2018/2/layout/IconVerticalSolidList" loCatId="icon" qsTypeId="urn:microsoft.com/office/officeart/2005/8/quickstyle/simple1" qsCatId="simple" csTypeId="urn:microsoft.com/office/officeart/2018/5/colors/Iconchunking_neutralbg_accent4_2" csCatId="accent4" phldr="1"/>
      <dgm:spPr/>
      <dgm:t>
        <a:bodyPr/>
        <a:lstStyle/>
        <a:p>
          <a:endParaRPr lang="en-US"/>
        </a:p>
      </dgm:t>
    </dgm:pt>
    <dgm:pt modelId="{A7A32B96-D1F7-4A34-8817-9A5DF2C85BA2}">
      <dgm:prSet custT="1"/>
      <dgm:spPr/>
      <dgm:t>
        <a:bodyPr/>
        <a:lstStyle/>
        <a:p>
          <a:pPr>
            <a:lnSpc>
              <a:spcPct val="100000"/>
            </a:lnSpc>
          </a:pPr>
          <a:r>
            <a:rPr lang="en-US" sz="2500" dirty="0">
              <a:latin typeface="Arial" panose="020B0604020202020204" pitchFamily="34" charset="0"/>
              <a:cs typeface="Arial" panose="020B0604020202020204" pitchFamily="34" charset="0"/>
            </a:rPr>
            <a:t>Practice mock consultations that require switching between multiple communication methods or platforms</a:t>
          </a:r>
        </a:p>
      </dgm:t>
    </dgm:pt>
    <dgm:pt modelId="{7ADA8264-B963-4964-83CB-175742EF07EE}" type="parTrans" cxnId="{2BB60762-B0B3-485C-ABB0-C4F911BC0C1C}">
      <dgm:prSet/>
      <dgm:spPr/>
      <dgm:t>
        <a:bodyPr/>
        <a:lstStyle/>
        <a:p>
          <a:endParaRPr lang="en-US"/>
        </a:p>
      </dgm:t>
    </dgm:pt>
    <dgm:pt modelId="{9030A5BE-F4FB-4343-932D-2D02EA080905}" type="sibTrans" cxnId="{2BB60762-B0B3-485C-ABB0-C4F911BC0C1C}">
      <dgm:prSet/>
      <dgm:spPr/>
      <dgm:t>
        <a:bodyPr/>
        <a:lstStyle/>
        <a:p>
          <a:endParaRPr lang="en-US"/>
        </a:p>
      </dgm:t>
    </dgm:pt>
    <dgm:pt modelId="{1CA26B74-3831-47B7-89A0-17EDA447AA37}">
      <dgm:prSet custT="1"/>
      <dgm:spPr/>
      <dgm:t>
        <a:bodyPr/>
        <a:lstStyle/>
        <a:p>
          <a:pPr>
            <a:lnSpc>
              <a:spcPct val="100000"/>
            </a:lnSpc>
          </a:pPr>
          <a:r>
            <a:rPr lang="en-US" sz="2500" dirty="0">
              <a:latin typeface="Arial" panose="020B0604020202020204" pitchFamily="34" charset="0"/>
              <a:cs typeface="Arial" panose="020B0604020202020204" pitchFamily="34" charset="0"/>
            </a:rPr>
            <a:t>Begin consulting or co-consulting with support from a mentor</a:t>
          </a:r>
        </a:p>
      </dgm:t>
    </dgm:pt>
    <dgm:pt modelId="{8FA89496-E206-440F-AFE3-8D13BEACEC5B}" type="parTrans" cxnId="{929C65E2-23E6-46E8-A90B-A06CA763658F}">
      <dgm:prSet/>
      <dgm:spPr/>
      <dgm:t>
        <a:bodyPr/>
        <a:lstStyle/>
        <a:p>
          <a:endParaRPr lang="en-US"/>
        </a:p>
      </dgm:t>
    </dgm:pt>
    <dgm:pt modelId="{3116A468-D7CE-46A0-AC78-7CF9A29408FF}" type="sibTrans" cxnId="{929C65E2-23E6-46E8-A90B-A06CA763658F}">
      <dgm:prSet/>
      <dgm:spPr/>
      <dgm:t>
        <a:bodyPr/>
        <a:lstStyle/>
        <a:p>
          <a:endParaRPr lang="en-US"/>
        </a:p>
      </dgm:t>
    </dgm:pt>
    <dgm:pt modelId="{DFF913E7-6B6D-4FE3-92D1-4B54CC02F761}" type="pres">
      <dgm:prSet presAssocID="{C1B6A8A8-E586-4EC8-8088-6575CF9B52C0}" presName="root" presStyleCnt="0">
        <dgm:presLayoutVars>
          <dgm:dir/>
          <dgm:resizeHandles val="exact"/>
        </dgm:presLayoutVars>
      </dgm:prSet>
      <dgm:spPr/>
    </dgm:pt>
    <dgm:pt modelId="{DF641A2E-9509-485C-8260-366774B223EA}" type="pres">
      <dgm:prSet presAssocID="{A7A32B96-D1F7-4A34-8817-9A5DF2C85BA2}" presName="compNode" presStyleCnt="0"/>
      <dgm:spPr/>
    </dgm:pt>
    <dgm:pt modelId="{5F81E75D-ADD4-4F82-AD4B-9C15BD73949C}" type="pres">
      <dgm:prSet presAssocID="{A7A32B96-D1F7-4A34-8817-9A5DF2C85BA2}" presName="bgRect" presStyleLbl="bgShp" presStyleIdx="0" presStyleCnt="2"/>
      <dgm:spPr/>
    </dgm:pt>
    <dgm:pt modelId="{D7CFF4DF-9584-4726-B075-242900664FA4}" type="pres">
      <dgm:prSet presAssocID="{A7A32B96-D1F7-4A34-8817-9A5DF2C85BA2}" presName="iconRect" presStyleLbl="node1" presStyleIdx="0" presStyleCnt="2"/>
      <dgm:spPr>
        <a:blipFill>
          <a:blip xmlns:r="http://schemas.openxmlformats.org/officeDocument/2006/relationships" r:embed="rId1">
            <a:extLst>
              <a:ext uri="{96DAC541-7B7A-43D3-8B79-37D633B846F1}">
                <asvg:svgBlip xmlns:asvg="http://schemas.microsoft.com/office/drawing/2016/SVG/main" r:embed="rId2"/>
              </a:ext>
            </a:extLst>
          </a:blip>
          <a:srcRect/>
          <a:stretch>
            <a:fillRect/>
          </a:stretch>
        </a:blipFill>
        <a:ln>
          <a:noFill/>
        </a:ln>
      </dgm:spPr>
      <dgm:extLst>
        <a:ext uri="{E40237B7-FDA0-4F09-8148-C483321AD2D9}">
          <dgm14:cNvPr xmlns:dgm14="http://schemas.microsoft.com/office/drawing/2010/diagram" id="0" name="" descr="Laptop"/>
        </a:ext>
      </dgm:extLst>
    </dgm:pt>
    <dgm:pt modelId="{38E0EEEF-3DF4-432B-BD74-03079B1D68F8}" type="pres">
      <dgm:prSet presAssocID="{A7A32B96-D1F7-4A34-8817-9A5DF2C85BA2}" presName="spaceRect" presStyleCnt="0"/>
      <dgm:spPr/>
    </dgm:pt>
    <dgm:pt modelId="{9182BCB5-CCAC-4C54-96A2-93E53BFC3892}" type="pres">
      <dgm:prSet presAssocID="{A7A32B96-D1F7-4A34-8817-9A5DF2C85BA2}" presName="parTx" presStyleLbl="revTx" presStyleIdx="0" presStyleCnt="2">
        <dgm:presLayoutVars>
          <dgm:chMax val="0"/>
          <dgm:chPref val="0"/>
        </dgm:presLayoutVars>
      </dgm:prSet>
      <dgm:spPr/>
    </dgm:pt>
    <dgm:pt modelId="{7CAA827C-F960-4DF8-A615-3100E6F93D75}" type="pres">
      <dgm:prSet presAssocID="{9030A5BE-F4FB-4343-932D-2D02EA080905}" presName="sibTrans" presStyleCnt="0"/>
      <dgm:spPr/>
    </dgm:pt>
    <dgm:pt modelId="{BEF1E84C-A9A3-470B-869E-74FC37FB8BD9}" type="pres">
      <dgm:prSet presAssocID="{1CA26B74-3831-47B7-89A0-17EDA447AA37}" presName="compNode" presStyleCnt="0"/>
      <dgm:spPr/>
    </dgm:pt>
    <dgm:pt modelId="{8F72AAC7-A5B6-463B-804F-7BC318C163CE}" type="pres">
      <dgm:prSet presAssocID="{1CA26B74-3831-47B7-89A0-17EDA447AA37}" presName="bgRect" presStyleLbl="bgShp" presStyleIdx="1" presStyleCnt="2"/>
      <dgm:spPr/>
    </dgm:pt>
    <dgm:pt modelId="{FF4D6D62-E585-44E3-A4DA-4C8E9A8D0A3E}" type="pres">
      <dgm:prSet presAssocID="{1CA26B74-3831-47B7-89A0-17EDA447AA37}" presName="iconRect" presStyleLbl="node1" presStyleIdx="1" presStyleCnt="2"/>
      <dgm:spPr>
        <a:blipFill>
          <a:blip xmlns:r="http://schemas.openxmlformats.org/officeDocument/2006/relationships" r:embed="rId3">
            <a:extLst>
              <a:ext uri="{96DAC541-7B7A-43D3-8B79-37D633B846F1}">
                <asvg:svgBlip xmlns:asvg="http://schemas.microsoft.com/office/drawing/2016/SVG/main" r:embed="rId4"/>
              </a:ext>
            </a:extLst>
          </a:blip>
          <a:srcRect/>
          <a:stretch>
            <a:fillRect/>
          </a:stretch>
        </a:blipFill>
        <a:ln>
          <a:noFill/>
        </a:ln>
      </dgm:spPr>
      <dgm:extLst>
        <a:ext uri="{E40237B7-FDA0-4F09-8148-C483321AD2D9}">
          <dgm14:cNvPr xmlns:dgm14="http://schemas.microsoft.com/office/drawing/2010/diagram" id="0" name="" descr="Three people and chat bubble"/>
        </a:ext>
      </dgm:extLst>
    </dgm:pt>
    <dgm:pt modelId="{5F6A749D-DAE3-4990-81A3-E13DD6490515}" type="pres">
      <dgm:prSet presAssocID="{1CA26B74-3831-47B7-89A0-17EDA447AA37}" presName="spaceRect" presStyleCnt="0"/>
      <dgm:spPr/>
    </dgm:pt>
    <dgm:pt modelId="{91C5E917-2128-4663-969D-4E9C1D00C1FA}" type="pres">
      <dgm:prSet presAssocID="{1CA26B74-3831-47B7-89A0-17EDA447AA37}" presName="parTx" presStyleLbl="revTx" presStyleIdx="1" presStyleCnt="2">
        <dgm:presLayoutVars>
          <dgm:chMax val="0"/>
          <dgm:chPref val="0"/>
        </dgm:presLayoutVars>
      </dgm:prSet>
      <dgm:spPr/>
    </dgm:pt>
  </dgm:ptLst>
  <dgm:cxnLst>
    <dgm:cxn modelId="{E244BE20-8955-4FF1-8512-584F1E4004E0}" type="presOf" srcId="{C1B6A8A8-E586-4EC8-8088-6575CF9B52C0}" destId="{DFF913E7-6B6D-4FE3-92D1-4B54CC02F761}" srcOrd="0" destOrd="0" presId="urn:microsoft.com/office/officeart/2018/2/layout/IconVerticalSolidList"/>
    <dgm:cxn modelId="{2BB60762-B0B3-485C-ABB0-C4F911BC0C1C}" srcId="{C1B6A8A8-E586-4EC8-8088-6575CF9B52C0}" destId="{A7A32B96-D1F7-4A34-8817-9A5DF2C85BA2}" srcOrd="0" destOrd="0" parTransId="{7ADA8264-B963-4964-83CB-175742EF07EE}" sibTransId="{9030A5BE-F4FB-4343-932D-2D02EA080905}"/>
    <dgm:cxn modelId="{19F034AD-05A2-4D20-8215-7E925A0D61AF}" type="presOf" srcId="{1CA26B74-3831-47B7-89A0-17EDA447AA37}" destId="{91C5E917-2128-4663-969D-4E9C1D00C1FA}" srcOrd="0" destOrd="0" presId="urn:microsoft.com/office/officeart/2018/2/layout/IconVerticalSolidList"/>
    <dgm:cxn modelId="{60E056D9-E96D-45D6-B1CC-BA3DC7CAD7C4}" type="presOf" srcId="{A7A32B96-D1F7-4A34-8817-9A5DF2C85BA2}" destId="{9182BCB5-CCAC-4C54-96A2-93E53BFC3892}" srcOrd="0" destOrd="0" presId="urn:microsoft.com/office/officeart/2018/2/layout/IconVerticalSolidList"/>
    <dgm:cxn modelId="{929C65E2-23E6-46E8-A90B-A06CA763658F}" srcId="{C1B6A8A8-E586-4EC8-8088-6575CF9B52C0}" destId="{1CA26B74-3831-47B7-89A0-17EDA447AA37}" srcOrd="1" destOrd="0" parTransId="{8FA89496-E206-440F-AFE3-8D13BEACEC5B}" sibTransId="{3116A468-D7CE-46A0-AC78-7CF9A29408FF}"/>
    <dgm:cxn modelId="{13B11D10-A0CB-4CDE-A137-E30F23DE2072}" type="presParOf" srcId="{DFF913E7-6B6D-4FE3-92D1-4B54CC02F761}" destId="{DF641A2E-9509-485C-8260-366774B223EA}" srcOrd="0" destOrd="0" presId="urn:microsoft.com/office/officeart/2018/2/layout/IconVerticalSolidList"/>
    <dgm:cxn modelId="{4BF4ACF0-F3BB-46E5-BBD3-48B1BA79938B}" type="presParOf" srcId="{DF641A2E-9509-485C-8260-366774B223EA}" destId="{5F81E75D-ADD4-4F82-AD4B-9C15BD73949C}" srcOrd="0" destOrd="0" presId="urn:microsoft.com/office/officeart/2018/2/layout/IconVerticalSolidList"/>
    <dgm:cxn modelId="{5E7E8BAB-404F-437A-BAB7-83AA83F0B84F}" type="presParOf" srcId="{DF641A2E-9509-485C-8260-366774B223EA}" destId="{D7CFF4DF-9584-4726-B075-242900664FA4}" srcOrd="1" destOrd="0" presId="urn:microsoft.com/office/officeart/2018/2/layout/IconVerticalSolidList"/>
    <dgm:cxn modelId="{5E48997A-D043-4884-98D4-F74ADFFA1F25}" type="presParOf" srcId="{DF641A2E-9509-485C-8260-366774B223EA}" destId="{38E0EEEF-3DF4-432B-BD74-03079B1D68F8}" srcOrd="2" destOrd="0" presId="urn:microsoft.com/office/officeart/2018/2/layout/IconVerticalSolidList"/>
    <dgm:cxn modelId="{65788E11-068C-4D9E-B9C5-990273D596FB}" type="presParOf" srcId="{DF641A2E-9509-485C-8260-366774B223EA}" destId="{9182BCB5-CCAC-4C54-96A2-93E53BFC3892}" srcOrd="3" destOrd="0" presId="urn:microsoft.com/office/officeart/2018/2/layout/IconVerticalSolidList"/>
    <dgm:cxn modelId="{38B31131-7033-49AF-A21A-FCC503B33CC9}" type="presParOf" srcId="{DFF913E7-6B6D-4FE3-92D1-4B54CC02F761}" destId="{7CAA827C-F960-4DF8-A615-3100E6F93D75}" srcOrd="1" destOrd="0" presId="urn:microsoft.com/office/officeart/2018/2/layout/IconVerticalSolidList"/>
    <dgm:cxn modelId="{E9604004-EF79-44B6-90A8-1369C2646C8E}" type="presParOf" srcId="{DFF913E7-6B6D-4FE3-92D1-4B54CC02F761}" destId="{BEF1E84C-A9A3-470B-869E-74FC37FB8BD9}" srcOrd="2" destOrd="0" presId="urn:microsoft.com/office/officeart/2018/2/layout/IconVerticalSolidList"/>
    <dgm:cxn modelId="{A874E046-3B59-4DBE-BA3B-3971B55517D9}" type="presParOf" srcId="{BEF1E84C-A9A3-470B-869E-74FC37FB8BD9}" destId="{8F72AAC7-A5B6-463B-804F-7BC318C163CE}" srcOrd="0" destOrd="0" presId="urn:microsoft.com/office/officeart/2018/2/layout/IconVerticalSolidList"/>
    <dgm:cxn modelId="{018C3C7D-8F6B-4574-B858-7428C632E678}" type="presParOf" srcId="{BEF1E84C-A9A3-470B-869E-74FC37FB8BD9}" destId="{FF4D6D62-E585-44E3-A4DA-4C8E9A8D0A3E}" srcOrd="1" destOrd="0" presId="urn:microsoft.com/office/officeart/2018/2/layout/IconVerticalSolidList"/>
    <dgm:cxn modelId="{CB557BE9-733F-453B-981F-23A8BC512F13}" type="presParOf" srcId="{BEF1E84C-A9A3-470B-869E-74FC37FB8BD9}" destId="{5F6A749D-DAE3-4990-81A3-E13DD6490515}" srcOrd="2" destOrd="0" presId="urn:microsoft.com/office/officeart/2018/2/layout/IconVerticalSolidList"/>
    <dgm:cxn modelId="{7C1D39DF-0EC9-4C34-B59E-837164473484}" type="presParOf" srcId="{BEF1E84C-A9A3-470B-869E-74FC37FB8BD9}" destId="{91C5E917-2128-4663-969D-4E9C1D00C1FA}"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6615200-0B88-40DE-BFEC-46957B3962F8}">
      <dsp:nvSpPr>
        <dsp:cNvPr id="0" name=""/>
        <dsp:cNvSpPr/>
      </dsp:nvSpPr>
      <dsp:spPr>
        <a:xfrm rot="5400000">
          <a:off x="6794065" y="-2917275"/>
          <a:ext cx="713084" cy="6729984"/>
        </a:xfrm>
        <a:prstGeom prst="round2SameRect">
          <a:avLst/>
        </a:prstGeom>
        <a:solidFill>
          <a:schemeClr val="accent2">
            <a:tint val="40000"/>
            <a:alpha val="90000"/>
            <a:hueOff val="0"/>
            <a:satOff val="0"/>
            <a:lumOff val="0"/>
            <a:alphaOff val="0"/>
          </a:schemeClr>
        </a:solidFill>
        <a:ln w="12700" cap="flat" cmpd="sng" algn="ctr">
          <a:solidFill>
            <a:schemeClr val="accent2">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28600" lvl="1" indent="-228600" algn="l" defTabSz="1066800">
            <a:lnSpc>
              <a:spcPct val="90000"/>
            </a:lnSpc>
            <a:spcBef>
              <a:spcPct val="0"/>
            </a:spcBef>
            <a:spcAft>
              <a:spcPct val="15000"/>
            </a:spcAft>
            <a:buChar char="•"/>
          </a:pPr>
          <a:r>
            <a:rPr lang="en-US" sz="2400" kern="1200" dirty="0">
              <a:latin typeface="Arial" panose="020B0604020202020204" pitchFamily="34" charset="0"/>
              <a:cs typeface="Arial" panose="020B0604020202020204" pitchFamily="34" charset="0"/>
            </a:rPr>
            <a:t>What platforms does your institution already provide or support? </a:t>
          </a:r>
        </a:p>
      </dsp:txBody>
      <dsp:txXfrm rot="-5400000">
        <a:off x="3785615" y="125985"/>
        <a:ext cx="6695174" cy="643464"/>
      </dsp:txXfrm>
    </dsp:sp>
    <dsp:sp modelId="{93966E46-8FBE-44C3-956E-1D8EC4895053}">
      <dsp:nvSpPr>
        <dsp:cNvPr id="0" name=""/>
        <dsp:cNvSpPr/>
      </dsp:nvSpPr>
      <dsp:spPr>
        <a:xfrm>
          <a:off x="0" y="2038"/>
          <a:ext cx="3785616" cy="891355"/>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60960" rIns="121920" bIns="60960" numCol="1" spcCol="1270" anchor="ctr" anchorCtr="0">
          <a:noAutofit/>
        </a:bodyPr>
        <a:lstStyle/>
        <a:p>
          <a:pPr marL="0" lvl="0" indent="0" algn="ctr" defTabSz="1422400">
            <a:lnSpc>
              <a:spcPct val="90000"/>
            </a:lnSpc>
            <a:spcBef>
              <a:spcPct val="0"/>
            </a:spcBef>
            <a:spcAft>
              <a:spcPct val="35000"/>
            </a:spcAft>
            <a:buNone/>
          </a:pPr>
          <a:r>
            <a:rPr lang="en-US" sz="3200" kern="1200" dirty="0">
              <a:effectLst>
                <a:outerShdw blurRad="38100" dist="38100" dir="2700000" algn="tl">
                  <a:srgbClr val="000000">
                    <a:alpha val="43137"/>
                  </a:srgbClr>
                </a:outerShdw>
              </a:effectLst>
            </a:rPr>
            <a:t>Institutional Context</a:t>
          </a:r>
        </a:p>
      </dsp:txBody>
      <dsp:txXfrm>
        <a:off x="43512" y="45550"/>
        <a:ext cx="3698592" cy="804331"/>
      </dsp:txXfrm>
    </dsp:sp>
    <dsp:sp modelId="{270A0DBA-ED97-4AD1-B488-09D15CEB263B}">
      <dsp:nvSpPr>
        <dsp:cNvPr id="0" name=""/>
        <dsp:cNvSpPr/>
      </dsp:nvSpPr>
      <dsp:spPr>
        <a:xfrm rot="5400000">
          <a:off x="6794065" y="-1981352"/>
          <a:ext cx="713084" cy="6729984"/>
        </a:xfrm>
        <a:prstGeom prst="round2SameRect">
          <a:avLst/>
        </a:prstGeom>
        <a:solidFill>
          <a:schemeClr val="accent2">
            <a:tint val="40000"/>
            <a:alpha val="90000"/>
            <a:hueOff val="-439352"/>
            <a:satOff val="-1656"/>
            <a:lumOff val="181"/>
            <a:alphaOff val="0"/>
          </a:schemeClr>
        </a:solidFill>
        <a:ln w="12700" cap="flat" cmpd="sng" algn="ctr">
          <a:solidFill>
            <a:schemeClr val="accent2">
              <a:tint val="40000"/>
              <a:alpha val="90000"/>
              <a:hueOff val="-439352"/>
              <a:satOff val="-1656"/>
              <a:lumOff val="181"/>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28600" lvl="1" indent="-228600" algn="l" defTabSz="1066800">
            <a:lnSpc>
              <a:spcPct val="90000"/>
            </a:lnSpc>
            <a:spcBef>
              <a:spcPct val="0"/>
            </a:spcBef>
            <a:spcAft>
              <a:spcPct val="15000"/>
            </a:spcAft>
            <a:buFont typeface="Arial" panose="020B0604020202020204" pitchFamily="34" charset="0"/>
            <a:buChar char="•"/>
          </a:pPr>
          <a:r>
            <a:rPr lang="en-US" sz="2400" kern="1200" dirty="0">
              <a:latin typeface="Arial" panose="020B0604020202020204" pitchFamily="34" charset="0"/>
              <a:cs typeface="Arial" panose="020B0604020202020204" pitchFamily="34" charset="0"/>
            </a:rPr>
            <a:t>Is the video connection generally reliable and consistent?</a:t>
          </a:r>
        </a:p>
      </dsp:txBody>
      <dsp:txXfrm rot="-5400000">
        <a:off x="3785615" y="1061908"/>
        <a:ext cx="6695174" cy="643464"/>
      </dsp:txXfrm>
    </dsp:sp>
    <dsp:sp modelId="{CAC880F7-EEAC-46EA-BAE5-3BF85D61B2DE}">
      <dsp:nvSpPr>
        <dsp:cNvPr id="0" name=""/>
        <dsp:cNvSpPr/>
      </dsp:nvSpPr>
      <dsp:spPr>
        <a:xfrm>
          <a:off x="0" y="937961"/>
          <a:ext cx="3785616" cy="891355"/>
        </a:xfrm>
        <a:prstGeom prst="roundRect">
          <a:avLst/>
        </a:prstGeom>
        <a:solidFill>
          <a:schemeClr val="accent2">
            <a:hueOff val="-361550"/>
            <a:satOff val="-2481"/>
            <a:lumOff val="127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60960" rIns="121920" bIns="60960" numCol="1" spcCol="1270" anchor="ctr" anchorCtr="0">
          <a:noAutofit/>
        </a:bodyPr>
        <a:lstStyle/>
        <a:p>
          <a:pPr marL="0" lvl="0" indent="0" algn="ctr" defTabSz="1422400">
            <a:lnSpc>
              <a:spcPct val="90000"/>
            </a:lnSpc>
            <a:spcBef>
              <a:spcPct val="0"/>
            </a:spcBef>
            <a:spcAft>
              <a:spcPct val="35000"/>
            </a:spcAft>
            <a:buNone/>
          </a:pPr>
          <a:r>
            <a:rPr lang="en-US" sz="3200" kern="1200" dirty="0">
              <a:effectLst>
                <a:outerShdw blurRad="38100" dist="38100" dir="2700000" algn="tl">
                  <a:srgbClr val="000000">
                    <a:alpha val="43137"/>
                  </a:srgbClr>
                </a:outerShdw>
              </a:effectLst>
            </a:rPr>
            <a:t>Reliability</a:t>
          </a:r>
        </a:p>
      </dsp:txBody>
      <dsp:txXfrm>
        <a:off x="43512" y="981473"/>
        <a:ext cx="3698592" cy="804331"/>
      </dsp:txXfrm>
    </dsp:sp>
    <dsp:sp modelId="{5399679A-4DF6-4550-980A-9DD3C9B95A72}">
      <dsp:nvSpPr>
        <dsp:cNvPr id="0" name=""/>
        <dsp:cNvSpPr/>
      </dsp:nvSpPr>
      <dsp:spPr>
        <a:xfrm rot="5400000">
          <a:off x="6794065" y="-1045429"/>
          <a:ext cx="713084" cy="6729984"/>
        </a:xfrm>
        <a:prstGeom prst="round2SameRect">
          <a:avLst/>
        </a:prstGeom>
        <a:solidFill>
          <a:schemeClr val="accent2">
            <a:tint val="40000"/>
            <a:alpha val="90000"/>
            <a:hueOff val="-878705"/>
            <a:satOff val="-3312"/>
            <a:lumOff val="361"/>
            <a:alphaOff val="0"/>
          </a:schemeClr>
        </a:solidFill>
        <a:ln w="12700" cap="flat" cmpd="sng" algn="ctr">
          <a:solidFill>
            <a:schemeClr val="accent2">
              <a:tint val="40000"/>
              <a:alpha val="90000"/>
              <a:hueOff val="-878705"/>
              <a:satOff val="-3312"/>
              <a:lumOff val="361"/>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28600" lvl="1" indent="-228600" algn="l" defTabSz="1066800">
            <a:lnSpc>
              <a:spcPct val="90000"/>
            </a:lnSpc>
            <a:spcBef>
              <a:spcPct val="0"/>
            </a:spcBef>
            <a:spcAft>
              <a:spcPct val="15000"/>
            </a:spcAft>
            <a:buFont typeface="Arial" panose="020B0604020202020204" pitchFamily="34" charset="0"/>
            <a:buChar char="•"/>
          </a:pPr>
          <a:r>
            <a:rPr lang="en-US" sz="2400" kern="1200" dirty="0">
              <a:latin typeface="Arial" panose="020B0604020202020204" pitchFamily="34" charset="0"/>
              <a:cs typeface="Arial" panose="020B0604020202020204" pitchFamily="34" charset="0"/>
            </a:rPr>
            <a:t>Are there features for varying learning and communication needs?</a:t>
          </a:r>
        </a:p>
      </dsp:txBody>
      <dsp:txXfrm rot="-5400000">
        <a:off x="3785615" y="1997831"/>
        <a:ext cx="6695174" cy="643464"/>
      </dsp:txXfrm>
    </dsp:sp>
    <dsp:sp modelId="{E09C098C-4C34-42D8-A1BB-DE64CBCCDFE3}">
      <dsp:nvSpPr>
        <dsp:cNvPr id="0" name=""/>
        <dsp:cNvSpPr/>
      </dsp:nvSpPr>
      <dsp:spPr>
        <a:xfrm>
          <a:off x="0" y="1873885"/>
          <a:ext cx="3785616" cy="891355"/>
        </a:xfrm>
        <a:prstGeom prst="roundRect">
          <a:avLst/>
        </a:prstGeom>
        <a:solidFill>
          <a:schemeClr val="accent2">
            <a:hueOff val="-723100"/>
            <a:satOff val="-4962"/>
            <a:lumOff val="2549"/>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60960" rIns="121920" bIns="60960" numCol="1" spcCol="1270" anchor="ctr" anchorCtr="0">
          <a:noAutofit/>
        </a:bodyPr>
        <a:lstStyle/>
        <a:p>
          <a:pPr marL="0" lvl="0" indent="0" algn="ctr" defTabSz="1422400">
            <a:lnSpc>
              <a:spcPct val="90000"/>
            </a:lnSpc>
            <a:spcBef>
              <a:spcPct val="0"/>
            </a:spcBef>
            <a:spcAft>
              <a:spcPct val="35000"/>
            </a:spcAft>
            <a:buNone/>
          </a:pPr>
          <a:r>
            <a:rPr lang="en-US" sz="3200" kern="1200" dirty="0">
              <a:effectLst>
                <a:outerShdw blurRad="38100" dist="38100" dir="2700000" algn="tl">
                  <a:srgbClr val="000000">
                    <a:alpha val="43137"/>
                  </a:srgbClr>
                </a:outerShdw>
              </a:effectLst>
            </a:rPr>
            <a:t>Flexibility</a:t>
          </a:r>
        </a:p>
      </dsp:txBody>
      <dsp:txXfrm>
        <a:off x="43512" y="1917397"/>
        <a:ext cx="3698592" cy="804331"/>
      </dsp:txXfrm>
    </dsp:sp>
    <dsp:sp modelId="{4C5D4D60-B43D-406B-AC7F-26B675723268}">
      <dsp:nvSpPr>
        <dsp:cNvPr id="0" name=""/>
        <dsp:cNvSpPr/>
      </dsp:nvSpPr>
      <dsp:spPr>
        <a:xfrm rot="5400000">
          <a:off x="6794065" y="-109505"/>
          <a:ext cx="713084" cy="6729984"/>
        </a:xfrm>
        <a:prstGeom prst="round2SameRect">
          <a:avLst/>
        </a:prstGeom>
        <a:solidFill>
          <a:schemeClr val="accent2">
            <a:tint val="40000"/>
            <a:alpha val="90000"/>
            <a:hueOff val="-1318057"/>
            <a:satOff val="-4968"/>
            <a:lumOff val="542"/>
            <a:alphaOff val="0"/>
          </a:schemeClr>
        </a:solidFill>
        <a:ln w="12700" cap="flat" cmpd="sng" algn="ctr">
          <a:solidFill>
            <a:schemeClr val="accent2">
              <a:tint val="40000"/>
              <a:alpha val="90000"/>
              <a:hueOff val="-1318057"/>
              <a:satOff val="-4968"/>
              <a:lumOff val="542"/>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28600" lvl="1" indent="-228600" algn="l" defTabSz="1066800">
            <a:lnSpc>
              <a:spcPct val="90000"/>
            </a:lnSpc>
            <a:spcBef>
              <a:spcPct val="0"/>
            </a:spcBef>
            <a:spcAft>
              <a:spcPct val="15000"/>
            </a:spcAft>
            <a:buFont typeface="Arial" panose="020B0604020202020204" pitchFamily="34" charset="0"/>
            <a:buChar char="•"/>
          </a:pPr>
          <a:r>
            <a:rPr lang="en-US" sz="2400" kern="1200" dirty="0">
              <a:latin typeface="Arial" panose="020B0604020202020204" pitchFamily="34" charset="0"/>
              <a:cs typeface="Arial" panose="020B0604020202020204" pitchFamily="34" charset="0"/>
            </a:rPr>
            <a:t>Can disabled writers participate?</a:t>
          </a:r>
        </a:p>
      </dsp:txBody>
      <dsp:txXfrm rot="-5400000">
        <a:off x="3785615" y="2933755"/>
        <a:ext cx="6695174" cy="643464"/>
      </dsp:txXfrm>
    </dsp:sp>
    <dsp:sp modelId="{F753AA7B-F36E-4C98-AFED-2AC975D719CA}">
      <dsp:nvSpPr>
        <dsp:cNvPr id="0" name=""/>
        <dsp:cNvSpPr/>
      </dsp:nvSpPr>
      <dsp:spPr>
        <a:xfrm>
          <a:off x="0" y="2809808"/>
          <a:ext cx="3785616" cy="891355"/>
        </a:xfrm>
        <a:prstGeom prst="roundRect">
          <a:avLst/>
        </a:prstGeom>
        <a:solidFill>
          <a:schemeClr val="accent2">
            <a:hueOff val="-1084650"/>
            <a:satOff val="-7443"/>
            <a:lumOff val="382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60960" rIns="121920" bIns="60960" numCol="1" spcCol="1270" anchor="ctr" anchorCtr="0">
          <a:noAutofit/>
        </a:bodyPr>
        <a:lstStyle/>
        <a:p>
          <a:pPr marL="0" lvl="0" indent="0" algn="ctr" defTabSz="1422400">
            <a:lnSpc>
              <a:spcPct val="90000"/>
            </a:lnSpc>
            <a:spcBef>
              <a:spcPct val="0"/>
            </a:spcBef>
            <a:spcAft>
              <a:spcPct val="35000"/>
            </a:spcAft>
            <a:buNone/>
          </a:pPr>
          <a:r>
            <a:rPr lang="en-US" sz="3200" kern="1200" dirty="0">
              <a:effectLst>
                <a:outerShdw blurRad="38100" dist="38100" dir="2700000" algn="tl">
                  <a:srgbClr val="000000">
                    <a:alpha val="43137"/>
                  </a:srgbClr>
                </a:outerShdw>
              </a:effectLst>
            </a:rPr>
            <a:t>Accessibility</a:t>
          </a:r>
        </a:p>
      </dsp:txBody>
      <dsp:txXfrm>
        <a:off x="43512" y="2853320"/>
        <a:ext cx="3698592" cy="804331"/>
      </dsp:txXfrm>
    </dsp:sp>
    <dsp:sp modelId="{A868DB39-6BB7-40F7-97AD-5E8AE05F5C45}">
      <dsp:nvSpPr>
        <dsp:cNvPr id="0" name=""/>
        <dsp:cNvSpPr/>
      </dsp:nvSpPr>
      <dsp:spPr>
        <a:xfrm rot="5400000">
          <a:off x="6794065" y="826417"/>
          <a:ext cx="713084" cy="6729984"/>
        </a:xfrm>
        <a:prstGeom prst="round2SameRect">
          <a:avLst/>
        </a:prstGeom>
        <a:solidFill>
          <a:schemeClr val="accent2">
            <a:tint val="40000"/>
            <a:alpha val="90000"/>
            <a:hueOff val="-1757410"/>
            <a:satOff val="-6624"/>
            <a:lumOff val="722"/>
            <a:alphaOff val="0"/>
          </a:schemeClr>
        </a:solidFill>
        <a:ln w="12700" cap="flat" cmpd="sng" algn="ctr">
          <a:solidFill>
            <a:schemeClr val="accent2">
              <a:tint val="40000"/>
              <a:alpha val="90000"/>
              <a:hueOff val="-1757410"/>
              <a:satOff val="-6624"/>
              <a:lumOff val="722"/>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28600" lvl="1" indent="-228600" algn="l" defTabSz="1066800">
            <a:lnSpc>
              <a:spcPct val="90000"/>
            </a:lnSpc>
            <a:spcBef>
              <a:spcPct val="0"/>
            </a:spcBef>
            <a:spcAft>
              <a:spcPct val="15000"/>
            </a:spcAft>
            <a:buChar char="•"/>
          </a:pPr>
          <a:r>
            <a:rPr lang="en-US" sz="2400" kern="1200" dirty="0">
              <a:latin typeface="Arial" panose="020B0604020202020204" pitchFamily="34" charset="0"/>
              <a:cs typeface="Arial" panose="020B0604020202020204" pitchFamily="34" charset="0"/>
            </a:rPr>
            <a:t>Is the technology relevant outside of your institution? </a:t>
          </a:r>
        </a:p>
      </dsp:txBody>
      <dsp:txXfrm rot="-5400000">
        <a:off x="3785615" y="3869677"/>
        <a:ext cx="6695174" cy="643464"/>
      </dsp:txXfrm>
    </dsp:sp>
    <dsp:sp modelId="{EB80924F-D638-4368-BBA6-E8F4039263C1}">
      <dsp:nvSpPr>
        <dsp:cNvPr id="0" name=""/>
        <dsp:cNvSpPr/>
      </dsp:nvSpPr>
      <dsp:spPr>
        <a:xfrm>
          <a:off x="0" y="3745731"/>
          <a:ext cx="3785616" cy="891355"/>
        </a:xfrm>
        <a:prstGeom prst="roundRect">
          <a:avLst/>
        </a:prstGeom>
        <a:solidFill>
          <a:schemeClr val="accent2">
            <a:hueOff val="-1446200"/>
            <a:satOff val="-9924"/>
            <a:lumOff val="509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60960" rIns="121920" bIns="60960" numCol="1" spcCol="1270" anchor="ctr" anchorCtr="0">
          <a:noAutofit/>
        </a:bodyPr>
        <a:lstStyle/>
        <a:p>
          <a:pPr marL="0" lvl="0" indent="0" algn="ctr" defTabSz="1422400">
            <a:lnSpc>
              <a:spcPct val="90000"/>
            </a:lnSpc>
            <a:spcBef>
              <a:spcPct val="0"/>
            </a:spcBef>
            <a:spcAft>
              <a:spcPct val="35000"/>
            </a:spcAft>
            <a:buNone/>
          </a:pPr>
          <a:r>
            <a:rPr lang="en-US" sz="3200" kern="1200" dirty="0">
              <a:effectLst>
                <a:outerShdw blurRad="38100" dist="38100" dir="2700000" algn="tl">
                  <a:srgbClr val="000000">
                    <a:alpha val="43137"/>
                  </a:srgbClr>
                </a:outerShdw>
              </a:effectLst>
            </a:rPr>
            <a:t>Relevance</a:t>
          </a:r>
        </a:p>
      </dsp:txBody>
      <dsp:txXfrm>
        <a:off x="43512" y="3789243"/>
        <a:ext cx="3698592" cy="80433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0E24A54-DEF6-4EB0-8372-CD7ECEC9E8A8}">
      <dsp:nvSpPr>
        <dsp:cNvPr id="0" name=""/>
        <dsp:cNvSpPr/>
      </dsp:nvSpPr>
      <dsp:spPr>
        <a:xfrm>
          <a:off x="0" y="3956022"/>
          <a:ext cx="2708910" cy="649018"/>
        </a:xfrm>
        <a:prstGeom prst="rect">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2658" tIns="213360" rIns="192658" bIns="213360" numCol="1" spcCol="1270" anchor="ctr" anchorCtr="0">
          <a:noAutofit/>
        </a:bodyPr>
        <a:lstStyle/>
        <a:p>
          <a:pPr marL="0" lvl="0" indent="0" algn="l" defTabSz="1333500">
            <a:lnSpc>
              <a:spcPct val="90000"/>
            </a:lnSpc>
            <a:spcBef>
              <a:spcPct val="0"/>
            </a:spcBef>
            <a:spcAft>
              <a:spcPct val="35000"/>
            </a:spcAft>
            <a:buNone/>
          </a:pPr>
          <a:r>
            <a:rPr lang="en-US" sz="3000" kern="12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5. Navigate</a:t>
          </a:r>
        </a:p>
      </dsp:txBody>
      <dsp:txXfrm>
        <a:off x="0" y="3956022"/>
        <a:ext cx="2708910" cy="649018"/>
      </dsp:txXfrm>
    </dsp:sp>
    <dsp:sp modelId="{A7441A87-269B-4BA7-8BDD-8D02A29C135B}">
      <dsp:nvSpPr>
        <dsp:cNvPr id="0" name=""/>
        <dsp:cNvSpPr/>
      </dsp:nvSpPr>
      <dsp:spPr>
        <a:xfrm>
          <a:off x="2708910" y="3956022"/>
          <a:ext cx="8126730" cy="649018"/>
        </a:xfrm>
        <a:prstGeom prst="rect">
          <a:avLst/>
        </a:prstGeom>
        <a:solidFill>
          <a:schemeClr val="accent2">
            <a:tint val="40000"/>
            <a:alpha val="90000"/>
            <a:hueOff val="0"/>
            <a:satOff val="0"/>
            <a:lumOff val="0"/>
            <a:alphaOff val="0"/>
          </a:schemeClr>
        </a:solidFill>
        <a:ln w="12700" cap="flat" cmpd="sng" algn="ctr">
          <a:solidFill>
            <a:schemeClr val="accent2">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64848" tIns="317500" rIns="164848" bIns="317500" numCol="1" spcCol="1270" anchor="ctr" anchorCtr="0">
          <a:noAutofit/>
        </a:bodyPr>
        <a:lstStyle/>
        <a:p>
          <a:pPr marL="0" lvl="0" indent="0" algn="l" defTabSz="1111250">
            <a:lnSpc>
              <a:spcPct val="90000"/>
            </a:lnSpc>
            <a:spcBef>
              <a:spcPct val="0"/>
            </a:spcBef>
            <a:spcAft>
              <a:spcPct val="35000"/>
            </a:spcAft>
            <a:buFont typeface="+mj-lt"/>
            <a:buNone/>
          </a:pPr>
          <a:r>
            <a:rPr lang="en-US" sz="2500" kern="1200" dirty="0">
              <a:latin typeface="Arial" panose="020B0604020202020204" pitchFamily="34" charset="0"/>
              <a:cs typeface="Arial" panose="020B0604020202020204" pitchFamily="34" charset="0"/>
            </a:rPr>
            <a:t>between communication methods and platforms</a:t>
          </a:r>
          <a:endParaRPr lang="en-US" sz="2500" kern="1200" dirty="0"/>
        </a:p>
      </dsp:txBody>
      <dsp:txXfrm>
        <a:off x="2708910" y="3956022"/>
        <a:ext cx="8126730" cy="649018"/>
      </dsp:txXfrm>
    </dsp:sp>
    <dsp:sp modelId="{9817716F-25FC-4A5E-BC9C-4719F9FDBFBC}">
      <dsp:nvSpPr>
        <dsp:cNvPr id="0" name=""/>
        <dsp:cNvSpPr/>
      </dsp:nvSpPr>
      <dsp:spPr>
        <a:xfrm rot="10800000">
          <a:off x="0" y="2967567"/>
          <a:ext cx="2708910" cy="998190"/>
        </a:xfrm>
        <a:prstGeom prst="upArrowCallout">
          <a:avLst>
            <a:gd name="adj1" fmla="val 5000"/>
            <a:gd name="adj2" fmla="val 10000"/>
            <a:gd name="adj3" fmla="val 15000"/>
            <a:gd name="adj4" fmla="val 64977"/>
          </a:avLst>
        </a:prstGeom>
        <a:solidFill>
          <a:schemeClr val="accent2">
            <a:hueOff val="-361550"/>
            <a:satOff val="-2481"/>
            <a:lumOff val="1275"/>
            <a:alphaOff val="0"/>
          </a:schemeClr>
        </a:solidFill>
        <a:ln w="12700" cap="flat" cmpd="sng" algn="ctr">
          <a:solidFill>
            <a:schemeClr val="accent2">
              <a:hueOff val="-361550"/>
              <a:satOff val="-2481"/>
              <a:lumOff val="1275"/>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2658" tIns="213360" rIns="192658" bIns="213360" numCol="1" spcCol="1270" anchor="ctr" anchorCtr="0">
          <a:noAutofit/>
        </a:bodyPr>
        <a:lstStyle/>
        <a:p>
          <a:pPr marL="0" lvl="0" indent="0" algn="l" defTabSz="1333500">
            <a:lnSpc>
              <a:spcPct val="90000"/>
            </a:lnSpc>
            <a:spcBef>
              <a:spcPct val="0"/>
            </a:spcBef>
            <a:spcAft>
              <a:spcPct val="35000"/>
            </a:spcAft>
            <a:buNone/>
          </a:pPr>
          <a:r>
            <a:rPr lang="en-US" sz="3000" kern="12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4. Utilize</a:t>
          </a:r>
        </a:p>
      </dsp:txBody>
      <dsp:txXfrm rot="-10800000">
        <a:off x="0" y="2967567"/>
        <a:ext cx="2708910" cy="648823"/>
      </dsp:txXfrm>
    </dsp:sp>
    <dsp:sp modelId="{FF89899C-E5A1-4FDE-8B76-EA254477DBC9}">
      <dsp:nvSpPr>
        <dsp:cNvPr id="0" name=""/>
        <dsp:cNvSpPr/>
      </dsp:nvSpPr>
      <dsp:spPr>
        <a:xfrm>
          <a:off x="2708910" y="2967567"/>
          <a:ext cx="8126730" cy="648823"/>
        </a:xfrm>
        <a:prstGeom prst="rect">
          <a:avLst/>
        </a:prstGeom>
        <a:solidFill>
          <a:schemeClr val="accent2">
            <a:tint val="40000"/>
            <a:alpha val="90000"/>
            <a:hueOff val="-439352"/>
            <a:satOff val="-1656"/>
            <a:lumOff val="181"/>
            <a:alphaOff val="0"/>
          </a:schemeClr>
        </a:solidFill>
        <a:ln w="12700" cap="flat" cmpd="sng" algn="ctr">
          <a:solidFill>
            <a:schemeClr val="accent2">
              <a:tint val="40000"/>
              <a:alpha val="90000"/>
              <a:hueOff val="-439352"/>
              <a:satOff val="-1656"/>
              <a:lumOff val="181"/>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64848" tIns="317500" rIns="164848" bIns="317500" numCol="1" spcCol="1270" anchor="ctr" anchorCtr="0">
          <a:noAutofit/>
        </a:bodyPr>
        <a:lstStyle/>
        <a:p>
          <a:pPr marL="0" lvl="0" indent="0" algn="l" defTabSz="1111250">
            <a:lnSpc>
              <a:spcPct val="90000"/>
            </a:lnSpc>
            <a:spcBef>
              <a:spcPct val="0"/>
            </a:spcBef>
            <a:spcAft>
              <a:spcPct val="35000"/>
            </a:spcAft>
            <a:buNone/>
          </a:pPr>
          <a:r>
            <a:rPr lang="en-US" sz="2500" kern="1200" dirty="0">
              <a:latin typeface="Arial" panose="020B0604020202020204" pitchFamily="34" charset="0"/>
              <a:cs typeface="Arial" panose="020B0604020202020204" pitchFamily="34" charset="0"/>
            </a:rPr>
            <a:t>effective written feedback in text-chat consultations</a:t>
          </a:r>
          <a:endParaRPr lang="en-US" sz="2500" kern="1200" dirty="0"/>
        </a:p>
      </dsp:txBody>
      <dsp:txXfrm>
        <a:off x="2708910" y="2967567"/>
        <a:ext cx="8126730" cy="648823"/>
      </dsp:txXfrm>
    </dsp:sp>
    <dsp:sp modelId="{C515C226-5597-4C2A-B020-556CF7C7DCB0}">
      <dsp:nvSpPr>
        <dsp:cNvPr id="0" name=""/>
        <dsp:cNvSpPr/>
      </dsp:nvSpPr>
      <dsp:spPr>
        <a:xfrm rot="10800000">
          <a:off x="0" y="1979112"/>
          <a:ext cx="2708910" cy="998190"/>
        </a:xfrm>
        <a:prstGeom prst="upArrowCallout">
          <a:avLst>
            <a:gd name="adj1" fmla="val 5000"/>
            <a:gd name="adj2" fmla="val 10000"/>
            <a:gd name="adj3" fmla="val 15000"/>
            <a:gd name="adj4" fmla="val 64977"/>
          </a:avLst>
        </a:prstGeom>
        <a:solidFill>
          <a:schemeClr val="accent2">
            <a:hueOff val="-723100"/>
            <a:satOff val="-4962"/>
            <a:lumOff val="2549"/>
            <a:alphaOff val="0"/>
          </a:schemeClr>
        </a:solidFill>
        <a:ln w="12700" cap="flat" cmpd="sng" algn="ctr">
          <a:solidFill>
            <a:schemeClr val="accent2">
              <a:hueOff val="-723100"/>
              <a:satOff val="-4962"/>
              <a:lumOff val="2549"/>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2658" tIns="213360" rIns="192658" bIns="213360" numCol="1" spcCol="1270" anchor="ctr" anchorCtr="0">
          <a:noAutofit/>
        </a:bodyPr>
        <a:lstStyle/>
        <a:p>
          <a:pPr marL="0" lvl="0" indent="0" algn="l" defTabSz="1333500">
            <a:lnSpc>
              <a:spcPct val="90000"/>
            </a:lnSpc>
            <a:spcBef>
              <a:spcPct val="0"/>
            </a:spcBef>
            <a:spcAft>
              <a:spcPct val="35000"/>
            </a:spcAft>
            <a:buNone/>
          </a:pPr>
          <a:r>
            <a:rPr lang="en-US" sz="3000" kern="12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3. Assist</a:t>
          </a:r>
        </a:p>
      </dsp:txBody>
      <dsp:txXfrm rot="-10800000">
        <a:off x="0" y="1979112"/>
        <a:ext cx="2708910" cy="648823"/>
      </dsp:txXfrm>
    </dsp:sp>
    <dsp:sp modelId="{974518CD-E0AE-476E-8A3F-0C75CFD4DF66}">
      <dsp:nvSpPr>
        <dsp:cNvPr id="0" name=""/>
        <dsp:cNvSpPr/>
      </dsp:nvSpPr>
      <dsp:spPr>
        <a:xfrm>
          <a:off x="2708910" y="1979112"/>
          <a:ext cx="8126730" cy="648823"/>
        </a:xfrm>
        <a:prstGeom prst="rect">
          <a:avLst/>
        </a:prstGeom>
        <a:solidFill>
          <a:schemeClr val="accent2">
            <a:tint val="40000"/>
            <a:alpha val="90000"/>
            <a:hueOff val="-878705"/>
            <a:satOff val="-3312"/>
            <a:lumOff val="361"/>
            <a:alphaOff val="0"/>
          </a:schemeClr>
        </a:solidFill>
        <a:ln w="12700" cap="flat" cmpd="sng" algn="ctr">
          <a:solidFill>
            <a:schemeClr val="accent2">
              <a:tint val="40000"/>
              <a:alpha val="90000"/>
              <a:hueOff val="-878705"/>
              <a:satOff val="-3312"/>
              <a:lumOff val="361"/>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64848" tIns="304800" rIns="164848" bIns="304800" numCol="1" spcCol="1270" anchor="ctr" anchorCtr="0">
          <a:noAutofit/>
        </a:bodyPr>
        <a:lstStyle/>
        <a:p>
          <a:pPr marL="0" lvl="0" indent="0" algn="l" defTabSz="1066800">
            <a:lnSpc>
              <a:spcPct val="90000"/>
            </a:lnSpc>
            <a:spcBef>
              <a:spcPct val="0"/>
            </a:spcBef>
            <a:spcAft>
              <a:spcPct val="35000"/>
            </a:spcAft>
            <a:buNone/>
          </a:pPr>
          <a:r>
            <a:rPr lang="en-US" sz="2400" kern="1200" dirty="0">
              <a:latin typeface="Arial" panose="020B0604020202020204" pitchFamily="34" charset="0"/>
              <a:cs typeface="Arial" panose="020B0604020202020204" pitchFamily="34" charset="0"/>
            </a:rPr>
            <a:t>with technology troubleshooting and technological literacy </a:t>
          </a:r>
          <a:endParaRPr lang="en-US" sz="2400" kern="1200" dirty="0"/>
        </a:p>
      </dsp:txBody>
      <dsp:txXfrm>
        <a:off x="2708910" y="1979112"/>
        <a:ext cx="8126730" cy="648823"/>
      </dsp:txXfrm>
    </dsp:sp>
    <dsp:sp modelId="{605AF917-A07D-40AC-B5DA-A4A2EEA0AC8C}">
      <dsp:nvSpPr>
        <dsp:cNvPr id="0" name=""/>
        <dsp:cNvSpPr/>
      </dsp:nvSpPr>
      <dsp:spPr>
        <a:xfrm rot="10800000">
          <a:off x="0" y="990657"/>
          <a:ext cx="2708910" cy="998190"/>
        </a:xfrm>
        <a:prstGeom prst="upArrowCallout">
          <a:avLst>
            <a:gd name="adj1" fmla="val 5000"/>
            <a:gd name="adj2" fmla="val 10000"/>
            <a:gd name="adj3" fmla="val 15000"/>
            <a:gd name="adj4" fmla="val 64977"/>
          </a:avLst>
        </a:prstGeom>
        <a:solidFill>
          <a:schemeClr val="accent2">
            <a:hueOff val="-1084650"/>
            <a:satOff val="-7443"/>
            <a:lumOff val="3824"/>
            <a:alphaOff val="0"/>
          </a:schemeClr>
        </a:solidFill>
        <a:ln w="12700" cap="flat" cmpd="sng" algn="ctr">
          <a:solidFill>
            <a:schemeClr val="accent2">
              <a:hueOff val="-1084650"/>
              <a:satOff val="-7443"/>
              <a:lumOff val="3824"/>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2658" tIns="213360" rIns="192658" bIns="213360" numCol="1" spcCol="1270" anchor="ctr" anchorCtr="0">
          <a:noAutofit/>
        </a:bodyPr>
        <a:lstStyle/>
        <a:p>
          <a:pPr marL="0" lvl="0" indent="0" algn="l" defTabSz="1333500">
            <a:lnSpc>
              <a:spcPct val="90000"/>
            </a:lnSpc>
            <a:spcBef>
              <a:spcPct val="0"/>
            </a:spcBef>
            <a:spcAft>
              <a:spcPct val="35000"/>
            </a:spcAft>
            <a:buNone/>
          </a:pPr>
          <a:r>
            <a:rPr lang="en-US" sz="3000" kern="12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2. Apply</a:t>
          </a:r>
        </a:p>
      </dsp:txBody>
      <dsp:txXfrm rot="-10800000">
        <a:off x="0" y="990657"/>
        <a:ext cx="2708910" cy="648823"/>
      </dsp:txXfrm>
    </dsp:sp>
    <dsp:sp modelId="{FC0E92EF-4D4B-4C07-8C01-1A60F4DF5D62}">
      <dsp:nvSpPr>
        <dsp:cNvPr id="0" name=""/>
        <dsp:cNvSpPr/>
      </dsp:nvSpPr>
      <dsp:spPr>
        <a:xfrm>
          <a:off x="2708910" y="990657"/>
          <a:ext cx="8126730" cy="648823"/>
        </a:xfrm>
        <a:prstGeom prst="rect">
          <a:avLst/>
        </a:prstGeom>
        <a:solidFill>
          <a:schemeClr val="accent2">
            <a:tint val="40000"/>
            <a:alpha val="90000"/>
            <a:hueOff val="-1318057"/>
            <a:satOff val="-4968"/>
            <a:lumOff val="542"/>
            <a:alphaOff val="0"/>
          </a:schemeClr>
        </a:solidFill>
        <a:ln w="12700" cap="flat" cmpd="sng" algn="ctr">
          <a:solidFill>
            <a:schemeClr val="accent2">
              <a:tint val="40000"/>
              <a:alpha val="90000"/>
              <a:hueOff val="-1318057"/>
              <a:satOff val="-4968"/>
              <a:lumOff val="542"/>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64848" tIns="317500" rIns="164848" bIns="317500" numCol="1" spcCol="1270" anchor="ctr" anchorCtr="0">
          <a:noAutofit/>
        </a:bodyPr>
        <a:lstStyle/>
        <a:p>
          <a:pPr marL="0" lvl="0" indent="0" algn="l" defTabSz="1111250">
            <a:lnSpc>
              <a:spcPct val="90000"/>
            </a:lnSpc>
            <a:spcBef>
              <a:spcPct val="0"/>
            </a:spcBef>
            <a:spcAft>
              <a:spcPct val="35000"/>
            </a:spcAft>
            <a:buNone/>
          </a:pPr>
          <a:r>
            <a:rPr lang="en-US" sz="2500" kern="1200" dirty="0">
              <a:latin typeface="Arial" panose="020B0604020202020204" pitchFamily="34" charset="0"/>
              <a:cs typeface="Arial" panose="020B0604020202020204" pitchFamily="34" charset="0"/>
            </a:rPr>
            <a:t>multimodal strategies with flexibility and creativity</a:t>
          </a:r>
          <a:endParaRPr lang="en-US" sz="2500" kern="1200" dirty="0"/>
        </a:p>
      </dsp:txBody>
      <dsp:txXfrm>
        <a:off x="2708910" y="990657"/>
        <a:ext cx="8126730" cy="648823"/>
      </dsp:txXfrm>
    </dsp:sp>
    <dsp:sp modelId="{8552BACE-2BD2-4B2F-AE7B-55DDA932A050}">
      <dsp:nvSpPr>
        <dsp:cNvPr id="0" name=""/>
        <dsp:cNvSpPr/>
      </dsp:nvSpPr>
      <dsp:spPr>
        <a:xfrm rot="10800000">
          <a:off x="0" y="2202"/>
          <a:ext cx="2708910" cy="998190"/>
        </a:xfrm>
        <a:prstGeom prst="upArrowCallout">
          <a:avLst>
            <a:gd name="adj1" fmla="val 5000"/>
            <a:gd name="adj2" fmla="val 10000"/>
            <a:gd name="adj3" fmla="val 15000"/>
            <a:gd name="adj4" fmla="val 64977"/>
          </a:avLst>
        </a:prstGeom>
        <a:solidFill>
          <a:schemeClr val="accent2">
            <a:hueOff val="-1446200"/>
            <a:satOff val="-9924"/>
            <a:lumOff val="5098"/>
            <a:alphaOff val="0"/>
          </a:schemeClr>
        </a:solidFill>
        <a:ln w="12700" cap="flat" cmpd="sng" algn="ctr">
          <a:solidFill>
            <a:schemeClr val="accent2">
              <a:hueOff val="-1446200"/>
              <a:satOff val="-9924"/>
              <a:lumOff val="5098"/>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2658" tIns="184912" rIns="192658" bIns="184912" numCol="1" spcCol="1270" anchor="ctr" anchorCtr="0">
          <a:noAutofit/>
        </a:bodyPr>
        <a:lstStyle/>
        <a:p>
          <a:pPr marL="0" lvl="0" indent="0" algn="l" defTabSz="1155700">
            <a:lnSpc>
              <a:spcPct val="90000"/>
            </a:lnSpc>
            <a:spcBef>
              <a:spcPct val="0"/>
            </a:spcBef>
            <a:spcAft>
              <a:spcPct val="35000"/>
            </a:spcAft>
            <a:buNone/>
          </a:pPr>
          <a:r>
            <a:rPr lang="en-US" sz="2600" kern="12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1. Demonstrate</a:t>
          </a:r>
        </a:p>
      </dsp:txBody>
      <dsp:txXfrm rot="-10800000">
        <a:off x="0" y="2202"/>
        <a:ext cx="2708910" cy="648823"/>
      </dsp:txXfrm>
    </dsp:sp>
    <dsp:sp modelId="{9A7B24F9-0988-4EFD-8C7F-97D44AA17CC0}">
      <dsp:nvSpPr>
        <dsp:cNvPr id="0" name=""/>
        <dsp:cNvSpPr/>
      </dsp:nvSpPr>
      <dsp:spPr>
        <a:xfrm>
          <a:off x="2708910" y="2202"/>
          <a:ext cx="8126730" cy="648823"/>
        </a:xfrm>
        <a:prstGeom prst="rect">
          <a:avLst/>
        </a:prstGeom>
        <a:solidFill>
          <a:schemeClr val="accent2">
            <a:tint val="40000"/>
            <a:alpha val="90000"/>
            <a:hueOff val="-1757410"/>
            <a:satOff val="-6624"/>
            <a:lumOff val="722"/>
            <a:alphaOff val="0"/>
          </a:schemeClr>
        </a:solidFill>
        <a:ln w="12700" cap="flat" cmpd="sng" algn="ctr">
          <a:solidFill>
            <a:schemeClr val="accent2">
              <a:tint val="40000"/>
              <a:alpha val="90000"/>
              <a:hueOff val="-1757410"/>
              <a:satOff val="-6624"/>
              <a:lumOff val="722"/>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64848" tIns="317500" rIns="164848" bIns="317500" numCol="1" spcCol="1270" anchor="ctr" anchorCtr="0">
          <a:noAutofit/>
        </a:bodyPr>
        <a:lstStyle/>
        <a:p>
          <a:pPr marL="0" lvl="0" indent="0" algn="l" defTabSz="1111250">
            <a:lnSpc>
              <a:spcPct val="90000"/>
            </a:lnSpc>
            <a:spcBef>
              <a:spcPct val="0"/>
            </a:spcBef>
            <a:spcAft>
              <a:spcPct val="35000"/>
            </a:spcAft>
            <a:buNone/>
          </a:pPr>
          <a:r>
            <a:rPr lang="en-US" sz="2500" kern="1200" dirty="0">
              <a:latin typeface="Arial" panose="020B0604020202020204" pitchFamily="34" charset="0"/>
              <a:cs typeface="Arial" panose="020B0604020202020204" pitchFamily="34" charset="0"/>
            </a:rPr>
            <a:t>proficient use of the technology platform(s)</a:t>
          </a:r>
        </a:p>
      </dsp:txBody>
      <dsp:txXfrm>
        <a:off x="2708910" y="2202"/>
        <a:ext cx="8126730" cy="648823"/>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F81E75D-ADD4-4F82-AD4B-9C15BD73949C}">
      <dsp:nvSpPr>
        <dsp:cNvPr id="0" name=""/>
        <dsp:cNvSpPr/>
      </dsp:nvSpPr>
      <dsp:spPr>
        <a:xfrm>
          <a:off x="0" y="1805"/>
          <a:ext cx="10515600" cy="915310"/>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7CFF4DF-9584-4726-B075-242900664FA4}">
      <dsp:nvSpPr>
        <dsp:cNvPr id="0" name=""/>
        <dsp:cNvSpPr/>
      </dsp:nvSpPr>
      <dsp:spPr>
        <a:xfrm>
          <a:off x="276881" y="207750"/>
          <a:ext cx="503420" cy="503420"/>
        </a:xfrm>
        <a:prstGeom prst="rect">
          <a:avLst/>
        </a:prstGeom>
        <a:blipFill>
          <a:blip xmlns:r="http://schemas.openxmlformats.org/officeDocument/2006/relationships" r:embed="rId1">
            <a:extLst>
              <a:ext uri="{96DAC541-7B7A-43D3-8B79-37D633B846F1}">
                <asvg:svgBlip xmlns:asvg="http://schemas.microsoft.com/office/drawing/2016/SVG/main" r:embed="rId2"/>
              </a:ext>
            </a:extLst>
          </a:blip>
          <a:srcRect/>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9182BCB5-CCAC-4C54-96A2-93E53BFC3892}">
      <dsp:nvSpPr>
        <dsp:cNvPr id="0" name=""/>
        <dsp:cNvSpPr/>
      </dsp:nvSpPr>
      <dsp:spPr>
        <a:xfrm>
          <a:off x="1057183" y="1805"/>
          <a:ext cx="9458416" cy="91531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6870" tIns="96870" rIns="96870" bIns="96870" numCol="1" spcCol="1270" anchor="ctr" anchorCtr="0">
          <a:noAutofit/>
        </a:bodyPr>
        <a:lstStyle/>
        <a:p>
          <a:pPr marL="0" lvl="0" indent="0" algn="l" defTabSz="1111250">
            <a:lnSpc>
              <a:spcPct val="90000"/>
            </a:lnSpc>
            <a:spcBef>
              <a:spcPct val="0"/>
            </a:spcBef>
            <a:spcAft>
              <a:spcPct val="35000"/>
            </a:spcAft>
            <a:buNone/>
          </a:pPr>
          <a:r>
            <a:rPr lang="en-US" sz="2500" kern="1200" dirty="0">
              <a:latin typeface="Arial" panose="020B0604020202020204" pitchFamily="34" charset="0"/>
              <a:cs typeface="Arial" panose="020B0604020202020204" pitchFamily="34" charset="0"/>
            </a:rPr>
            <a:t>Watch short videos that introduce the technology platforms and their features</a:t>
          </a:r>
        </a:p>
      </dsp:txBody>
      <dsp:txXfrm>
        <a:off x="1057183" y="1805"/>
        <a:ext cx="9458416" cy="915310"/>
      </dsp:txXfrm>
    </dsp:sp>
    <dsp:sp modelId="{8F72AAC7-A5B6-463B-804F-7BC318C163CE}">
      <dsp:nvSpPr>
        <dsp:cNvPr id="0" name=""/>
        <dsp:cNvSpPr/>
      </dsp:nvSpPr>
      <dsp:spPr>
        <a:xfrm>
          <a:off x="0" y="1145944"/>
          <a:ext cx="10515600" cy="915310"/>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F4D6D62-E585-44E3-A4DA-4C8E9A8D0A3E}">
      <dsp:nvSpPr>
        <dsp:cNvPr id="0" name=""/>
        <dsp:cNvSpPr/>
      </dsp:nvSpPr>
      <dsp:spPr>
        <a:xfrm>
          <a:off x="276881" y="1351889"/>
          <a:ext cx="503420" cy="503420"/>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91C5E917-2128-4663-969D-4E9C1D00C1FA}">
      <dsp:nvSpPr>
        <dsp:cNvPr id="0" name=""/>
        <dsp:cNvSpPr/>
      </dsp:nvSpPr>
      <dsp:spPr>
        <a:xfrm>
          <a:off x="1057183" y="1145944"/>
          <a:ext cx="9458416" cy="91531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6870" tIns="96870" rIns="96870" bIns="96870" numCol="1" spcCol="1270" anchor="ctr" anchorCtr="0">
          <a:noAutofit/>
        </a:bodyPr>
        <a:lstStyle/>
        <a:p>
          <a:pPr marL="0" lvl="0" indent="0" algn="l" defTabSz="1111250">
            <a:lnSpc>
              <a:spcPct val="90000"/>
            </a:lnSpc>
            <a:spcBef>
              <a:spcPct val="0"/>
            </a:spcBef>
            <a:spcAft>
              <a:spcPct val="35000"/>
            </a:spcAft>
            <a:buNone/>
          </a:pPr>
          <a:r>
            <a:rPr lang="en-US" sz="2500" kern="1200" dirty="0">
              <a:latin typeface="Arial" panose="020B0604020202020204" pitchFamily="34" charset="0"/>
              <a:cs typeface="Arial" panose="020B0604020202020204" pitchFamily="34" charset="0"/>
            </a:rPr>
            <a:t>Attend a synchronous consultation as a writer or observer</a:t>
          </a:r>
        </a:p>
      </dsp:txBody>
      <dsp:txXfrm>
        <a:off x="1057183" y="1145944"/>
        <a:ext cx="9458416" cy="915310"/>
      </dsp:txXfrm>
    </dsp:sp>
    <dsp:sp modelId="{B35EC1A2-BFDB-4A5C-A260-ED829C36192A}">
      <dsp:nvSpPr>
        <dsp:cNvPr id="0" name=""/>
        <dsp:cNvSpPr/>
      </dsp:nvSpPr>
      <dsp:spPr>
        <a:xfrm>
          <a:off x="0" y="2290082"/>
          <a:ext cx="10515600" cy="915310"/>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F7DC126-7C6B-4EEB-9B1E-D7762C951762}">
      <dsp:nvSpPr>
        <dsp:cNvPr id="0" name=""/>
        <dsp:cNvSpPr/>
      </dsp:nvSpPr>
      <dsp:spPr>
        <a:xfrm>
          <a:off x="276881" y="2496027"/>
          <a:ext cx="503420" cy="503420"/>
        </a:xfrm>
        <a:prstGeom prst="rect">
          <a:avLst/>
        </a:prstGeom>
        <a:blipFill>
          <a:blip xmlns:r="http://schemas.openxmlformats.org/officeDocument/2006/relationships" r:embed="rId5">
            <a:extLst>
              <a:ext uri="{96DAC541-7B7A-43D3-8B79-37D633B846F1}">
                <asvg:svgBlip xmlns:asvg="http://schemas.microsoft.com/office/drawing/2016/SVG/main" r:embed="rId6"/>
              </a:ext>
            </a:extLst>
          </a:blip>
          <a:srcRect/>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3C78E05B-F931-425D-BA2D-199B6A7C8844}">
      <dsp:nvSpPr>
        <dsp:cNvPr id="0" name=""/>
        <dsp:cNvSpPr/>
      </dsp:nvSpPr>
      <dsp:spPr>
        <a:xfrm>
          <a:off x="1057183" y="2290082"/>
          <a:ext cx="9458416" cy="91531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6870" tIns="96870" rIns="96870" bIns="96870" numCol="1" spcCol="1270" anchor="ctr" anchorCtr="0">
          <a:noAutofit/>
        </a:bodyPr>
        <a:lstStyle/>
        <a:p>
          <a:pPr marL="0" lvl="0" indent="0" algn="l" defTabSz="1111250">
            <a:lnSpc>
              <a:spcPct val="90000"/>
            </a:lnSpc>
            <a:spcBef>
              <a:spcPct val="0"/>
            </a:spcBef>
            <a:spcAft>
              <a:spcPct val="35000"/>
            </a:spcAft>
            <a:buNone/>
          </a:pPr>
          <a:r>
            <a:rPr lang="en-US" sz="2500" kern="1200" dirty="0">
              <a:latin typeface="Arial" panose="020B0604020202020204" pitchFamily="34" charset="0"/>
              <a:cs typeface="Arial" panose="020B0604020202020204" pitchFamily="34" charset="0"/>
            </a:rPr>
            <a:t>Utilize features of the technology platforms in training meetings and mock consultations</a:t>
          </a:r>
        </a:p>
      </dsp:txBody>
      <dsp:txXfrm>
        <a:off x="1057183" y="2290082"/>
        <a:ext cx="9458416" cy="915310"/>
      </dsp:txXfrm>
    </dsp:sp>
    <dsp:sp modelId="{A439485A-43F7-48E2-A7EC-CC365876C758}">
      <dsp:nvSpPr>
        <dsp:cNvPr id="0" name=""/>
        <dsp:cNvSpPr/>
      </dsp:nvSpPr>
      <dsp:spPr>
        <a:xfrm>
          <a:off x="0" y="3434221"/>
          <a:ext cx="10515600" cy="915310"/>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06CB2B5-65FC-4571-940D-784BE5781AD9}">
      <dsp:nvSpPr>
        <dsp:cNvPr id="0" name=""/>
        <dsp:cNvSpPr/>
      </dsp:nvSpPr>
      <dsp:spPr>
        <a:xfrm>
          <a:off x="276881" y="3640166"/>
          <a:ext cx="503420" cy="503420"/>
        </a:xfrm>
        <a:prstGeom prst="rect">
          <a:avLst/>
        </a:prstGeom>
        <a:blipFill>
          <a:blip xmlns:r="http://schemas.openxmlformats.org/officeDocument/2006/relationships" r:embed="rId7">
            <a:extLst>
              <a:ext uri="{96DAC541-7B7A-43D3-8B79-37D633B846F1}">
                <asvg:svgBlip xmlns:asvg="http://schemas.microsoft.com/office/drawing/2016/SVG/main" r:embed="rId8"/>
              </a:ext>
            </a:extLst>
          </a:blip>
          <a:srcRect/>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99C41DA3-8CF6-4560-9D0C-4FFA7B24FC0B}">
      <dsp:nvSpPr>
        <dsp:cNvPr id="0" name=""/>
        <dsp:cNvSpPr/>
      </dsp:nvSpPr>
      <dsp:spPr>
        <a:xfrm>
          <a:off x="1057183" y="3434221"/>
          <a:ext cx="9458416" cy="91531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6870" tIns="96870" rIns="96870" bIns="96870" numCol="1" spcCol="1270" anchor="ctr" anchorCtr="0">
          <a:noAutofit/>
        </a:bodyPr>
        <a:lstStyle/>
        <a:p>
          <a:pPr marL="0" lvl="0" indent="0" algn="l" defTabSz="1111250">
            <a:lnSpc>
              <a:spcPct val="90000"/>
            </a:lnSpc>
            <a:spcBef>
              <a:spcPct val="0"/>
            </a:spcBef>
            <a:spcAft>
              <a:spcPct val="35000"/>
            </a:spcAft>
            <a:buNone/>
          </a:pPr>
          <a:r>
            <a:rPr lang="en-US" sz="2500" kern="1200" dirty="0">
              <a:latin typeface="Arial" panose="020B0604020202020204" pitchFamily="34" charset="0"/>
              <a:cs typeface="Arial" panose="020B0604020202020204" pitchFamily="34" charset="0"/>
            </a:rPr>
            <a:t>Record their own videos that explain the features of the technology platforms</a:t>
          </a:r>
        </a:p>
      </dsp:txBody>
      <dsp:txXfrm>
        <a:off x="1057183" y="3434221"/>
        <a:ext cx="9458416" cy="91531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E5F338F-48A6-467B-8715-1F26882CC5B1}">
      <dsp:nvSpPr>
        <dsp:cNvPr id="0" name=""/>
        <dsp:cNvSpPr/>
      </dsp:nvSpPr>
      <dsp:spPr>
        <a:xfrm>
          <a:off x="1137731" y="2468"/>
          <a:ext cx="995062" cy="995062"/>
        </a:xfrm>
        <a:prstGeom prst="ellipse">
          <a:avLst/>
        </a:prstGeom>
        <a:solidFill>
          <a:schemeClr val="accent5">
            <a:lumMod val="20000"/>
            <a:lumOff val="80000"/>
          </a:schemeClr>
        </a:solidFill>
        <a:ln>
          <a:noFill/>
        </a:ln>
        <a:effectLst/>
      </dsp:spPr>
      <dsp:style>
        <a:lnRef idx="0">
          <a:scrgbClr r="0" g="0" b="0"/>
        </a:lnRef>
        <a:fillRef idx="1">
          <a:scrgbClr r="0" g="0" b="0"/>
        </a:fillRef>
        <a:effectRef idx="0">
          <a:scrgbClr r="0" g="0" b="0"/>
        </a:effectRef>
        <a:fontRef idx="minor"/>
      </dsp:style>
    </dsp:sp>
    <dsp:sp modelId="{4A1B5947-49C6-4926-BB62-057AC0118ED1}">
      <dsp:nvSpPr>
        <dsp:cNvPr id="0" name=""/>
        <dsp:cNvSpPr/>
      </dsp:nvSpPr>
      <dsp:spPr>
        <a:xfrm>
          <a:off x="1349793" y="214530"/>
          <a:ext cx="570937" cy="570937"/>
        </a:xfrm>
        <a:prstGeom prst="rect">
          <a:avLst/>
        </a:prstGeom>
        <a:blipFill>
          <a:blip xmlns:r="http://schemas.openxmlformats.org/officeDocument/2006/relationships" r:embed="rId1">
            <a:extLst>
              <a:ext uri="{96DAC541-7B7A-43D3-8B79-37D633B846F1}">
                <asvg:svgBlip xmlns:asvg="http://schemas.microsoft.com/office/drawing/2016/SVG/main" r:embed="rId2"/>
              </a:ext>
            </a:extLst>
          </a:blip>
          <a:srcRect/>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7B284862-A213-494C-84C5-40874D8967CA}">
      <dsp:nvSpPr>
        <dsp:cNvPr id="0" name=""/>
        <dsp:cNvSpPr/>
      </dsp:nvSpPr>
      <dsp:spPr>
        <a:xfrm>
          <a:off x="819637" y="1307468"/>
          <a:ext cx="1631250" cy="87679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977900">
            <a:lnSpc>
              <a:spcPct val="100000"/>
            </a:lnSpc>
            <a:spcBef>
              <a:spcPct val="0"/>
            </a:spcBef>
            <a:spcAft>
              <a:spcPct val="35000"/>
            </a:spcAft>
            <a:buNone/>
            <a:defRPr cap="all"/>
          </a:pPr>
          <a:r>
            <a:rPr lang="en-US" sz="2200" kern="1200" cap="none" baseline="0" dirty="0">
              <a:latin typeface="Arial" panose="020B0604020202020204" pitchFamily="34" charset="0"/>
              <a:cs typeface="Arial" panose="020B0604020202020204" pitchFamily="34" charset="0"/>
            </a:rPr>
            <a:t>Writing and revising in real-time</a:t>
          </a:r>
        </a:p>
      </dsp:txBody>
      <dsp:txXfrm>
        <a:off x="819637" y="1307468"/>
        <a:ext cx="1631250" cy="876796"/>
      </dsp:txXfrm>
    </dsp:sp>
    <dsp:sp modelId="{B89ADC43-BA3C-403A-B5DE-BD35C987B26A}">
      <dsp:nvSpPr>
        <dsp:cNvPr id="0" name=""/>
        <dsp:cNvSpPr/>
      </dsp:nvSpPr>
      <dsp:spPr>
        <a:xfrm>
          <a:off x="3054449" y="2468"/>
          <a:ext cx="995062" cy="995062"/>
        </a:xfrm>
        <a:prstGeom prst="ellipse">
          <a:avLst/>
        </a:prstGeom>
        <a:solidFill>
          <a:schemeClr val="accent5">
            <a:lumMod val="20000"/>
            <a:lumOff val="80000"/>
          </a:schemeClr>
        </a:solidFill>
        <a:ln>
          <a:noFill/>
        </a:ln>
        <a:effectLst/>
      </dsp:spPr>
      <dsp:style>
        <a:lnRef idx="0">
          <a:scrgbClr r="0" g="0" b="0"/>
        </a:lnRef>
        <a:fillRef idx="1">
          <a:scrgbClr r="0" g="0" b="0"/>
        </a:fillRef>
        <a:effectRef idx="0">
          <a:scrgbClr r="0" g="0" b="0"/>
        </a:effectRef>
        <a:fontRef idx="minor"/>
      </dsp:style>
    </dsp:sp>
    <dsp:sp modelId="{E1FDB103-2DEC-4965-88BA-3C99191F5FB7}">
      <dsp:nvSpPr>
        <dsp:cNvPr id="0" name=""/>
        <dsp:cNvSpPr/>
      </dsp:nvSpPr>
      <dsp:spPr>
        <a:xfrm>
          <a:off x="3266512" y="214530"/>
          <a:ext cx="570937" cy="570937"/>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E3779B21-4192-44F7-93A1-E36BEE9A89AF}">
      <dsp:nvSpPr>
        <dsp:cNvPr id="0" name=""/>
        <dsp:cNvSpPr/>
      </dsp:nvSpPr>
      <dsp:spPr>
        <a:xfrm>
          <a:off x="2736356" y="1307468"/>
          <a:ext cx="1631250" cy="87679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977900">
            <a:lnSpc>
              <a:spcPct val="100000"/>
            </a:lnSpc>
            <a:spcBef>
              <a:spcPct val="0"/>
            </a:spcBef>
            <a:spcAft>
              <a:spcPct val="35000"/>
            </a:spcAft>
            <a:buNone/>
            <a:defRPr cap="all"/>
          </a:pPr>
          <a:r>
            <a:rPr lang="en-US" sz="2200" kern="1200" cap="none" baseline="0">
              <a:latin typeface="Arial" panose="020B0604020202020204" pitchFamily="34" charset="0"/>
              <a:cs typeface="Arial" panose="020B0604020202020204" pitchFamily="34" charset="0"/>
            </a:rPr>
            <a:t>Selecting text with cursor</a:t>
          </a:r>
        </a:p>
      </dsp:txBody>
      <dsp:txXfrm>
        <a:off x="2736356" y="1307468"/>
        <a:ext cx="1631250" cy="876796"/>
      </dsp:txXfrm>
    </dsp:sp>
    <dsp:sp modelId="{1C29AB93-9954-4775-A46C-9F07A17F05D9}">
      <dsp:nvSpPr>
        <dsp:cNvPr id="0" name=""/>
        <dsp:cNvSpPr/>
      </dsp:nvSpPr>
      <dsp:spPr>
        <a:xfrm>
          <a:off x="4971168" y="2468"/>
          <a:ext cx="995062" cy="995062"/>
        </a:xfrm>
        <a:prstGeom prst="ellipse">
          <a:avLst/>
        </a:prstGeom>
        <a:solidFill>
          <a:schemeClr val="accent5">
            <a:lumMod val="20000"/>
            <a:lumOff val="80000"/>
          </a:schemeClr>
        </a:solidFill>
        <a:ln>
          <a:noFill/>
        </a:ln>
        <a:effectLst/>
      </dsp:spPr>
      <dsp:style>
        <a:lnRef idx="0">
          <a:scrgbClr r="0" g="0" b="0"/>
        </a:lnRef>
        <a:fillRef idx="1">
          <a:scrgbClr r="0" g="0" b="0"/>
        </a:fillRef>
        <a:effectRef idx="0">
          <a:scrgbClr r="0" g="0" b="0"/>
        </a:effectRef>
        <a:fontRef idx="minor"/>
      </dsp:style>
    </dsp:sp>
    <dsp:sp modelId="{19A93051-A546-45D2-9148-EE7BA219A723}">
      <dsp:nvSpPr>
        <dsp:cNvPr id="0" name=""/>
        <dsp:cNvSpPr/>
      </dsp:nvSpPr>
      <dsp:spPr>
        <a:xfrm>
          <a:off x="5183231" y="214530"/>
          <a:ext cx="570937" cy="570937"/>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A258DC1F-AC8D-47EA-800C-62764FDD14B6}">
      <dsp:nvSpPr>
        <dsp:cNvPr id="0" name=""/>
        <dsp:cNvSpPr/>
      </dsp:nvSpPr>
      <dsp:spPr>
        <a:xfrm>
          <a:off x="4653074" y="1307468"/>
          <a:ext cx="1631250" cy="87679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977900">
            <a:lnSpc>
              <a:spcPct val="100000"/>
            </a:lnSpc>
            <a:spcBef>
              <a:spcPct val="0"/>
            </a:spcBef>
            <a:spcAft>
              <a:spcPct val="35000"/>
            </a:spcAft>
            <a:buNone/>
            <a:defRPr cap="all"/>
          </a:pPr>
          <a:r>
            <a:rPr lang="en-US" sz="2200" kern="1200" cap="none" baseline="0">
              <a:latin typeface="Arial" panose="020B0604020202020204" pitchFamily="34" charset="0"/>
              <a:cs typeface="Arial" panose="020B0604020202020204" pitchFamily="34" charset="0"/>
            </a:rPr>
            <a:t>Highlighting and color-coding</a:t>
          </a:r>
        </a:p>
      </dsp:txBody>
      <dsp:txXfrm>
        <a:off x="4653074" y="1307468"/>
        <a:ext cx="1631250" cy="876796"/>
      </dsp:txXfrm>
    </dsp:sp>
    <dsp:sp modelId="{9445310F-5B86-4A02-846A-3D96E6F33DF3}">
      <dsp:nvSpPr>
        <dsp:cNvPr id="0" name=""/>
        <dsp:cNvSpPr/>
      </dsp:nvSpPr>
      <dsp:spPr>
        <a:xfrm>
          <a:off x="6887887" y="2468"/>
          <a:ext cx="995062" cy="995062"/>
        </a:xfrm>
        <a:prstGeom prst="ellipse">
          <a:avLst/>
        </a:prstGeom>
        <a:solidFill>
          <a:schemeClr val="accent5">
            <a:lumMod val="20000"/>
            <a:lumOff val="80000"/>
          </a:schemeClr>
        </a:solidFill>
        <a:ln>
          <a:noFill/>
        </a:ln>
        <a:effectLst/>
      </dsp:spPr>
      <dsp:style>
        <a:lnRef idx="0">
          <a:scrgbClr r="0" g="0" b="0"/>
        </a:lnRef>
        <a:fillRef idx="1">
          <a:scrgbClr r="0" g="0" b="0"/>
        </a:fillRef>
        <a:effectRef idx="0">
          <a:scrgbClr r="0" g="0" b="0"/>
        </a:effectRef>
        <a:fontRef idx="minor"/>
      </dsp:style>
    </dsp:sp>
    <dsp:sp modelId="{5C3BD786-5121-48EF-BE86-CCE891DE3200}">
      <dsp:nvSpPr>
        <dsp:cNvPr id="0" name=""/>
        <dsp:cNvSpPr/>
      </dsp:nvSpPr>
      <dsp:spPr>
        <a:xfrm>
          <a:off x="7099949" y="214530"/>
          <a:ext cx="570937" cy="570937"/>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0FF6A7B0-2000-4A72-8914-170EC30A057A}">
      <dsp:nvSpPr>
        <dsp:cNvPr id="0" name=""/>
        <dsp:cNvSpPr/>
      </dsp:nvSpPr>
      <dsp:spPr>
        <a:xfrm>
          <a:off x="6569793" y="1307468"/>
          <a:ext cx="1631250" cy="87679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977900">
            <a:lnSpc>
              <a:spcPct val="100000"/>
            </a:lnSpc>
            <a:spcBef>
              <a:spcPct val="0"/>
            </a:spcBef>
            <a:spcAft>
              <a:spcPct val="35000"/>
            </a:spcAft>
            <a:buNone/>
            <a:defRPr cap="all"/>
          </a:pPr>
          <a:r>
            <a:rPr lang="en-US" sz="2200" kern="1200" cap="none" baseline="0">
              <a:latin typeface="Arial" panose="020B0604020202020204" pitchFamily="34" charset="0"/>
              <a:cs typeface="Arial" panose="020B0604020202020204" pitchFamily="34" charset="0"/>
            </a:rPr>
            <a:t>Inserting comments</a:t>
          </a:r>
        </a:p>
      </dsp:txBody>
      <dsp:txXfrm>
        <a:off x="6569793" y="1307468"/>
        <a:ext cx="1631250" cy="876796"/>
      </dsp:txXfrm>
    </dsp:sp>
    <dsp:sp modelId="{6EDC6BD6-FEA3-4EAC-9EC6-183190990B71}">
      <dsp:nvSpPr>
        <dsp:cNvPr id="0" name=""/>
        <dsp:cNvSpPr/>
      </dsp:nvSpPr>
      <dsp:spPr>
        <a:xfrm>
          <a:off x="8949306" y="2468"/>
          <a:ext cx="995062" cy="995062"/>
        </a:xfrm>
        <a:prstGeom prst="ellipse">
          <a:avLst/>
        </a:prstGeom>
        <a:solidFill>
          <a:schemeClr val="accent5">
            <a:lumMod val="20000"/>
            <a:lumOff val="80000"/>
          </a:schemeClr>
        </a:solidFill>
        <a:ln>
          <a:noFill/>
        </a:ln>
        <a:effectLst/>
      </dsp:spPr>
      <dsp:style>
        <a:lnRef idx="0">
          <a:scrgbClr r="0" g="0" b="0"/>
        </a:lnRef>
        <a:fillRef idx="1">
          <a:scrgbClr r="0" g="0" b="0"/>
        </a:fillRef>
        <a:effectRef idx="0">
          <a:scrgbClr r="0" g="0" b="0"/>
        </a:effectRef>
        <a:fontRef idx="minor"/>
      </dsp:style>
    </dsp:sp>
    <dsp:sp modelId="{3091FF52-ADC2-4056-AA17-6ACA935D3C34}">
      <dsp:nvSpPr>
        <dsp:cNvPr id="0" name=""/>
        <dsp:cNvSpPr/>
      </dsp:nvSpPr>
      <dsp:spPr>
        <a:xfrm>
          <a:off x="9161368" y="214530"/>
          <a:ext cx="570937" cy="570937"/>
        </a:xfrm>
        <a:prstGeom prst="rect">
          <a:avLst/>
        </a:prstGeom>
        <a:blipFill>
          <a:blip xmlns:r="http://schemas.openxmlformats.org/officeDocument/2006/relationships" r:embed="rId9">
            <a:extLst>
              <a:ext uri="{96DAC541-7B7A-43D3-8B79-37D633B846F1}">
                <asvg:svgBlip xmlns:asvg="http://schemas.microsoft.com/office/drawing/2016/SVG/main" r:embed="rId10"/>
              </a:ext>
            </a:extLst>
          </a:blip>
          <a:srcRect/>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B46D2E97-42B0-47CB-B412-2901FEB65DD8}">
      <dsp:nvSpPr>
        <dsp:cNvPr id="0" name=""/>
        <dsp:cNvSpPr/>
      </dsp:nvSpPr>
      <dsp:spPr>
        <a:xfrm>
          <a:off x="8486512" y="1307468"/>
          <a:ext cx="1920650" cy="87679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977900">
            <a:lnSpc>
              <a:spcPct val="100000"/>
            </a:lnSpc>
            <a:spcBef>
              <a:spcPct val="0"/>
            </a:spcBef>
            <a:spcAft>
              <a:spcPct val="35000"/>
            </a:spcAft>
            <a:buNone/>
            <a:defRPr cap="all"/>
          </a:pPr>
          <a:r>
            <a:rPr lang="en-US" sz="2200" kern="1200" cap="none" baseline="0" dirty="0">
              <a:latin typeface="Arial" panose="020B0604020202020204" pitchFamily="34" charset="0"/>
              <a:cs typeface="Arial" panose="020B0604020202020204" pitchFamily="34" charset="0"/>
            </a:rPr>
            <a:t>Screensharing</a:t>
          </a:r>
        </a:p>
      </dsp:txBody>
      <dsp:txXfrm>
        <a:off x="8486512" y="1307468"/>
        <a:ext cx="1920650" cy="876796"/>
      </dsp:txXfrm>
    </dsp:sp>
    <dsp:sp modelId="{68C38902-56CA-49C8-A194-D76EEC582D01}">
      <dsp:nvSpPr>
        <dsp:cNvPr id="0" name=""/>
        <dsp:cNvSpPr/>
      </dsp:nvSpPr>
      <dsp:spPr>
        <a:xfrm>
          <a:off x="4157509" y="2592077"/>
          <a:ext cx="995062" cy="995062"/>
        </a:xfrm>
        <a:prstGeom prst="ellipse">
          <a:avLst/>
        </a:prstGeom>
        <a:solidFill>
          <a:schemeClr val="accent5">
            <a:lumMod val="20000"/>
            <a:lumOff val="80000"/>
          </a:schemeClr>
        </a:solidFill>
        <a:ln>
          <a:noFill/>
        </a:ln>
        <a:effectLst/>
      </dsp:spPr>
      <dsp:style>
        <a:lnRef idx="0">
          <a:scrgbClr r="0" g="0" b="0"/>
        </a:lnRef>
        <a:fillRef idx="1">
          <a:scrgbClr r="0" g="0" b="0"/>
        </a:fillRef>
        <a:effectRef idx="0">
          <a:scrgbClr r="0" g="0" b="0"/>
        </a:effectRef>
        <a:fontRef idx="minor"/>
      </dsp:style>
    </dsp:sp>
    <dsp:sp modelId="{46C951F1-6407-4408-B95F-8A2F3438F684}">
      <dsp:nvSpPr>
        <dsp:cNvPr id="0" name=""/>
        <dsp:cNvSpPr/>
      </dsp:nvSpPr>
      <dsp:spPr>
        <a:xfrm>
          <a:off x="4369571" y="2804140"/>
          <a:ext cx="570937" cy="570937"/>
        </a:xfrm>
        <a:prstGeom prst="rect">
          <a:avLst/>
        </a:prstGeom>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rcRect/>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A9B1522A-237E-4F0A-9FBD-BB02B06F4409}">
      <dsp:nvSpPr>
        <dsp:cNvPr id="0" name=""/>
        <dsp:cNvSpPr/>
      </dsp:nvSpPr>
      <dsp:spPr>
        <a:xfrm>
          <a:off x="3839415" y="3897077"/>
          <a:ext cx="1631250" cy="87679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977900">
            <a:lnSpc>
              <a:spcPct val="100000"/>
            </a:lnSpc>
            <a:spcBef>
              <a:spcPct val="0"/>
            </a:spcBef>
            <a:spcAft>
              <a:spcPct val="35000"/>
            </a:spcAft>
            <a:buNone/>
            <a:defRPr cap="all"/>
          </a:pPr>
          <a:r>
            <a:rPr lang="en-US" sz="2200" kern="1200" cap="none" baseline="0" dirty="0">
              <a:latin typeface="Arial" panose="020B0604020202020204" pitchFamily="34" charset="0"/>
              <a:cs typeface="Arial" panose="020B0604020202020204" pitchFamily="34" charset="0"/>
            </a:rPr>
            <a:t>Text-chatting</a:t>
          </a:r>
        </a:p>
      </dsp:txBody>
      <dsp:txXfrm>
        <a:off x="3839415" y="3897077"/>
        <a:ext cx="1631250" cy="876796"/>
      </dsp:txXfrm>
    </dsp:sp>
    <dsp:sp modelId="{290B9044-8360-4125-AFDA-ED5FBBF98558}">
      <dsp:nvSpPr>
        <dsp:cNvPr id="0" name=""/>
        <dsp:cNvSpPr/>
      </dsp:nvSpPr>
      <dsp:spPr>
        <a:xfrm>
          <a:off x="6074228" y="2592077"/>
          <a:ext cx="995062" cy="995062"/>
        </a:xfrm>
        <a:prstGeom prst="ellipse">
          <a:avLst/>
        </a:prstGeom>
        <a:solidFill>
          <a:schemeClr val="accent5">
            <a:lumMod val="20000"/>
            <a:lumOff val="80000"/>
          </a:schemeClr>
        </a:solidFill>
        <a:ln>
          <a:noFill/>
        </a:ln>
        <a:effectLst/>
      </dsp:spPr>
      <dsp:style>
        <a:lnRef idx="0">
          <a:scrgbClr r="0" g="0" b="0"/>
        </a:lnRef>
        <a:fillRef idx="1">
          <a:scrgbClr r="0" g="0" b="0"/>
        </a:fillRef>
        <a:effectRef idx="0">
          <a:scrgbClr r="0" g="0" b="0"/>
        </a:effectRef>
        <a:fontRef idx="minor"/>
      </dsp:style>
    </dsp:sp>
    <dsp:sp modelId="{3F12D744-3D71-4E2E-812C-02039BEB7AAD}">
      <dsp:nvSpPr>
        <dsp:cNvPr id="0" name=""/>
        <dsp:cNvSpPr/>
      </dsp:nvSpPr>
      <dsp:spPr>
        <a:xfrm>
          <a:off x="6286290" y="2804140"/>
          <a:ext cx="570937" cy="570937"/>
        </a:xfrm>
        <a:prstGeom prst="rect">
          <a:avLst/>
        </a:prstGeom>
        <a:blipFill>
          <a:blip xmlns:r="http://schemas.openxmlformats.org/officeDocument/2006/relationships"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rcRect/>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F3B553C4-FC23-4A4F-8403-5BF89A7ABB8A}">
      <dsp:nvSpPr>
        <dsp:cNvPr id="0" name=""/>
        <dsp:cNvSpPr/>
      </dsp:nvSpPr>
      <dsp:spPr>
        <a:xfrm>
          <a:off x="5756134" y="3897077"/>
          <a:ext cx="1631250" cy="87679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977900">
            <a:lnSpc>
              <a:spcPct val="100000"/>
            </a:lnSpc>
            <a:spcBef>
              <a:spcPct val="0"/>
            </a:spcBef>
            <a:spcAft>
              <a:spcPct val="35000"/>
            </a:spcAft>
            <a:buNone/>
            <a:defRPr cap="all"/>
          </a:pPr>
          <a:r>
            <a:rPr lang="en-US" sz="2200" kern="1200" cap="none" baseline="0" dirty="0">
              <a:latin typeface="Arial" panose="020B0604020202020204" pitchFamily="34" charset="0"/>
              <a:cs typeface="Arial" panose="020B0604020202020204" pitchFamily="34" charset="0"/>
            </a:rPr>
            <a:t>Recording</a:t>
          </a:r>
        </a:p>
      </dsp:txBody>
      <dsp:txXfrm>
        <a:off x="5756134" y="3897077"/>
        <a:ext cx="1631250" cy="876796"/>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F81E75D-ADD4-4F82-AD4B-9C15BD73949C}">
      <dsp:nvSpPr>
        <dsp:cNvPr id="0" name=""/>
        <dsp:cNvSpPr/>
      </dsp:nvSpPr>
      <dsp:spPr>
        <a:xfrm>
          <a:off x="0" y="1805"/>
          <a:ext cx="10515600" cy="915310"/>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7CFF4DF-9584-4726-B075-242900664FA4}">
      <dsp:nvSpPr>
        <dsp:cNvPr id="0" name=""/>
        <dsp:cNvSpPr/>
      </dsp:nvSpPr>
      <dsp:spPr>
        <a:xfrm>
          <a:off x="276881" y="207750"/>
          <a:ext cx="503420" cy="503420"/>
        </a:xfrm>
        <a:prstGeom prst="rect">
          <a:avLst/>
        </a:prstGeom>
        <a:blipFill>
          <a:blip xmlns:r="http://schemas.openxmlformats.org/officeDocument/2006/relationships" r:embed="rId1">
            <a:extLst>
              <a:ext uri="{96DAC541-7B7A-43D3-8B79-37D633B846F1}">
                <asvg:svgBlip xmlns:asvg="http://schemas.microsoft.com/office/drawing/2016/SVG/main" r:embed="rId2"/>
              </a:ext>
            </a:extLst>
          </a:blip>
          <a:srcRect/>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9182BCB5-CCAC-4C54-96A2-93E53BFC3892}">
      <dsp:nvSpPr>
        <dsp:cNvPr id="0" name=""/>
        <dsp:cNvSpPr/>
      </dsp:nvSpPr>
      <dsp:spPr>
        <a:xfrm>
          <a:off x="1057183" y="1805"/>
          <a:ext cx="9458416" cy="91531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6870" tIns="96870" rIns="96870" bIns="96870" numCol="1" spcCol="1270" anchor="ctr" anchorCtr="0">
          <a:noAutofit/>
        </a:bodyPr>
        <a:lstStyle/>
        <a:p>
          <a:pPr marL="0" lvl="0" indent="0" algn="l" defTabSz="1111250">
            <a:lnSpc>
              <a:spcPct val="90000"/>
            </a:lnSpc>
            <a:spcBef>
              <a:spcPct val="0"/>
            </a:spcBef>
            <a:spcAft>
              <a:spcPct val="35000"/>
            </a:spcAft>
            <a:buNone/>
          </a:pPr>
          <a:r>
            <a:rPr lang="en-US" sz="2500" kern="1200" dirty="0">
              <a:latin typeface="Arial" panose="020B0604020202020204" pitchFamily="34" charset="0"/>
              <a:cs typeface="Arial" panose="020B0604020202020204" pitchFamily="34" charset="0"/>
            </a:rPr>
            <a:t>Watch a short video on effective multimodal strategies and a recorded synchronous consultation that models these strategies</a:t>
          </a:r>
        </a:p>
      </dsp:txBody>
      <dsp:txXfrm>
        <a:off x="1057183" y="1805"/>
        <a:ext cx="9458416" cy="915310"/>
      </dsp:txXfrm>
    </dsp:sp>
    <dsp:sp modelId="{8F72AAC7-A5B6-463B-804F-7BC318C163CE}">
      <dsp:nvSpPr>
        <dsp:cNvPr id="0" name=""/>
        <dsp:cNvSpPr/>
      </dsp:nvSpPr>
      <dsp:spPr>
        <a:xfrm>
          <a:off x="0" y="1145944"/>
          <a:ext cx="10515600" cy="915310"/>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F4D6D62-E585-44E3-A4DA-4C8E9A8D0A3E}">
      <dsp:nvSpPr>
        <dsp:cNvPr id="0" name=""/>
        <dsp:cNvSpPr/>
      </dsp:nvSpPr>
      <dsp:spPr>
        <a:xfrm>
          <a:off x="276881" y="1351889"/>
          <a:ext cx="503420" cy="503420"/>
        </a:xfrm>
        <a:prstGeom prst="rect">
          <a:avLst/>
        </a:prstGeom>
        <a:blipFill>
          <a:blip xmlns:r="http://schemas.openxmlformats.org/officeDocument/2006/relationships" r:embed="rId3">
            <a:extLst>
              <a:ext uri="{96DAC541-7B7A-43D3-8B79-37D633B846F1}">
                <asvg:svgBlip xmlns:asvg="http://schemas.microsoft.com/office/drawing/2016/SVG/main" r:embed="rId4"/>
              </a:ext>
            </a:extLst>
          </a:blip>
          <a:srcRect/>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91C5E917-2128-4663-969D-4E9C1D00C1FA}">
      <dsp:nvSpPr>
        <dsp:cNvPr id="0" name=""/>
        <dsp:cNvSpPr/>
      </dsp:nvSpPr>
      <dsp:spPr>
        <a:xfrm>
          <a:off x="1057183" y="1145944"/>
          <a:ext cx="9458416" cy="91531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6870" tIns="96870" rIns="96870" bIns="96870" numCol="1" spcCol="1270" anchor="ctr" anchorCtr="0">
          <a:noAutofit/>
        </a:bodyPr>
        <a:lstStyle/>
        <a:p>
          <a:pPr marL="0" lvl="0" indent="0" algn="l" defTabSz="1111250">
            <a:lnSpc>
              <a:spcPct val="90000"/>
            </a:lnSpc>
            <a:spcBef>
              <a:spcPct val="0"/>
            </a:spcBef>
            <a:spcAft>
              <a:spcPct val="35000"/>
            </a:spcAft>
            <a:buNone/>
          </a:pPr>
          <a:r>
            <a:rPr lang="en-US" sz="2500" kern="1200" dirty="0">
              <a:latin typeface="Arial" panose="020B0604020202020204" pitchFamily="34" charset="0"/>
              <a:cs typeface="Arial" panose="020B0604020202020204" pitchFamily="34" charset="0"/>
            </a:rPr>
            <a:t>Reflect on multimodal practices used in the sample consultation </a:t>
          </a:r>
        </a:p>
      </dsp:txBody>
      <dsp:txXfrm>
        <a:off x="1057183" y="1145944"/>
        <a:ext cx="9458416" cy="915310"/>
      </dsp:txXfrm>
    </dsp:sp>
    <dsp:sp modelId="{B35EC1A2-BFDB-4A5C-A260-ED829C36192A}">
      <dsp:nvSpPr>
        <dsp:cNvPr id="0" name=""/>
        <dsp:cNvSpPr/>
      </dsp:nvSpPr>
      <dsp:spPr>
        <a:xfrm>
          <a:off x="0" y="2290082"/>
          <a:ext cx="10515600" cy="915310"/>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F7DC126-7C6B-4EEB-9B1E-D7762C951762}">
      <dsp:nvSpPr>
        <dsp:cNvPr id="0" name=""/>
        <dsp:cNvSpPr/>
      </dsp:nvSpPr>
      <dsp:spPr>
        <a:xfrm>
          <a:off x="276881" y="2496027"/>
          <a:ext cx="503420" cy="503420"/>
        </a:xfrm>
        <a:prstGeom prst="rect">
          <a:avLst/>
        </a:prstGeom>
        <a:blipFill>
          <a:blip xmlns:r="http://schemas.openxmlformats.org/officeDocument/2006/relationships" r:embed="rId5">
            <a:extLst>
              <a:ext uri="{96DAC541-7B7A-43D3-8B79-37D633B846F1}">
                <asvg:svgBlip xmlns:asvg="http://schemas.microsoft.com/office/drawing/2016/SVG/main" r:embed="rId6"/>
              </a:ext>
            </a:extLst>
          </a:blip>
          <a:srcRect/>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3C78E05B-F931-425D-BA2D-199B6A7C8844}">
      <dsp:nvSpPr>
        <dsp:cNvPr id="0" name=""/>
        <dsp:cNvSpPr/>
      </dsp:nvSpPr>
      <dsp:spPr>
        <a:xfrm>
          <a:off x="1057183" y="2290082"/>
          <a:ext cx="9458416" cy="91531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6870" tIns="96870" rIns="96870" bIns="96870" numCol="1" spcCol="1270" anchor="ctr" anchorCtr="0">
          <a:noAutofit/>
        </a:bodyPr>
        <a:lstStyle/>
        <a:p>
          <a:pPr marL="0" lvl="0" indent="0" algn="l" defTabSz="1111250">
            <a:lnSpc>
              <a:spcPct val="90000"/>
            </a:lnSpc>
            <a:spcBef>
              <a:spcPct val="0"/>
            </a:spcBef>
            <a:spcAft>
              <a:spcPct val="35000"/>
            </a:spcAft>
            <a:buNone/>
          </a:pPr>
          <a:r>
            <a:rPr lang="en-US" sz="2500" kern="1200" dirty="0">
              <a:latin typeface="Arial" panose="020B0604020202020204" pitchFamily="34" charset="0"/>
              <a:cs typeface="Arial" panose="020B0604020202020204" pitchFamily="34" charset="0"/>
            </a:rPr>
            <a:t>Respond to various consulting scenarios and describe multimodal practices they might use in those scenarios</a:t>
          </a:r>
        </a:p>
      </dsp:txBody>
      <dsp:txXfrm>
        <a:off x="1057183" y="2290082"/>
        <a:ext cx="9458416" cy="915310"/>
      </dsp:txXfrm>
    </dsp:sp>
    <dsp:sp modelId="{A439485A-43F7-48E2-A7EC-CC365876C758}">
      <dsp:nvSpPr>
        <dsp:cNvPr id="0" name=""/>
        <dsp:cNvSpPr/>
      </dsp:nvSpPr>
      <dsp:spPr>
        <a:xfrm>
          <a:off x="0" y="3434221"/>
          <a:ext cx="10515600" cy="915310"/>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06CB2B5-65FC-4571-940D-784BE5781AD9}">
      <dsp:nvSpPr>
        <dsp:cNvPr id="0" name=""/>
        <dsp:cNvSpPr/>
      </dsp:nvSpPr>
      <dsp:spPr>
        <a:xfrm>
          <a:off x="276881" y="3640166"/>
          <a:ext cx="503420" cy="503420"/>
        </a:xfrm>
        <a:prstGeom prst="rect">
          <a:avLst/>
        </a:prstGeom>
        <a:blipFill>
          <a:blip xmlns:r="http://schemas.openxmlformats.org/officeDocument/2006/relationships" r:embed="rId7">
            <a:extLst>
              <a:ext uri="{96DAC541-7B7A-43D3-8B79-37D633B846F1}">
                <asvg:svgBlip xmlns:asvg="http://schemas.microsoft.com/office/drawing/2016/SVG/main" r:embed="rId8"/>
              </a:ext>
            </a:extLst>
          </a:blip>
          <a:srcRect/>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99C41DA3-8CF6-4560-9D0C-4FFA7B24FC0B}">
      <dsp:nvSpPr>
        <dsp:cNvPr id="0" name=""/>
        <dsp:cNvSpPr/>
      </dsp:nvSpPr>
      <dsp:spPr>
        <a:xfrm>
          <a:off x="1057183" y="3434221"/>
          <a:ext cx="9458416" cy="91531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6870" tIns="96870" rIns="96870" bIns="96870" numCol="1" spcCol="1270" anchor="ctr" anchorCtr="0">
          <a:noAutofit/>
        </a:bodyPr>
        <a:lstStyle/>
        <a:p>
          <a:pPr marL="0" lvl="0" indent="0" algn="l" defTabSz="1111250">
            <a:lnSpc>
              <a:spcPct val="90000"/>
            </a:lnSpc>
            <a:spcBef>
              <a:spcPct val="0"/>
            </a:spcBef>
            <a:spcAft>
              <a:spcPct val="35000"/>
            </a:spcAft>
            <a:buNone/>
          </a:pPr>
          <a:r>
            <a:rPr lang="en-US" sz="2500" kern="1200" dirty="0">
              <a:latin typeface="Arial" panose="020B0604020202020204" pitchFamily="34" charset="0"/>
              <a:cs typeface="Arial" panose="020B0604020202020204" pitchFamily="34" charset="0"/>
            </a:rPr>
            <a:t>Apply multimodal strategies in a mock synchronous consultation</a:t>
          </a:r>
        </a:p>
      </dsp:txBody>
      <dsp:txXfrm>
        <a:off x="1057183" y="3434221"/>
        <a:ext cx="9458416" cy="915310"/>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F81E75D-ADD4-4F82-AD4B-9C15BD73949C}">
      <dsp:nvSpPr>
        <dsp:cNvPr id="0" name=""/>
        <dsp:cNvSpPr/>
      </dsp:nvSpPr>
      <dsp:spPr>
        <a:xfrm>
          <a:off x="0" y="1805"/>
          <a:ext cx="10515600" cy="915310"/>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7CFF4DF-9584-4726-B075-242900664FA4}">
      <dsp:nvSpPr>
        <dsp:cNvPr id="0" name=""/>
        <dsp:cNvSpPr/>
      </dsp:nvSpPr>
      <dsp:spPr>
        <a:xfrm>
          <a:off x="276881" y="207750"/>
          <a:ext cx="503420" cy="503420"/>
        </a:xfrm>
        <a:prstGeom prst="rect">
          <a:avLst/>
        </a:prstGeom>
        <a:blipFill>
          <a:blip xmlns:r="http://schemas.openxmlformats.org/officeDocument/2006/relationships" r:embed="rId1">
            <a:extLst>
              <a:ext uri="{96DAC541-7B7A-43D3-8B79-37D633B846F1}">
                <asvg:svgBlip xmlns:asvg="http://schemas.microsoft.com/office/drawing/2016/SVG/main" r:embed="rId2"/>
              </a:ext>
            </a:extLst>
          </a:blip>
          <a:srcRect/>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9182BCB5-CCAC-4C54-96A2-93E53BFC3892}">
      <dsp:nvSpPr>
        <dsp:cNvPr id="0" name=""/>
        <dsp:cNvSpPr/>
      </dsp:nvSpPr>
      <dsp:spPr>
        <a:xfrm>
          <a:off x="1057183" y="1805"/>
          <a:ext cx="9458416" cy="91531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6870" tIns="96870" rIns="96870" bIns="96870" numCol="1" spcCol="1270" anchor="ctr" anchorCtr="0">
          <a:noAutofit/>
        </a:bodyPr>
        <a:lstStyle/>
        <a:p>
          <a:pPr marL="0" lvl="0" indent="0" algn="l" defTabSz="1111250">
            <a:lnSpc>
              <a:spcPct val="90000"/>
            </a:lnSpc>
            <a:spcBef>
              <a:spcPct val="0"/>
            </a:spcBef>
            <a:spcAft>
              <a:spcPct val="35000"/>
            </a:spcAft>
            <a:buNone/>
          </a:pPr>
          <a:r>
            <a:rPr lang="en-US" sz="2500" kern="1200" dirty="0">
              <a:latin typeface="Arial" panose="020B0604020202020204" pitchFamily="34" charset="0"/>
              <a:cs typeface="Arial" panose="020B0604020202020204" pitchFamily="34" charset="0"/>
            </a:rPr>
            <a:t>Watch a recorded consultation where the consultant addresses technology issues and introduces the platform</a:t>
          </a:r>
        </a:p>
      </dsp:txBody>
      <dsp:txXfrm>
        <a:off x="1057183" y="1805"/>
        <a:ext cx="9458416" cy="915310"/>
      </dsp:txXfrm>
    </dsp:sp>
    <dsp:sp modelId="{8F72AAC7-A5B6-463B-804F-7BC318C163CE}">
      <dsp:nvSpPr>
        <dsp:cNvPr id="0" name=""/>
        <dsp:cNvSpPr/>
      </dsp:nvSpPr>
      <dsp:spPr>
        <a:xfrm>
          <a:off x="0" y="1145944"/>
          <a:ext cx="10515600" cy="915310"/>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F4D6D62-E585-44E3-A4DA-4C8E9A8D0A3E}">
      <dsp:nvSpPr>
        <dsp:cNvPr id="0" name=""/>
        <dsp:cNvSpPr/>
      </dsp:nvSpPr>
      <dsp:spPr>
        <a:xfrm>
          <a:off x="276881" y="1351889"/>
          <a:ext cx="503420" cy="503420"/>
        </a:xfrm>
        <a:prstGeom prst="rect">
          <a:avLst/>
        </a:prstGeom>
        <a:blipFill>
          <a:blip xmlns:r="http://schemas.openxmlformats.org/officeDocument/2006/relationships" r:embed="rId3">
            <a:extLst>
              <a:ext uri="{96DAC541-7B7A-43D3-8B79-37D633B846F1}">
                <asvg:svgBlip xmlns:asvg="http://schemas.microsoft.com/office/drawing/2016/SVG/main" r:embed="rId4"/>
              </a:ext>
            </a:extLst>
          </a:blip>
          <a:srcRect/>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91C5E917-2128-4663-969D-4E9C1D00C1FA}">
      <dsp:nvSpPr>
        <dsp:cNvPr id="0" name=""/>
        <dsp:cNvSpPr/>
      </dsp:nvSpPr>
      <dsp:spPr>
        <a:xfrm>
          <a:off x="1057183" y="1145944"/>
          <a:ext cx="9458416" cy="91531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6870" tIns="96870" rIns="96870" bIns="96870" numCol="1" spcCol="1270" anchor="ctr" anchorCtr="0">
          <a:noAutofit/>
        </a:bodyPr>
        <a:lstStyle/>
        <a:p>
          <a:pPr marL="0" lvl="0" indent="0" algn="l" defTabSz="1111250">
            <a:lnSpc>
              <a:spcPct val="90000"/>
            </a:lnSpc>
            <a:spcBef>
              <a:spcPct val="0"/>
            </a:spcBef>
            <a:spcAft>
              <a:spcPct val="35000"/>
            </a:spcAft>
            <a:buNone/>
          </a:pPr>
          <a:r>
            <a:rPr lang="en-US" sz="2500" kern="1200" dirty="0">
              <a:latin typeface="Arial" panose="020B0604020202020204" pitchFamily="34" charset="0"/>
              <a:cs typeface="Arial" panose="020B0604020202020204" pitchFamily="34" charset="0"/>
            </a:rPr>
            <a:t>Respond to scenarios involving technology problems and describe solutions </a:t>
          </a:r>
        </a:p>
      </dsp:txBody>
      <dsp:txXfrm>
        <a:off x="1057183" y="1145944"/>
        <a:ext cx="9458416" cy="915310"/>
      </dsp:txXfrm>
    </dsp:sp>
    <dsp:sp modelId="{B35EC1A2-BFDB-4A5C-A260-ED829C36192A}">
      <dsp:nvSpPr>
        <dsp:cNvPr id="0" name=""/>
        <dsp:cNvSpPr/>
      </dsp:nvSpPr>
      <dsp:spPr>
        <a:xfrm>
          <a:off x="0" y="2290082"/>
          <a:ext cx="10515600" cy="915310"/>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F7DC126-7C6B-4EEB-9B1E-D7762C951762}">
      <dsp:nvSpPr>
        <dsp:cNvPr id="0" name=""/>
        <dsp:cNvSpPr/>
      </dsp:nvSpPr>
      <dsp:spPr>
        <a:xfrm>
          <a:off x="276881" y="2496027"/>
          <a:ext cx="503420" cy="503420"/>
        </a:xfrm>
        <a:prstGeom prst="rect">
          <a:avLst/>
        </a:prstGeom>
        <a:blipFill>
          <a:blip xmlns:r="http://schemas.openxmlformats.org/officeDocument/2006/relationships" r:embed="rId5">
            <a:extLst>
              <a:ext uri="{96DAC541-7B7A-43D3-8B79-37D633B846F1}">
                <asvg:svgBlip xmlns:asvg="http://schemas.microsoft.com/office/drawing/2016/SVG/main" r:embed="rId6"/>
              </a:ext>
            </a:extLst>
          </a:blip>
          <a:srcRect/>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3C78E05B-F931-425D-BA2D-199B6A7C8844}">
      <dsp:nvSpPr>
        <dsp:cNvPr id="0" name=""/>
        <dsp:cNvSpPr/>
      </dsp:nvSpPr>
      <dsp:spPr>
        <a:xfrm>
          <a:off x="1057183" y="2290082"/>
          <a:ext cx="9458416" cy="91531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6870" tIns="96870" rIns="96870" bIns="96870" numCol="1" spcCol="1270" anchor="ctr" anchorCtr="0">
          <a:noAutofit/>
        </a:bodyPr>
        <a:lstStyle/>
        <a:p>
          <a:pPr marL="0" lvl="0" indent="0" algn="l" defTabSz="1111250">
            <a:lnSpc>
              <a:spcPct val="90000"/>
            </a:lnSpc>
            <a:spcBef>
              <a:spcPct val="0"/>
            </a:spcBef>
            <a:spcAft>
              <a:spcPct val="35000"/>
            </a:spcAft>
            <a:buNone/>
          </a:pPr>
          <a:r>
            <a:rPr lang="en-US" sz="2500" kern="1200" dirty="0">
              <a:latin typeface="Arial" panose="020B0604020202020204" pitchFamily="34" charset="0"/>
              <a:cs typeface="Arial" panose="020B0604020202020204" pitchFamily="34" charset="0"/>
            </a:rPr>
            <a:t>Troubleshoot a long list of technology issues in quick succession</a:t>
          </a:r>
        </a:p>
      </dsp:txBody>
      <dsp:txXfrm>
        <a:off x="1057183" y="2290082"/>
        <a:ext cx="9458416" cy="915310"/>
      </dsp:txXfrm>
    </dsp:sp>
    <dsp:sp modelId="{A439485A-43F7-48E2-A7EC-CC365876C758}">
      <dsp:nvSpPr>
        <dsp:cNvPr id="0" name=""/>
        <dsp:cNvSpPr/>
      </dsp:nvSpPr>
      <dsp:spPr>
        <a:xfrm>
          <a:off x="0" y="3434221"/>
          <a:ext cx="10515600" cy="915310"/>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06CB2B5-65FC-4571-940D-784BE5781AD9}">
      <dsp:nvSpPr>
        <dsp:cNvPr id="0" name=""/>
        <dsp:cNvSpPr/>
      </dsp:nvSpPr>
      <dsp:spPr>
        <a:xfrm>
          <a:off x="276881" y="3640166"/>
          <a:ext cx="503420" cy="503420"/>
        </a:xfrm>
        <a:prstGeom prst="rect">
          <a:avLst/>
        </a:prstGeom>
        <a:blipFill>
          <a:blip xmlns:r="http://schemas.openxmlformats.org/officeDocument/2006/relationships" r:embed="rId7">
            <a:extLst>
              <a:ext uri="{96DAC541-7B7A-43D3-8B79-37D633B846F1}">
                <asvg:svgBlip xmlns:asvg="http://schemas.microsoft.com/office/drawing/2016/SVG/main" r:embed="rId8"/>
              </a:ext>
            </a:extLst>
          </a:blip>
          <a:srcRect/>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99C41DA3-8CF6-4560-9D0C-4FFA7B24FC0B}">
      <dsp:nvSpPr>
        <dsp:cNvPr id="0" name=""/>
        <dsp:cNvSpPr/>
      </dsp:nvSpPr>
      <dsp:spPr>
        <a:xfrm>
          <a:off x="1057183" y="3434221"/>
          <a:ext cx="9458416" cy="91531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6870" tIns="96870" rIns="96870" bIns="96870" numCol="1" spcCol="1270" anchor="ctr" anchorCtr="0">
          <a:noAutofit/>
        </a:bodyPr>
        <a:lstStyle/>
        <a:p>
          <a:pPr marL="0" lvl="0" indent="0" algn="l" defTabSz="1111250">
            <a:lnSpc>
              <a:spcPct val="90000"/>
            </a:lnSpc>
            <a:spcBef>
              <a:spcPct val="0"/>
            </a:spcBef>
            <a:spcAft>
              <a:spcPct val="35000"/>
            </a:spcAft>
            <a:buNone/>
          </a:pPr>
          <a:r>
            <a:rPr lang="en-US" sz="2500" kern="1200" dirty="0">
              <a:latin typeface="Arial" panose="020B0604020202020204" pitchFamily="34" charset="0"/>
              <a:cs typeface="Arial" panose="020B0604020202020204" pitchFamily="34" charset="0"/>
            </a:rPr>
            <a:t>Practice solving technology issues, introducing the platform, and applying multimodal strategies in a mock consultation</a:t>
          </a:r>
        </a:p>
      </dsp:txBody>
      <dsp:txXfrm>
        <a:off x="1057183" y="3434221"/>
        <a:ext cx="9458416" cy="915310"/>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E5F338F-48A6-467B-8715-1F26882CC5B1}">
      <dsp:nvSpPr>
        <dsp:cNvPr id="0" name=""/>
        <dsp:cNvSpPr/>
      </dsp:nvSpPr>
      <dsp:spPr>
        <a:xfrm>
          <a:off x="673780" y="1072501"/>
          <a:ext cx="1457396" cy="1457396"/>
        </a:xfrm>
        <a:prstGeom prst="ellipse">
          <a:avLst/>
        </a:prstGeom>
        <a:solidFill>
          <a:schemeClr val="accent5">
            <a:lumMod val="20000"/>
            <a:lumOff val="80000"/>
          </a:schemeClr>
        </a:solidFill>
        <a:ln>
          <a:noFill/>
        </a:ln>
        <a:effectLst/>
      </dsp:spPr>
      <dsp:style>
        <a:lnRef idx="0">
          <a:scrgbClr r="0" g="0" b="0"/>
        </a:lnRef>
        <a:fillRef idx="1">
          <a:scrgbClr r="0" g="0" b="0"/>
        </a:fillRef>
        <a:effectRef idx="0">
          <a:scrgbClr r="0" g="0" b="0"/>
        </a:effectRef>
        <a:fontRef idx="minor"/>
      </dsp:style>
    </dsp:sp>
    <dsp:sp modelId="{4A1B5947-49C6-4926-BB62-057AC0118ED1}">
      <dsp:nvSpPr>
        <dsp:cNvPr id="0" name=""/>
        <dsp:cNvSpPr/>
      </dsp:nvSpPr>
      <dsp:spPr>
        <a:xfrm>
          <a:off x="984373" y="1383094"/>
          <a:ext cx="836211" cy="836211"/>
        </a:xfrm>
        <a:prstGeom prst="rect">
          <a:avLst/>
        </a:prstGeom>
        <a:blipFill>
          <a:blip xmlns:r="http://schemas.openxmlformats.org/officeDocument/2006/relationships" r:embed="rId1">
            <a:extLst>
              <a:ext uri="{96DAC541-7B7A-43D3-8B79-37D633B846F1}">
                <asvg:svgBlip xmlns:asvg="http://schemas.microsoft.com/office/drawing/2016/SVG/main" r:embed="rId2"/>
              </a:ext>
            </a:extLst>
          </a:blip>
          <a:srcRect/>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7B284862-A213-494C-84C5-40874D8967CA}">
      <dsp:nvSpPr>
        <dsp:cNvPr id="0" name=""/>
        <dsp:cNvSpPr/>
      </dsp:nvSpPr>
      <dsp:spPr>
        <a:xfrm>
          <a:off x="207891" y="2983841"/>
          <a:ext cx="2389175"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977900">
            <a:lnSpc>
              <a:spcPct val="100000"/>
            </a:lnSpc>
            <a:spcBef>
              <a:spcPct val="0"/>
            </a:spcBef>
            <a:spcAft>
              <a:spcPct val="35000"/>
            </a:spcAft>
            <a:buNone/>
            <a:defRPr cap="all"/>
          </a:pPr>
          <a:r>
            <a:rPr lang="en-US" sz="2200" kern="1200" cap="none" baseline="0" dirty="0">
              <a:latin typeface="Arial" panose="020B0604020202020204" pitchFamily="34" charset="0"/>
              <a:cs typeface="Arial" panose="020B0604020202020204" pitchFamily="34" charset="0"/>
            </a:rPr>
            <a:t>Manage time</a:t>
          </a:r>
        </a:p>
      </dsp:txBody>
      <dsp:txXfrm>
        <a:off x="207891" y="2983841"/>
        <a:ext cx="2389175" cy="720000"/>
      </dsp:txXfrm>
    </dsp:sp>
    <dsp:sp modelId="{B89ADC43-BA3C-403A-B5DE-BD35C987B26A}">
      <dsp:nvSpPr>
        <dsp:cNvPr id="0" name=""/>
        <dsp:cNvSpPr/>
      </dsp:nvSpPr>
      <dsp:spPr>
        <a:xfrm>
          <a:off x="3481061" y="1072501"/>
          <a:ext cx="1457396" cy="1457396"/>
        </a:xfrm>
        <a:prstGeom prst="ellipse">
          <a:avLst/>
        </a:prstGeom>
        <a:solidFill>
          <a:schemeClr val="accent5">
            <a:lumMod val="20000"/>
            <a:lumOff val="80000"/>
          </a:schemeClr>
        </a:solidFill>
        <a:ln>
          <a:noFill/>
        </a:ln>
        <a:effectLst/>
      </dsp:spPr>
      <dsp:style>
        <a:lnRef idx="0">
          <a:scrgbClr r="0" g="0" b="0"/>
        </a:lnRef>
        <a:fillRef idx="1">
          <a:scrgbClr r="0" g="0" b="0"/>
        </a:fillRef>
        <a:effectRef idx="0">
          <a:scrgbClr r="0" g="0" b="0"/>
        </a:effectRef>
        <a:fontRef idx="minor"/>
      </dsp:style>
    </dsp:sp>
    <dsp:sp modelId="{E1FDB103-2DEC-4965-88BA-3C99191F5FB7}">
      <dsp:nvSpPr>
        <dsp:cNvPr id="0" name=""/>
        <dsp:cNvSpPr/>
      </dsp:nvSpPr>
      <dsp:spPr>
        <a:xfrm>
          <a:off x="3791654" y="1383094"/>
          <a:ext cx="836211" cy="836211"/>
        </a:xfrm>
        <a:prstGeom prst="rect">
          <a:avLst/>
        </a:prstGeom>
        <a:blipFill>
          <a:blip xmlns:r="http://schemas.openxmlformats.org/officeDocument/2006/relationships" r:embed="rId3">
            <a:extLst>
              <a:ext uri="{96DAC541-7B7A-43D3-8B79-37D633B846F1}">
                <asvg:svgBlip xmlns:asvg="http://schemas.microsoft.com/office/drawing/2016/SVG/main" r:embed="rId4"/>
              </a:ext>
            </a:extLst>
          </a:blip>
          <a:srcRect/>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E3779B21-4192-44F7-93A1-E36BEE9A89AF}">
      <dsp:nvSpPr>
        <dsp:cNvPr id="0" name=""/>
        <dsp:cNvSpPr/>
      </dsp:nvSpPr>
      <dsp:spPr>
        <a:xfrm>
          <a:off x="3015172" y="2983841"/>
          <a:ext cx="2389175"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977900">
            <a:lnSpc>
              <a:spcPct val="100000"/>
            </a:lnSpc>
            <a:spcBef>
              <a:spcPct val="0"/>
            </a:spcBef>
            <a:spcAft>
              <a:spcPct val="35000"/>
            </a:spcAft>
            <a:buNone/>
            <a:defRPr cap="all"/>
          </a:pPr>
          <a:r>
            <a:rPr lang="en-US" sz="2200" kern="1200" cap="none" baseline="0" dirty="0">
              <a:latin typeface="Arial" panose="020B0604020202020204" pitchFamily="34" charset="0"/>
              <a:cs typeface="Arial" panose="020B0604020202020204" pitchFamily="34" charset="0"/>
            </a:rPr>
            <a:t>Clarify moves</a:t>
          </a:r>
        </a:p>
      </dsp:txBody>
      <dsp:txXfrm>
        <a:off x="3015172" y="2983841"/>
        <a:ext cx="2389175" cy="720000"/>
      </dsp:txXfrm>
    </dsp:sp>
    <dsp:sp modelId="{1C29AB93-9954-4775-A46C-9F07A17F05D9}">
      <dsp:nvSpPr>
        <dsp:cNvPr id="0" name=""/>
        <dsp:cNvSpPr/>
      </dsp:nvSpPr>
      <dsp:spPr>
        <a:xfrm>
          <a:off x="6288341" y="1072501"/>
          <a:ext cx="1457396" cy="1457396"/>
        </a:xfrm>
        <a:prstGeom prst="ellipse">
          <a:avLst/>
        </a:prstGeom>
        <a:solidFill>
          <a:schemeClr val="accent5">
            <a:lumMod val="20000"/>
            <a:lumOff val="80000"/>
          </a:schemeClr>
        </a:solidFill>
        <a:ln>
          <a:noFill/>
        </a:ln>
        <a:effectLst/>
      </dsp:spPr>
      <dsp:style>
        <a:lnRef idx="0">
          <a:scrgbClr r="0" g="0" b="0"/>
        </a:lnRef>
        <a:fillRef idx="1">
          <a:scrgbClr r="0" g="0" b="0"/>
        </a:fillRef>
        <a:effectRef idx="0">
          <a:scrgbClr r="0" g="0" b="0"/>
        </a:effectRef>
        <a:fontRef idx="minor"/>
      </dsp:style>
    </dsp:sp>
    <dsp:sp modelId="{19A93051-A546-45D2-9148-EE7BA219A723}">
      <dsp:nvSpPr>
        <dsp:cNvPr id="0" name=""/>
        <dsp:cNvSpPr/>
      </dsp:nvSpPr>
      <dsp:spPr>
        <a:xfrm>
          <a:off x="6598934" y="1383094"/>
          <a:ext cx="836211" cy="836211"/>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A258DC1F-AC8D-47EA-800C-62764FDD14B6}">
      <dsp:nvSpPr>
        <dsp:cNvPr id="0" name=""/>
        <dsp:cNvSpPr/>
      </dsp:nvSpPr>
      <dsp:spPr>
        <a:xfrm>
          <a:off x="5822452" y="2983841"/>
          <a:ext cx="2389175"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977900">
            <a:lnSpc>
              <a:spcPct val="100000"/>
            </a:lnSpc>
            <a:spcBef>
              <a:spcPct val="0"/>
            </a:spcBef>
            <a:spcAft>
              <a:spcPct val="35000"/>
            </a:spcAft>
            <a:buNone/>
            <a:defRPr cap="all"/>
          </a:pPr>
          <a:r>
            <a:rPr lang="en-US" sz="2200" kern="1200" cap="none" baseline="0" dirty="0">
              <a:latin typeface="Arial" panose="020B0604020202020204" pitchFamily="34" charset="0"/>
              <a:cs typeface="Arial" panose="020B0604020202020204" pitchFamily="34" charset="0"/>
            </a:rPr>
            <a:t>Break up text</a:t>
          </a:r>
        </a:p>
      </dsp:txBody>
      <dsp:txXfrm>
        <a:off x="5822452" y="2983841"/>
        <a:ext cx="2389175" cy="720000"/>
      </dsp:txXfrm>
    </dsp:sp>
    <dsp:sp modelId="{9445310F-5B86-4A02-846A-3D96E6F33DF3}">
      <dsp:nvSpPr>
        <dsp:cNvPr id="0" name=""/>
        <dsp:cNvSpPr/>
      </dsp:nvSpPr>
      <dsp:spPr>
        <a:xfrm>
          <a:off x="9095622" y="1072501"/>
          <a:ext cx="1457396" cy="1457396"/>
        </a:xfrm>
        <a:prstGeom prst="ellipse">
          <a:avLst/>
        </a:prstGeom>
        <a:solidFill>
          <a:schemeClr val="accent5">
            <a:lumMod val="20000"/>
            <a:lumOff val="80000"/>
          </a:schemeClr>
        </a:solidFill>
        <a:ln>
          <a:noFill/>
        </a:ln>
        <a:effectLst/>
      </dsp:spPr>
      <dsp:style>
        <a:lnRef idx="0">
          <a:scrgbClr r="0" g="0" b="0"/>
        </a:lnRef>
        <a:fillRef idx="1">
          <a:scrgbClr r="0" g="0" b="0"/>
        </a:fillRef>
        <a:effectRef idx="0">
          <a:scrgbClr r="0" g="0" b="0"/>
        </a:effectRef>
        <a:fontRef idx="minor"/>
      </dsp:style>
    </dsp:sp>
    <dsp:sp modelId="{5C3BD786-5121-48EF-BE86-CCE891DE3200}">
      <dsp:nvSpPr>
        <dsp:cNvPr id="0" name=""/>
        <dsp:cNvSpPr/>
      </dsp:nvSpPr>
      <dsp:spPr>
        <a:xfrm>
          <a:off x="9406215" y="1383094"/>
          <a:ext cx="836211" cy="836211"/>
        </a:xfrm>
        <a:prstGeom prst="rect">
          <a:avLst/>
        </a:prstGeom>
        <a:blipFill>
          <a:blip xmlns:r="http://schemas.openxmlformats.org/officeDocument/2006/relationships" r:embed="rId7">
            <a:extLst>
              <a:ext uri="{96DAC541-7B7A-43D3-8B79-37D633B846F1}">
                <asvg:svgBlip xmlns:asvg="http://schemas.microsoft.com/office/drawing/2016/SVG/main" r:embed="rId8"/>
              </a:ext>
            </a:extLst>
          </a:blip>
          <a:srcRect/>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0FF6A7B0-2000-4A72-8914-170EC30A057A}">
      <dsp:nvSpPr>
        <dsp:cNvPr id="0" name=""/>
        <dsp:cNvSpPr/>
      </dsp:nvSpPr>
      <dsp:spPr>
        <a:xfrm>
          <a:off x="8629733" y="2983841"/>
          <a:ext cx="2389175"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977900">
            <a:lnSpc>
              <a:spcPct val="100000"/>
            </a:lnSpc>
            <a:spcBef>
              <a:spcPct val="0"/>
            </a:spcBef>
            <a:spcAft>
              <a:spcPct val="35000"/>
            </a:spcAft>
            <a:buNone/>
            <a:defRPr cap="all"/>
          </a:pPr>
          <a:r>
            <a:rPr lang="en-US" sz="2200" kern="1200" cap="none" baseline="0" dirty="0">
              <a:latin typeface="Arial" panose="020B0604020202020204" pitchFamily="34" charset="0"/>
              <a:cs typeface="Arial" panose="020B0604020202020204" pitchFamily="34" charset="0"/>
            </a:rPr>
            <a:t>Encourage informality</a:t>
          </a:r>
        </a:p>
      </dsp:txBody>
      <dsp:txXfrm>
        <a:off x="8629733" y="2983841"/>
        <a:ext cx="2389175" cy="720000"/>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F81E75D-ADD4-4F82-AD4B-9C15BD73949C}">
      <dsp:nvSpPr>
        <dsp:cNvPr id="0" name=""/>
        <dsp:cNvSpPr/>
      </dsp:nvSpPr>
      <dsp:spPr>
        <a:xfrm>
          <a:off x="0" y="1805"/>
          <a:ext cx="10515600" cy="915310"/>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7CFF4DF-9584-4726-B075-242900664FA4}">
      <dsp:nvSpPr>
        <dsp:cNvPr id="0" name=""/>
        <dsp:cNvSpPr/>
      </dsp:nvSpPr>
      <dsp:spPr>
        <a:xfrm>
          <a:off x="276881" y="207750"/>
          <a:ext cx="503420" cy="503420"/>
        </a:xfrm>
        <a:prstGeom prst="rect">
          <a:avLst/>
        </a:prstGeom>
        <a:blipFill>
          <a:blip xmlns:r="http://schemas.openxmlformats.org/officeDocument/2006/relationships" r:embed="rId1">
            <a:extLst>
              <a:ext uri="{96DAC541-7B7A-43D3-8B79-37D633B846F1}">
                <asvg:svgBlip xmlns:asvg="http://schemas.microsoft.com/office/drawing/2016/SVG/main" r:embed="rId2"/>
              </a:ext>
            </a:extLst>
          </a:blip>
          <a:srcRect/>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9182BCB5-CCAC-4C54-96A2-93E53BFC3892}">
      <dsp:nvSpPr>
        <dsp:cNvPr id="0" name=""/>
        <dsp:cNvSpPr/>
      </dsp:nvSpPr>
      <dsp:spPr>
        <a:xfrm>
          <a:off x="1057183" y="1805"/>
          <a:ext cx="9458416" cy="91531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6870" tIns="96870" rIns="96870" bIns="96870" numCol="1" spcCol="1270" anchor="ctr" anchorCtr="0">
          <a:noAutofit/>
        </a:bodyPr>
        <a:lstStyle/>
        <a:p>
          <a:pPr marL="0" lvl="0" indent="0" algn="l" defTabSz="1111250">
            <a:lnSpc>
              <a:spcPct val="90000"/>
            </a:lnSpc>
            <a:spcBef>
              <a:spcPct val="0"/>
            </a:spcBef>
            <a:spcAft>
              <a:spcPct val="35000"/>
            </a:spcAft>
            <a:buNone/>
          </a:pPr>
          <a:r>
            <a:rPr lang="en-US" sz="2500" kern="1200" dirty="0">
              <a:latin typeface="Arial" panose="020B0604020202020204" pitchFamily="34" charset="0"/>
              <a:cs typeface="Arial" panose="020B0604020202020204" pitchFamily="34" charset="0"/>
            </a:rPr>
            <a:t>Analyze a sample text-chat consultation for effective practices </a:t>
          </a:r>
        </a:p>
      </dsp:txBody>
      <dsp:txXfrm>
        <a:off x="1057183" y="1805"/>
        <a:ext cx="9458416" cy="915310"/>
      </dsp:txXfrm>
    </dsp:sp>
    <dsp:sp modelId="{8F72AAC7-A5B6-463B-804F-7BC318C163CE}">
      <dsp:nvSpPr>
        <dsp:cNvPr id="0" name=""/>
        <dsp:cNvSpPr/>
      </dsp:nvSpPr>
      <dsp:spPr>
        <a:xfrm>
          <a:off x="0" y="1145944"/>
          <a:ext cx="10515600" cy="915310"/>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F4D6D62-E585-44E3-A4DA-4C8E9A8D0A3E}">
      <dsp:nvSpPr>
        <dsp:cNvPr id="0" name=""/>
        <dsp:cNvSpPr/>
      </dsp:nvSpPr>
      <dsp:spPr>
        <a:xfrm>
          <a:off x="276881" y="1351889"/>
          <a:ext cx="503420" cy="503420"/>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91C5E917-2128-4663-969D-4E9C1D00C1FA}">
      <dsp:nvSpPr>
        <dsp:cNvPr id="0" name=""/>
        <dsp:cNvSpPr/>
      </dsp:nvSpPr>
      <dsp:spPr>
        <a:xfrm>
          <a:off x="1057183" y="1145944"/>
          <a:ext cx="9458416" cy="91531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6870" tIns="96870" rIns="96870" bIns="96870" numCol="1" spcCol="1270" anchor="ctr" anchorCtr="0">
          <a:noAutofit/>
        </a:bodyPr>
        <a:lstStyle/>
        <a:p>
          <a:pPr marL="0" lvl="0" indent="0" algn="l" defTabSz="1111250">
            <a:lnSpc>
              <a:spcPct val="90000"/>
            </a:lnSpc>
            <a:spcBef>
              <a:spcPct val="0"/>
            </a:spcBef>
            <a:spcAft>
              <a:spcPct val="35000"/>
            </a:spcAft>
            <a:buNone/>
          </a:pPr>
          <a:r>
            <a:rPr lang="en-US" sz="2500" kern="1200" dirty="0">
              <a:latin typeface="Arial" panose="020B0604020202020204" pitchFamily="34" charset="0"/>
              <a:cs typeface="Arial" panose="020B0604020202020204" pitchFamily="34" charset="0"/>
            </a:rPr>
            <a:t>Practice just setting the agenda through text-chat</a:t>
          </a:r>
        </a:p>
      </dsp:txBody>
      <dsp:txXfrm>
        <a:off x="1057183" y="1145944"/>
        <a:ext cx="9458416" cy="915310"/>
      </dsp:txXfrm>
    </dsp:sp>
    <dsp:sp modelId="{B35EC1A2-BFDB-4A5C-A260-ED829C36192A}">
      <dsp:nvSpPr>
        <dsp:cNvPr id="0" name=""/>
        <dsp:cNvSpPr/>
      </dsp:nvSpPr>
      <dsp:spPr>
        <a:xfrm>
          <a:off x="0" y="2290082"/>
          <a:ext cx="10515600" cy="915310"/>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F7DC126-7C6B-4EEB-9B1E-D7762C951762}">
      <dsp:nvSpPr>
        <dsp:cNvPr id="0" name=""/>
        <dsp:cNvSpPr/>
      </dsp:nvSpPr>
      <dsp:spPr>
        <a:xfrm>
          <a:off x="276881" y="2496027"/>
          <a:ext cx="503420" cy="503420"/>
        </a:xfrm>
        <a:prstGeom prst="rect">
          <a:avLst/>
        </a:prstGeom>
        <a:blipFill>
          <a:blip xmlns:r="http://schemas.openxmlformats.org/officeDocument/2006/relationships" r:embed="rId5">
            <a:extLst>
              <a:ext uri="{96DAC541-7B7A-43D3-8B79-37D633B846F1}">
                <asvg:svgBlip xmlns:asvg="http://schemas.microsoft.com/office/drawing/2016/SVG/main" r:embed="rId6"/>
              </a:ext>
            </a:extLst>
          </a:blip>
          <a:srcRect/>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3C78E05B-F931-425D-BA2D-199B6A7C8844}">
      <dsp:nvSpPr>
        <dsp:cNvPr id="0" name=""/>
        <dsp:cNvSpPr/>
      </dsp:nvSpPr>
      <dsp:spPr>
        <a:xfrm>
          <a:off x="1057183" y="2290082"/>
          <a:ext cx="9458416" cy="91531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6870" tIns="96870" rIns="96870" bIns="96870" numCol="1" spcCol="1270" anchor="ctr" anchorCtr="0">
          <a:noAutofit/>
        </a:bodyPr>
        <a:lstStyle/>
        <a:p>
          <a:pPr marL="0" lvl="0" indent="0" algn="l" defTabSz="1111250">
            <a:lnSpc>
              <a:spcPct val="90000"/>
            </a:lnSpc>
            <a:spcBef>
              <a:spcPct val="0"/>
            </a:spcBef>
            <a:spcAft>
              <a:spcPct val="35000"/>
            </a:spcAft>
            <a:buNone/>
          </a:pPr>
          <a:r>
            <a:rPr lang="en-US" sz="2500" kern="1200" dirty="0">
              <a:latin typeface="Arial" panose="020B0604020202020204" pitchFamily="34" charset="0"/>
              <a:cs typeface="Arial" panose="020B0604020202020204" pitchFamily="34" charset="0"/>
            </a:rPr>
            <a:t>Reflect upon and revise their text-chat transcript according to feedback</a:t>
          </a:r>
        </a:p>
      </dsp:txBody>
      <dsp:txXfrm>
        <a:off x="1057183" y="2290082"/>
        <a:ext cx="9458416" cy="915310"/>
      </dsp:txXfrm>
    </dsp:sp>
    <dsp:sp modelId="{A439485A-43F7-48E2-A7EC-CC365876C758}">
      <dsp:nvSpPr>
        <dsp:cNvPr id="0" name=""/>
        <dsp:cNvSpPr/>
      </dsp:nvSpPr>
      <dsp:spPr>
        <a:xfrm>
          <a:off x="0" y="3434221"/>
          <a:ext cx="10515600" cy="915310"/>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06CB2B5-65FC-4571-940D-784BE5781AD9}">
      <dsp:nvSpPr>
        <dsp:cNvPr id="0" name=""/>
        <dsp:cNvSpPr/>
      </dsp:nvSpPr>
      <dsp:spPr>
        <a:xfrm>
          <a:off x="276881" y="3640166"/>
          <a:ext cx="503420" cy="503420"/>
        </a:xfrm>
        <a:prstGeom prst="rect">
          <a:avLst/>
        </a:prstGeom>
        <a:blipFill>
          <a:blip xmlns:r="http://schemas.openxmlformats.org/officeDocument/2006/relationships" r:embed="rId7">
            <a:extLst>
              <a:ext uri="{96DAC541-7B7A-43D3-8B79-37D633B846F1}">
                <asvg:svgBlip xmlns:asvg="http://schemas.microsoft.com/office/drawing/2016/SVG/main" r:embed="rId8"/>
              </a:ext>
            </a:extLst>
          </a:blip>
          <a:srcRect/>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99C41DA3-8CF6-4560-9D0C-4FFA7B24FC0B}">
      <dsp:nvSpPr>
        <dsp:cNvPr id="0" name=""/>
        <dsp:cNvSpPr/>
      </dsp:nvSpPr>
      <dsp:spPr>
        <a:xfrm>
          <a:off x="1057183" y="3434221"/>
          <a:ext cx="9458416" cy="91531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6870" tIns="96870" rIns="96870" bIns="96870" numCol="1" spcCol="1270" anchor="ctr" anchorCtr="0">
          <a:noAutofit/>
        </a:bodyPr>
        <a:lstStyle/>
        <a:p>
          <a:pPr marL="0" lvl="0" indent="0" algn="l" defTabSz="1111250">
            <a:lnSpc>
              <a:spcPct val="90000"/>
            </a:lnSpc>
            <a:spcBef>
              <a:spcPct val="0"/>
            </a:spcBef>
            <a:spcAft>
              <a:spcPct val="35000"/>
            </a:spcAft>
            <a:buNone/>
          </a:pPr>
          <a:r>
            <a:rPr lang="en-US" sz="2500" kern="1200" dirty="0">
              <a:latin typeface="Arial" panose="020B0604020202020204" pitchFamily="34" charset="0"/>
              <a:cs typeface="Arial" panose="020B0604020202020204" pitchFamily="34" charset="0"/>
            </a:rPr>
            <a:t>Practice a full mock consultation through text-chat</a:t>
          </a:r>
        </a:p>
      </dsp:txBody>
      <dsp:txXfrm>
        <a:off x="1057183" y="3434221"/>
        <a:ext cx="9458416" cy="915310"/>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F81E75D-ADD4-4F82-AD4B-9C15BD73949C}">
      <dsp:nvSpPr>
        <dsp:cNvPr id="0" name=""/>
        <dsp:cNvSpPr/>
      </dsp:nvSpPr>
      <dsp:spPr>
        <a:xfrm>
          <a:off x="0" y="707092"/>
          <a:ext cx="10515600" cy="1305401"/>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7CFF4DF-9584-4726-B075-242900664FA4}">
      <dsp:nvSpPr>
        <dsp:cNvPr id="0" name=""/>
        <dsp:cNvSpPr/>
      </dsp:nvSpPr>
      <dsp:spPr>
        <a:xfrm>
          <a:off x="394883" y="1000807"/>
          <a:ext cx="717970" cy="717970"/>
        </a:xfrm>
        <a:prstGeom prst="rect">
          <a:avLst/>
        </a:prstGeom>
        <a:blipFill>
          <a:blip xmlns:r="http://schemas.openxmlformats.org/officeDocument/2006/relationships" r:embed="rId1">
            <a:extLst>
              <a:ext uri="{96DAC541-7B7A-43D3-8B79-37D633B846F1}">
                <asvg:svgBlip xmlns:asvg="http://schemas.microsoft.com/office/drawing/2016/SVG/main" r:embed="rId2"/>
              </a:ext>
            </a:extLst>
          </a:blip>
          <a:srcRect/>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9182BCB5-CCAC-4C54-96A2-93E53BFC3892}">
      <dsp:nvSpPr>
        <dsp:cNvPr id="0" name=""/>
        <dsp:cNvSpPr/>
      </dsp:nvSpPr>
      <dsp:spPr>
        <a:xfrm>
          <a:off x="1507738" y="707092"/>
          <a:ext cx="9007861" cy="130540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8155" tIns="138155" rIns="138155" bIns="138155" numCol="1" spcCol="1270" anchor="ctr" anchorCtr="0">
          <a:noAutofit/>
        </a:bodyPr>
        <a:lstStyle/>
        <a:p>
          <a:pPr marL="0" lvl="0" indent="0" algn="l" defTabSz="1111250">
            <a:lnSpc>
              <a:spcPct val="100000"/>
            </a:lnSpc>
            <a:spcBef>
              <a:spcPct val="0"/>
            </a:spcBef>
            <a:spcAft>
              <a:spcPct val="35000"/>
            </a:spcAft>
            <a:buNone/>
          </a:pPr>
          <a:r>
            <a:rPr lang="en-US" sz="2500" kern="1200" dirty="0">
              <a:latin typeface="Arial" panose="020B0604020202020204" pitchFamily="34" charset="0"/>
              <a:cs typeface="Arial" panose="020B0604020202020204" pitchFamily="34" charset="0"/>
            </a:rPr>
            <a:t>Practice mock consultations that require switching between multiple communication methods or platforms</a:t>
          </a:r>
        </a:p>
      </dsp:txBody>
      <dsp:txXfrm>
        <a:off x="1507738" y="707092"/>
        <a:ext cx="9007861" cy="1305401"/>
      </dsp:txXfrm>
    </dsp:sp>
    <dsp:sp modelId="{8F72AAC7-A5B6-463B-804F-7BC318C163CE}">
      <dsp:nvSpPr>
        <dsp:cNvPr id="0" name=""/>
        <dsp:cNvSpPr/>
      </dsp:nvSpPr>
      <dsp:spPr>
        <a:xfrm>
          <a:off x="0" y="2338844"/>
          <a:ext cx="10515600" cy="1305401"/>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F4D6D62-E585-44E3-A4DA-4C8E9A8D0A3E}">
      <dsp:nvSpPr>
        <dsp:cNvPr id="0" name=""/>
        <dsp:cNvSpPr/>
      </dsp:nvSpPr>
      <dsp:spPr>
        <a:xfrm>
          <a:off x="394883" y="2632559"/>
          <a:ext cx="717970" cy="717970"/>
        </a:xfrm>
        <a:prstGeom prst="rect">
          <a:avLst/>
        </a:prstGeom>
        <a:blipFill>
          <a:blip xmlns:r="http://schemas.openxmlformats.org/officeDocument/2006/relationships" r:embed="rId3">
            <a:extLst>
              <a:ext uri="{96DAC541-7B7A-43D3-8B79-37D633B846F1}">
                <asvg:svgBlip xmlns:asvg="http://schemas.microsoft.com/office/drawing/2016/SVG/main" r:embed="rId4"/>
              </a:ext>
            </a:extLst>
          </a:blip>
          <a:srcRect/>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91C5E917-2128-4663-969D-4E9C1D00C1FA}">
      <dsp:nvSpPr>
        <dsp:cNvPr id="0" name=""/>
        <dsp:cNvSpPr/>
      </dsp:nvSpPr>
      <dsp:spPr>
        <a:xfrm>
          <a:off x="1507738" y="2338844"/>
          <a:ext cx="9007861" cy="130540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8155" tIns="138155" rIns="138155" bIns="138155" numCol="1" spcCol="1270" anchor="ctr" anchorCtr="0">
          <a:noAutofit/>
        </a:bodyPr>
        <a:lstStyle/>
        <a:p>
          <a:pPr marL="0" lvl="0" indent="0" algn="l" defTabSz="1111250">
            <a:lnSpc>
              <a:spcPct val="100000"/>
            </a:lnSpc>
            <a:spcBef>
              <a:spcPct val="0"/>
            </a:spcBef>
            <a:spcAft>
              <a:spcPct val="35000"/>
            </a:spcAft>
            <a:buNone/>
          </a:pPr>
          <a:r>
            <a:rPr lang="en-US" sz="2500" kern="1200" dirty="0">
              <a:latin typeface="Arial" panose="020B0604020202020204" pitchFamily="34" charset="0"/>
              <a:cs typeface="Arial" panose="020B0604020202020204" pitchFamily="34" charset="0"/>
            </a:rPr>
            <a:t>Begin consulting or co-consulting with support from a mentor</a:t>
          </a:r>
        </a:p>
      </dsp:txBody>
      <dsp:txXfrm>
        <a:off x="1507738" y="2338844"/>
        <a:ext cx="9007861" cy="1305401"/>
      </dsp:txXfrm>
    </dsp:sp>
  </dsp:spTree>
</dsp:drawing>
</file>

<file path=ppt/diagrams/layout1.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16/7/layout/VerticalDownArrowProcess">
  <dgm:title val="Vertical Down Arrow Process"/>
  <dgm:desc val="Use to show a progression; a timeline; sequential steps in a task, process, or workflow; or to emphasize movement or direction. Level 1 text appears inside an arrow shape while Level 2 text appears below the arrow shapes."/>
  <dgm:catLst>
    <dgm:cat type="process" pri="5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Lst>
      <dgm:cxnLst>
        <dgm:cxn modelId="4" srcId="0" destId="1" srcOrd="0" destOrd="0"/>
        <dgm:cxn modelId="5" srcId="0" destId="2" srcOrd="1" destOrd="0"/>
        <dgm:cxn modelId="6" srcId="0" destId="3" srcOrd="2" destOrd="0"/>
        <dgm:cxn modelId="13" srcId="1" destId="11" srcOrd="0" destOrd="0"/>
        <dgm:cxn modelId="23" srcId="2" destId="21" srcOrd="0" destOrd="0"/>
        <dgm:cxn modelId="33" srcId="3" destId="3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36"/>
      <dgm:constr type="primFontSz" for="des" forName="parentTextArrow" refType="primFontSz" refFor="des" refForName="parentTextBox" op="equ"/>
      <dgm:constr type="primFontSz" for="des" forName="descendantArrow" val="24"/>
      <dgm:constr type="primFontSz" for="des" forName="descendantArrow" refType="primFontSz" refFor="des" refForName="parentTextArrow" op="lte"/>
      <dgm:constr type="primFontSz" for="des" forName="descendantBox" refType="primFontSz" refFor="des" refForName="parentTextArrow" op="lte"/>
      <dgm:constr type="primFontSz" for="des" forName="descendantBox" refType="primFontSz" refFor="des" refForName="parentTextBox" op="lte"/>
      <dgm:constr type="primFontSz" for="des" forName="descendantArrow" refType="primFontSz" refFor="des" refForName="parentTextBox" op="lte"/>
      <dgm:constr type="primFontSz" for="des" forName="descendantBox" refType="primFontSz" refFor="des" refForName="descendan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onstrLst>
              <dgm:constr type="w" for="ch" forName="parentTextBox" refType="w" fact="0.25"/>
              <dgm:constr type="h" for="ch" forName="parentTextBox" refType="h"/>
              <dgm:constr type="t" for="ch" forName="parentTextBox"/>
              <dgm:constr type="w" for="ch" forName="descendantBox" refType="w" fact="0.75"/>
              <dgm:constr type="l" for="ch" forName="descendantBox" refType="w" fact="0.25"/>
              <dgm:constr type="b" for="ch" forName="descendantBox" refType="h"/>
              <dgm:constr type="h" for="ch" forName="descendantBox" refType="h"/>
            </dgm:constrLst>
            <dgm:ruleLst/>
            <dgm:layoutNode name="parentTextBox" styleLbl="alignNode1">
              <dgm:alg type="tx"/>
              <dgm:shape xmlns:r="http://schemas.openxmlformats.org/officeDocument/2006/relationships" type="rect" r:blip="">
                <dgm:adjLst/>
              </dgm:shape>
              <dgm:presOf axis="self"/>
              <dgm:constrLst>
                <dgm:constr type="primFontSz" refType="h" op="lte" fact="0.5"/>
                <dgm:constr type="lMarg" refType="w" fact="0.2016"/>
                <dgm:constr type="rMarg" refType="w" fact="0.2016"/>
              </dgm:constrLst>
              <dgm:ruleLst>
                <dgm:rule type="primFontSz" val="13" fact="NaN" max="NaN"/>
              </dgm:ruleLst>
            </dgm:layoutNode>
            <dgm:layoutNode name="descendantBox" styleLbl="bgAccFollowNode1">
              <dgm:alg type="tx">
                <dgm:param type="stBulletLvl" val="0"/>
                <dgm:param type="parTxLTRAlign" val="l"/>
              </dgm:alg>
              <dgm:shape xmlns:r="http://schemas.openxmlformats.org/officeDocument/2006/relationships" type="rect" r:blip="">
                <dgm:adjLst/>
              </dgm:shape>
              <dgm:presOf/>
              <dgm:constrLst>
                <dgm:constr type="tMarg" refType="primFontSz"/>
                <dgm:constr type="bMarg" refType="primFontSz"/>
                <dgm:constr type="lMarg" refType="w" fact="0.0575"/>
                <dgm:constr type="rMarg" refType="w" fact="0.0575"/>
              </dgm:constrLst>
              <dgm:presOf axis="des" ptType="node"/>
              <dgm:ruleLst>
                <dgm:rule type="primFontSz" val="11" fact="NaN" max="NaN"/>
              </dgm:ruleLst>
            </dgm:layoutNode>
          </dgm:layoutNode>
        </dgm:if>
        <dgm:else name="Name17">
          <dgm:layoutNode name="arrowAndChildren">
            <dgm:alg type="composite"/>
            <dgm:shape xmlns:r="http://schemas.openxmlformats.org/officeDocument/2006/relationships" r:blip="">
              <dgm:adjLst/>
            </dgm:shape>
            <dgm:presOf/>
            <dgm:constrLst>
              <dgm:constr type="w" for="ch" forName="parentTextArrow" refType="w" fact="0.25"/>
              <dgm:constr type="t" for="ch" forName="parentTextArrow"/>
              <dgm:constr type="h" for="ch" forName="parentTextArrow" refType="h" fact="0.65"/>
              <dgm:constr type="w" for="ch" forName="arrow" refType="w" fact="0.25"/>
              <dgm:constr type="h" for="ch" forName="arrow" refType="h"/>
              <dgm:constr type="l" for="ch" forName="descendantArrow" refType="w" fact="0.25"/>
              <dgm:constr type="w" for="ch" forName="descendantArrow" refType="w" fact="0.75"/>
              <dgm:constr type="b" for="ch" forName="descendantArrow" refType="h" fact="0.65"/>
              <dgm:constr type="h" for="ch" forName="descendantArrow" refType="h" fact="0.65"/>
            </dgm:constrLst>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constr type="primFontSz" refType="h" op="lte" fact="0.5"/>
                <dgm:constr type="lMarg" refType="w" fact="0.2016"/>
                <dgm:constr type="rMarg" refType="w" fact="0.2016"/>
              </dgm:constrLst>
              <dgm:ruleLst>
                <dgm:rule type="primFontSz" val="13" fact="NaN" max="NaN"/>
              </dgm:ruleLst>
            </dgm:layoutNode>
            <dgm:layoutNode name="arrow" styleLbl="alignNode1">
              <dgm:alg type="sp"/>
              <dgm:shape xmlns:r="http://schemas.openxmlformats.org/officeDocument/2006/relationships" rot="180" type="upArrowCallout" r:blip="">
                <dgm:adjLst>
                  <dgm:adj idx="1" val="0.05"/>
                  <dgm:adj idx="2" val="0.1"/>
                  <dgm:adj idx="3" val="0.15"/>
                </dgm:adjLst>
              </dgm:shape>
              <dgm:presOf axis="self"/>
              <dgm:constrLst/>
              <dgm:ruleLst/>
            </dgm:layoutNode>
            <dgm:layoutNode name="descendantArrow" styleLbl="bgAccFollowNode1">
              <dgm:alg type="tx">
                <dgm:param type="stBulletLvl" val="0"/>
                <dgm:param type="parTxLTRAlign" val="l"/>
              </dgm:alg>
              <dgm:shape xmlns:r="http://schemas.openxmlformats.org/officeDocument/2006/relationships" type="rect" r:blip="">
                <dgm:adjLst/>
              </dgm:shape>
              <dgm:presOf axis="des" ptType="node"/>
              <dgm:constrLst>
                <dgm:constr type="tMarg" refType="primFontSz"/>
                <dgm:constr type="bMarg" refType="primFontSz"/>
                <dgm:constr type="lMarg" refType="w" fact="0.0575"/>
                <dgm:constr type="rMarg" refType="w" fact="0.0575"/>
              </dgm:constrLst>
              <dgm:ruleLst>
                <dgm:rule type="primFontSz" val="11" fact="NaN" max="NaN"/>
              </dgm:ruleLst>
            </dgm:layoutNod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4.xml><?xml version="1.0" encoding="utf-8"?>
<dgm:layoutDef xmlns:dgm="http://schemas.openxmlformats.org/drawingml/2006/diagram" xmlns:a="http://schemas.openxmlformats.org/drawingml/2006/main" uniqueId="urn:microsoft.com/office/officeart/2018/5/layout/IconCircleLabelList">
  <dgm:title val="Icon Circle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4"/>
          <dgm:constr type="h" for="des" forName="compNode" op="equ"/>
          <dgm:constr type="h" for="des" forName="textRect" op="equ"/>
        </dgm:constrLst>
      </dgm:if>
      <dgm:if name="Name5" axis="ch" ptType="node" func="cnt" op="lte" val="3">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0"/>
          <dgm:constr type="h" for="des" forName="compNode" op="equ"/>
          <dgm:constr type="h" for="des" forName="textRect" op="equ"/>
        </dgm:constrLst>
      </dgm:if>
      <dgm:if name="Name6"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2"/>
          <dgm:constr type="h" for="des" forName="compNode" op="equ"/>
          <dgm:constr type="h" for="des" forName="textRect" op="equ"/>
        </dgm:constrLst>
      </dgm:if>
      <dgm:else name="Name7">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8" axis="ch" ptType="node">
      <dgm:layoutNode name="compNode">
        <dgm:alg type="composite"/>
        <dgm:shape xmlns:r="http://schemas.openxmlformats.org/officeDocument/2006/relationships" r:blip="">
          <dgm:adjLst/>
        </dgm:shape>
        <dgm:presOf axis="self"/>
        <dgm:constrLst>
          <dgm:constr type="w" for="ch" forName="iconBgRect" refType="w" fact="0.61"/>
          <dgm:constr type="h" for="ch" forName="iconBgRect" refType="w" refFor="ch" refForName="iconBgRect"/>
          <dgm:constr type="t" for="ch" forName="iconBgRect"/>
          <dgm:constr type="ctrX" for="ch" forName="iconBgRect" refType="w" fact="0.5"/>
          <dgm:constr type="w" for="ch" forName="iconRect" refType="w" fact="0.35"/>
          <dgm:constr type="h" for="ch" forName="iconRect" refType="w" refFor="ch" refForName="iconRect"/>
          <dgm:constr type="ctrX" for="ch" forName="iconRect" refType="ctrX" refFor="ch" refForName="iconBgRect"/>
          <dgm:constr type="ctrY" for="ch" forName="iconRect" refType="ctrY" refFor="ch" refForName="iconBgRect"/>
          <dgm:constr type="h" for="ch" forName="spaceRect" refType="w" fact="0.19"/>
          <dgm:constr type="w" for="ch" forName="spaceRect" refType="w"/>
          <dgm:constr type="l" for="ch" forName="spaceRect"/>
          <dgm:constr type="t" for="ch" forName="spaceRect" refType="b" refFor="ch" refForName="iconBg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9"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cap="all"/>
        </a:lvl1pPr>
      </dgm1612:lstStyle>
    </a:ext>
  </dgm:extLst>
</dgm:layoutDef>
</file>

<file path=ppt/diagrams/layout5.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6.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7.xml><?xml version="1.0" encoding="utf-8"?>
<dgm:layoutDef xmlns:dgm="http://schemas.openxmlformats.org/drawingml/2006/diagram" xmlns:a="http://schemas.openxmlformats.org/drawingml/2006/main" uniqueId="urn:microsoft.com/office/officeart/2018/5/layout/IconCircleLabelList">
  <dgm:title val="Icon Circle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4"/>
          <dgm:constr type="h" for="des" forName="compNode" op="equ"/>
          <dgm:constr type="h" for="des" forName="textRect" op="equ"/>
        </dgm:constrLst>
      </dgm:if>
      <dgm:if name="Name5" axis="ch" ptType="node" func="cnt" op="lte" val="3">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0"/>
          <dgm:constr type="h" for="des" forName="compNode" op="equ"/>
          <dgm:constr type="h" for="des" forName="textRect" op="equ"/>
        </dgm:constrLst>
      </dgm:if>
      <dgm:if name="Name6"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2"/>
          <dgm:constr type="h" for="des" forName="compNode" op="equ"/>
          <dgm:constr type="h" for="des" forName="textRect" op="equ"/>
        </dgm:constrLst>
      </dgm:if>
      <dgm:else name="Name7">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8" axis="ch" ptType="node">
      <dgm:layoutNode name="compNode">
        <dgm:alg type="composite"/>
        <dgm:shape xmlns:r="http://schemas.openxmlformats.org/officeDocument/2006/relationships" r:blip="">
          <dgm:adjLst/>
        </dgm:shape>
        <dgm:presOf axis="self"/>
        <dgm:constrLst>
          <dgm:constr type="w" for="ch" forName="iconBgRect" refType="w" fact="0.61"/>
          <dgm:constr type="h" for="ch" forName="iconBgRect" refType="w" refFor="ch" refForName="iconBgRect"/>
          <dgm:constr type="t" for="ch" forName="iconBgRect"/>
          <dgm:constr type="ctrX" for="ch" forName="iconBgRect" refType="w" fact="0.5"/>
          <dgm:constr type="w" for="ch" forName="iconRect" refType="w" fact="0.35"/>
          <dgm:constr type="h" for="ch" forName="iconRect" refType="w" refFor="ch" refForName="iconRect"/>
          <dgm:constr type="ctrX" for="ch" forName="iconRect" refType="ctrX" refFor="ch" refForName="iconBgRect"/>
          <dgm:constr type="ctrY" for="ch" forName="iconRect" refType="ctrY" refFor="ch" refForName="iconBgRect"/>
          <dgm:constr type="h" for="ch" forName="spaceRect" refType="w" fact="0.19"/>
          <dgm:constr type="w" for="ch" forName="spaceRect" refType="w"/>
          <dgm:constr type="l" for="ch" forName="spaceRect"/>
          <dgm:constr type="t" for="ch" forName="spaceRect" refType="b" refFor="ch" refForName="iconBg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9"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cap="all"/>
        </a:lvl1pPr>
      </dgm1612:lstStyle>
    </a:ext>
  </dgm:extLst>
</dgm:layoutDef>
</file>

<file path=ppt/diagrams/layout8.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9.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879BD3B-8F42-4771-988A-52DFDFB5712B}" type="datetimeFigureOut">
              <a:rPr lang="en-US" smtClean="0"/>
              <a:t>6/17/2021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3091306-D734-440B-96FF-07AB47497B58}" type="slidenum">
              <a:rPr lang="en-US" smtClean="0"/>
              <a:t>‹#›</a:t>
            </a:fld>
            <a:endParaRPr lang="en-US"/>
          </a:p>
        </p:txBody>
      </p:sp>
    </p:spTree>
    <p:extLst>
      <p:ext uri="{BB962C8B-B14F-4D97-AF65-F5344CB8AC3E}">
        <p14:creationId xmlns:p14="http://schemas.microsoft.com/office/powerpoint/2010/main" val="128537396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Hi, everyone! My name is Jenelle Dembsey, and I’ll be presenting on synchronous consulting in the writing center. I designed and led about 12 semesters of training for one-on-one synchronous consulting at a brick-and-mortar institution. Currently, I lead synchronous group writing sessions for the Institutional Review Board (IRB) application at Northcentral University.</a:t>
            </a:r>
          </a:p>
          <a:p>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My title slide features an open laptop with the words “Join Us Online” written in orange font on the screen.</a:t>
            </a:r>
          </a:p>
        </p:txBody>
      </p:sp>
      <p:sp>
        <p:nvSpPr>
          <p:cNvPr id="4" name="Slide Number Placeholder 3"/>
          <p:cNvSpPr>
            <a:spLocks noGrp="1"/>
          </p:cNvSpPr>
          <p:nvPr>
            <p:ph type="sldNum" sz="quarter" idx="5"/>
          </p:nvPr>
        </p:nvSpPr>
        <p:spPr/>
        <p:txBody>
          <a:bodyPr/>
          <a:lstStyle/>
          <a:p>
            <a:fld id="{23091306-D734-440B-96FF-07AB47497B58}" type="slidenum">
              <a:rPr lang="en-US" smtClean="0"/>
              <a:t>1</a:t>
            </a:fld>
            <a:endParaRPr lang="en-US"/>
          </a:p>
        </p:txBody>
      </p:sp>
    </p:spTree>
    <p:extLst>
      <p:ext uri="{BB962C8B-B14F-4D97-AF65-F5344CB8AC3E}">
        <p14:creationId xmlns:p14="http://schemas.microsoft.com/office/powerpoint/2010/main" val="191576565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I’m going to briefly overview some effective multimodal strategies for synchronous consultations, based on the technology platforms that I’ve used. These same strategies can be transferred to face-to-face and asynchronous contexts as well.</a:t>
            </a:r>
          </a:p>
          <a:p>
            <a:endParaRPr lang="en-US"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US" sz="1200" b="1" kern="1200" dirty="0">
                <a:solidFill>
                  <a:schemeClr val="tx1"/>
                </a:solidFill>
                <a:effectLst/>
                <a:latin typeface="+mn-lt"/>
                <a:ea typeface="+mn-ea"/>
                <a:cs typeface="+mn-cs"/>
              </a:rPr>
              <a:t>Writing and Revising in Real-Time.</a:t>
            </a:r>
            <a:r>
              <a:rPr lang="en-US" sz="1200" kern="1200" dirty="0">
                <a:solidFill>
                  <a:schemeClr val="tx1"/>
                </a:solidFill>
                <a:effectLst/>
                <a:latin typeface="+mn-lt"/>
                <a:ea typeface="+mn-ea"/>
                <a:cs typeface="+mn-cs"/>
              </a:rPr>
              <a:t> Without a consultant physically looking over their shoulder, writers often feel more comfortable writing and revising within a synchronous space. In a text-sharing space, the consultant can watch the revisions and provide feedback in real-time. </a:t>
            </a:r>
          </a:p>
          <a:p>
            <a:pPr marL="171450" lvl="0" indent="-171450">
              <a:buFont typeface="Arial" panose="020B0604020202020204" pitchFamily="34" charset="0"/>
              <a:buChar char="•"/>
            </a:pPr>
            <a:r>
              <a:rPr lang="en-US" sz="1200" b="1" kern="1200" dirty="0">
                <a:solidFill>
                  <a:schemeClr val="tx1"/>
                </a:solidFill>
                <a:effectLst/>
                <a:latin typeface="+mn-lt"/>
                <a:ea typeface="+mn-ea"/>
                <a:cs typeface="+mn-cs"/>
              </a:rPr>
              <a:t>Selecting Text with Your Cursor.</a:t>
            </a:r>
            <a:r>
              <a:rPr lang="en-US" sz="1200" kern="1200" dirty="0">
                <a:solidFill>
                  <a:schemeClr val="tx1"/>
                </a:solidFill>
                <a:effectLst/>
                <a:latin typeface="+mn-lt"/>
                <a:ea typeface="+mn-ea"/>
                <a:cs typeface="+mn-cs"/>
              </a:rPr>
              <a:t> In some text-sharing spaces, such as Google Docs, other users can see when you have selected text with your cursor. Selecting text is a visual way of directing the writer’s attention to a specific sentence or paragraph for discussion.</a:t>
            </a:r>
          </a:p>
          <a:p>
            <a:pPr marL="171450" lvl="0" indent="-171450">
              <a:buFont typeface="Arial" panose="020B0604020202020204" pitchFamily="34" charset="0"/>
              <a:buChar char="•"/>
            </a:pPr>
            <a:r>
              <a:rPr lang="en-US" sz="1200" b="1" kern="1200" dirty="0">
                <a:solidFill>
                  <a:schemeClr val="tx1"/>
                </a:solidFill>
                <a:effectLst/>
                <a:latin typeface="+mn-lt"/>
                <a:ea typeface="+mn-ea"/>
                <a:cs typeface="+mn-cs"/>
              </a:rPr>
              <a:t>Highlighting and Color-Coding Text.</a:t>
            </a:r>
            <a:r>
              <a:rPr lang="en-US" sz="1200" kern="1200" dirty="0">
                <a:solidFill>
                  <a:schemeClr val="tx1"/>
                </a:solidFill>
                <a:effectLst/>
                <a:latin typeface="+mn-lt"/>
                <a:ea typeface="+mn-ea"/>
                <a:cs typeface="+mn-cs"/>
              </a:rPr>
              <a:t> Highlighting text in color is a great way to indicate patterns for revision, such as consistent phrases that are unclear or wordy. Color can also point out areas to return for discussion or emphasize important parts of the paper, such as the thesis statement and topic sentences.</a:t>
            </a:r>
          </a:p>
          <a:p>
            <a:pPr marL="171450" lvl="0" indent="-171450">
              <a:buFont typeface="Arial" panose="020B0604020202020204" pitchFamily="34" charset="0"/>
              <a:buChar char="•"/>
            </a:pPr>
            <a:r>
              <a:rPr lang="en-US" sz="1200" b="1" kern="1200" dirty="0">
                <a:solidFill>
                  <a:schemeClr val="tx1"/>
                </a:solidFill>
                <a:effectLst/>
                <a:latin typeface="+mn-lt"/>
                <a:ea typeface="+mn-ea"/>
                <a:cs typeface="+mn-cs"/>
              </a:rPr>
              <a:t>Inserting Comments. </a:t>
            </a:r>
            <a:r>
              <a:rPr lang="en-US" sz="1200" kern="1200" dirty="0">
                <a:solidFill>
                  <a:schemeClr val="tx1"/>
                </a:solidFill>
                <a:effectLst/>
                <a:latin typeface="+mn-lt"/>
                <a:ea typeface="+mn-ea"/>
                <a:cs typeface="+mn-cs"/>
              </a:rPr>
              <a:t>Comment bubbles can be used to record</a:t>
            </a:r>
            <a:r>
              <a:rPr lang="en-US" sz="1200" b="1" kern="120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the writer’s concerns, save notes or feedback for future reference, work on a reverse outline, or provide links to relevant resources. </a:t>
            </a:r>
          </a:p>
          <a:p>
            <a:pPr marL="171450" lvl="0" indent="-171450">
              <a:buFont typeface="Arial" panose="020B0604020202020204" pitchFamily="34" charset="0"/>
              <a:buChar char="•"/>
            </a:pPr>
            <a:r>
              <a:rPr lang="en-US" sz="1200" b="1" kern="1200" dirty="0">
                <a:solidFill>
                  <a:schemeClr val="tx1"/>
                </a:solidFill>
                <a:effectLst/>
                <a:latin typeface="+mn-lt"/>
                <a:ea typeface="+mn-ea"/>
                <a:cs typeface="+mn-cs"/>
              </a:rPr>
              <a:t>Screensharing.</a:t>
            </a:r>
            <a:r>
              <a:rPr lang="en-US" sz="1200" kern="1200" dirty="0">
                <a:solidFill>
                  <a:schemeClr val="tx1"/>
                </a:solidFill>
                <a:effectLst/>
                <a:latin typeface="+mn-lt"/>
                <a:ea typeface="+mn-ea"/>
                <a:cs typeface="+mn-cs"/>
              </a:rPr>
              <a:t> Screensharing is another way for consultants and writers to view a document at the same time when a text-sharing space is not available or conducive. For example, screensharing would be helpful for writers who need help formatting their dissertation. Consultants can also use screensharing to visually model tasks, such as navigating the writing center’s resources or using a library database.</a:t>
            </a:r>
          </a:p>
          <a:p>
            <a:pPr marL="171450" lvl="0" indent="-171450">
              <a:buFont typeface="Arial" panose="020B0604020202020204" pitchFamily="34" charset="0"/>
              <a:buChar char="•"/>
            </a:pPr>
            <a:r>
              <a:rPr lang="en-US" sz="1200" b="1" kern="1200" dirty="0">
                <a:solidFill>
                  <a:schemeClr val="tx1"/>
                </a:solidFill>
                <a:effectLst/>
                <a:latin typeface="+mn-lt"/>
                <a:ea typeface="+mn-ea"/>
                <a:cs typeface="+mn-cs"/>
              </a:rPr>
              <a:t>Text-Chatting.</a:t>
            </a:r>
            <a:r>
              <a:rPr lang="en-US" sz="1200" kern="1200" dirty="0">
                <a:solidFill>
                  <a:schemeClr val="tx1"/>
                </a:solidFill>
                <a:effectLst/>
                <a:latin typeface="+mn-lt"/>
                <a:ea typeface="+mn-ea"/>
                <a:cs typeface="+mn-cs"/>
              </a:rPr>
              <a:t> A text-chat space can be used to summarize/record your feedback in writing, suggest revisions, or share resources and documents. In group writing sessions, it’s also common for writers to leave comments in the chat while others are talking.  Text-chat can also be the primary method of communicating, as we will discuss in Learning Outcome 4. </a:t>
            </a:r>
          </a:p>
          <a:p>
            <a:pPr marL="171450" lvl="0" indent="-171450">
              <a:buFont typeface="Arial" panose="020B0604020202020204" pitchFamily="34" charset="0"/>
              <a:buChar char="•"/>
            </a:pPr>
            <a:r>
              <a:rPr lang="en-US" sz="1200" b="1" kern="1200" dirty="0">
                <a:solidFill>
                  <a:schemeClr val="tx1"/>
                </a:solidFill>
                <a:effectLst/>
                <a:latin typeface="+mn-lt"/>
                <a:ea typeface="+mn-ea"/>
                <a:cs typeface="+mn-cs"/>
              </a:rPr>
              <a:t>Recording.</a:t>
            </a:r>
            <a:r>
              <a:rPr lang="en-US" sz="1200" kern="1200" dirty="0">
                <a:solidFill>
                  <a:schemeClr val="tx1"/>
                </a:solidFill>
                <a:effectLst/>
                <a:latin typeface="+mn-lt"/>
                <a:ea typeface="+mn-ea"/>
                <a:cs typeface="+mn-cs"/>
              </a:rPr>
              <a:t> With the writer’s permission, you can record consultations and share the video file with the writer for them to re-watch at a later time.</a:t>
            </a:r>
          </a:p>
        </p:txBody>
      </p:sp>
      <p:sp>
        <p:nvSpPr>
          <p:cNvPr id="4" name="Slide Number Placeholder 3"/>
          <p:cNvSpPr>
            <a:spLocks noGrp="1"/>
          </p:cNvSpPr>
          <p:nvPr>
            <p:ph type="sldNum" sz="quarter" idx="5"/>
          </p:nvPr>
        </p:nvSpPr>
        <p:spPr/>
        <p:txBody>
          <a:bodyPr/>
          <a:lstStyle/>
          <a:p>
            <a:fld id="{23091306-D734-440B-96FF-07AB47497B58}" type="slidenum">
              <a:rPr lang="en-US" smtClean="0"/>
              <a:t>10</a:t>
            </a:fld>
            <a:endParaRPr lang="en-US"/>
          </a:p>
        </p:txBody>
      </p:sp>
    </p:spTree>
    <p:extLst>
      <p:ext uri="{BB962C8B-B14F-4D97-AF65-F5344CB8AC3E}">
        <p14:creationId xmlns:p14="http://schemas.microsoft.com/office/powerpoint/2010/main" val="356132821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This screenshot of a synchronous consultation in Google Docs provides an example of what multimodal strategies can look like. In this example, the consultant has recorded the writer’s concerns in a comment bubble in the upper right corner and has inserted another comment to remind the writer to decide on word choice. The writer has highlighted the thesis of their paper in blue and has used Suggestion Mode to track the revisions they are making in the document.</a:t>
            </a:r>
          </a:p>
        </p:txBody>
      </p:sp>
      <p:sp>
        <p:nvSpPr>
          <p:cNvPr id="4" name="Slide Number Placeholder 3"/>
          <p:cNvSpPr>
            <a:spLocks noGrp="1"/>
          </p:cNvSpPr>
          <p:nvPr>
            <p:ph type="sldNum" sz="quarter" idx="5"/>
          </p:nvPr>
        </p:nvSpPr>
        <p:spPr/>
        <p:txBody>
          <a:bodyPr/>
          <a:lstStyle/>
          <a:p>
            <a:fld id="{23091306-D734-440B-96FF-07AB47497B58}" type="slidenum">
              <a:rPr lang="en-US" smtClean="0"/>
              <a:t>11</a:t>
            </a:fld>
            <a:endParaRPr lang="en-US"/>
          </a:p>
        </p:txBody>
      </p:sp>
    </p:spTree>
    <p:extLst>
      <p:ext uri="{BB962C8B-B14F-4D97-AF65-F5344CB8AC3E}">
        <p14:creationId xmlns:p14="http://schemas.microsoft.com/office/powerpoint/2010/main" val="275880506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To learn multimodal strategies, consultants can:</a:t>
            </a:r>
          </a:p>
          <a:p>
            <a:pPr lvl="0"/>
            <a:endParaRPr lang="en-US"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Watch a short video on effective multimodal strategies and a recorded synchronous consultation that models these strategies</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Reflect on the multimodal practices used in the sample consultation and how those practices are similar to or different from what they already know (face-to-face, asynchronous, peer review, etc.)</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Respond to various consulting scenarios and describe multimodal practices they might use in those scenarios</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Apply multimodal strategies in a mock synchronous consultation</a:t>
            </a:r>
          </a:p>
        </p:txBody>
      </p:sp>
      <p:sp>
        <p:nvSpPr>
          <p:cNvPr id="4" name="Slide Number Placeholder 3"/>
          <p:cNvSpPr>
            <a:spLocks noGrp="1"/>
          </p:cNvSpPr>
          <p:nvPr>
            <p:ph type="sldNum" sz="quarter" idx="5"/>
          </p:nvPr>
        </p:nvSpPr>
        <p:spPr/>
        <p:txBody>
          <a:bodyPr/>
          <a:lstStyle/>
          <a:p>
            <a:fld id="{23091306-D734-440B-96FF-07AB47497B58}" type="slidenum">
              <a:rPr lang="en-US" smtClean="0"/>
              <a:t>12</a:t>
            </a:fld>
            <a:endParaRPr lang="en-US"/>
          </a:p>
        </p:txBody>
      </p:sp>
    </p:spTree>
    <p:extLst>
      <p:ext uri="{BB962C8B-B14F-4D97-AF65-F5344CB8AC3E}">
        <p14:creationId xmlns:p14="http://schemas.microsoft.com/office/powerpoint/2010/main" val="6702222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effectLst/>
                <a:latin typeface="+mn-lt"/>
                <a:ea typeface="+mn-ea"/>
                <a:cs typeface="+mn-cs"/>
              </a:rPr>
              <a:t>Learning Outcome 3: Assist with Technology Troubleshooting and Technological Literacy</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In the photo for this outcome, a hand pointer hovers over a question mark, with a keyboard in the background.</a:t>
            </a:r>
          </a:p>
        </p:txBody>
      </p:sp>
      <p:sp>
        <p:nvSpPr>
          <p:cNvPr id="4" name="Slide Number Placeholder 3"/>
          <p:cNvSpPr>
            <a:spLocks noGrp="1"/>
          </p:cNvSpPr>
          <p:nvPr>
            <p:ph type="sldNum" sz="quarter" idx="5"/>
          </p:nvPr>
        </p:nvSpPr>
        <p:spPr/>
        <p:txBody>
          <a:bodyPr/>
          <a:lstStyle/>
          <a:p>
            <a:fld id="{23091306-D734-440B-96FF-07AB47497B58}" type="slidenum">
              <a:rPr lang="en-US" smtClean="0"/>
              <a:t>13</a:t>
            </a:fld>
            <a:endParaRPr lang="en-US"/>
          </a:p>
        </p:txBody>
      </p:sp>
    </p:spTree>
    <p:extLst>
      <p:ext uri="{BB962C8B-B14F-4D97-AF65-F5344CB8AC3E}">
        <p14:creationId xmlns:p14="http://schemas.microsoft.com/office/powerpoint/2010/main" val="171689144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Technology issues will happen and are expected in synchronous consultations, so synchronous training can prepare consultants to troubleshoot common technology issues in the platforms they will be using. They will also likely work with writers who have not yet used the platforms before or are not comfortable with technology, so consultants may need to assist with teaching this literacy.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In a synchronous consultation, consultants may do any of the following:</a:t>
            </a:r>
          </a:p>
          <a:p>
            <a:endParaRPr lang="en-US" sz="1200" kern="1200" dirty="0">
              <a:solidFill>
                <a:schemeClr val="tx1"/>
              </a:solidFill>
              <a:effectLst/>
              <a:latin typeface="+mn-lt"/>
              <a:ea typeface="+mn-ea"/>
              <a:cs typeface="+mn-cs"/>
            </a:endParaRPr>
          </a:p>
          <a:p>
            <a:pPr marL="228600" lvl="0" indent="-228600">
              <a:buFont typeface="+mj-lt"/>
              <a:buAutoNum type="arabicPeriod"/>
            </a:pPr>
            <a:r>
              <a:rPr lang="en-US" sz="1200" kern="1200" dirty="0">
                <a:solidFill>
                  <a:schemeClr val="tx1"/>
                </a:solidFill>
                <a:effectLst/>
                <a:latin typeface="+mn-lt"/>
                <a:ea typeface="+mn-ea"/>
                <a:cs typeface="+mn-cs"/>
              </a:rPr>
              <a:t>Help writers navigate to the correct location for their appointment</a:t>
            </a:r>
          </a:p>
          <a:p>
            <a:pPr marL="228600" lvl="0" indent="-228600">
              <a:buFont typeface="+mj-lt"/>
              <a:buAutoNum type="arabicPeriod"/>
            </a:pPr>
            <a:r>
              <a:rPr lang="en-US" sz="1200" kern="1200" dirty="0">
                <a:solidFill>
                  <a:schemeClr val="tx1"/>
                </a:solidFill>
                <a:effectLst/>
                <a:latin typeface="+mn-lt"/>
                <a:ea typeface="+mn-ea"/>
                <a:cs typeface="+mn-cs"/>
              </a:rPr>
              <a:t>Troubleshoot initial technology problems and any problem that occurs throughout the session</a:t>
            </a:r>
          </a:p>
          <a:p>
            <a:pPr marL="228600" lvl="0" indent="-228600">
              <a:buFont typeface="+mj-lt"/>
              <a:buAutoNum type="arabicPeriod"/>
            </a:pPr>
            <a:r>
              <a:rPr lang="en-US" sz="1200" kern="1200" dirty="0">
                <a:solidFill>
                  <a:schemeClr val="tx1"/>
                </a:solidFill>
                <a:effectLst/>
                <a:latin typeface="+mn-lt"/>
                <a:ea typeface="+mn-ea"/>
                <a:cs typeface="+mn-cs"/>
              </a:rPr>
              <a:t>Introduce or explain the features of the technology platform</a:t>
            </a:r>
          </a:p>
          <a:p>
            <a:pPr marL="228600" lvl="0" indent="-228600">
              <a:buFont typeface="+mj-lt"/>
              <a:buAutoNum type="arabicPeriod"/>
            </a:pPr>
            <a:r>
              <a:rPr lang="en-US" sz="1200" kern="1200" dirty="0">
                <a:solidFill>
                  <a:schemeClr val="tx1"/>
                </a:solidFill>
                <a:effectLst/>
                <a:latin typeface="+mn-lt"/>
                <a:ea typeface="+mn-ea"/>
                <a:cs typeface="+mn-cs"/>
              </a:rPr>
              <a:t>Prepare writers for what to do if they become disconnected or their video/audio fails during the session. A best practice is to tell writers to chat or email the consultant if something goes wrong.</a:t>
            </a:r>
          </a:p>
          <a:p>
            <a:pPr marL="228600" lvl="0" indent="-228600">
              <a:buFont typeface="+mj-lt"/>
              <a:buAutoNum type="arabicPeriod"/>
            </a:pPr>
            <a:r>
              <a:rPr lang="en-US" sz="1200" kern="1200" dirty="0">
                <a:solidFill>
                  <a:schemeClr val="tx1"/>
                </a:solidFill>
                <a:effectLst/>
                <a:latin typeface="+mn-lt"/>
                <a:ea typeface="+mn-ea"/>
                <a:cs typeface="+mn-cs"/>
              </a:rPr>
              <a:t>Suggest alternative communication methods or platforms when needed</a:t>
            </a:r>
          </a:p>
        </p:txBody>
      </p:sp>
      <p:sp>
        <p:nvSpPr>
          <p:cNvPr id="4" name="Slide Number Placeholder 3"/>
          <p:cNvSpPr>
            <a:spLocks noGrp="1"/>
          </p:cNvSpPr>
          <p:nvPr>
            <p:ph type="sldNum" sz="quarter" idx="5"/>
          </p:nvPr>
        </p:nvSpPr>
        <p:spPr/>
        <p:txBody>
          <a:bodyPr/>
          <a:lstStyle/>
          <a:p>
            <a:fld id="{23091306-D734-440B-96FF-07AB47497B58}" type="slidenum">
              <a:rPr lang="en-US" smtClean="0"/>
              <a:t>14</a:t>
            </a:fld>
            <a:endParaRPr lang="en-US"/>
          </a:p>
        </p:txBody>
      </p:sp>
    </p:spTree>
    <p:extLst>
      <p:ext uri="{BB962C8B-B14F-4D97-AF65-F5344CB8AC3E}">
        <p14:creationId xmlns:p14="http://schemas.microsoft.com/office/powerpoint/2010/main" val="114893768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To become comfortable with troubleshooting and teaching technological literacy, consultants can: </a:t>
            </a:r>
          </a:p>
          <a:p>
            <a:pPr lvl="0"/>
            <a:endParaRPr lang="en-US"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Watch a recorded consultation where the consultant addresses technology issues and introduces the platform </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Respond to scenarios involving technology problems and describe solutions </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Troubleshoot a long list of technology issues in quick succession</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Practice solving technology issues, introducing the platform, and applying multimodal strategies in a mock consultation </a:t>
            </a:r>
          </a:p>
        </p:txBody>
      </p:sp>
      <p:sp>
        <p:nvSpPr>
          <p:cNvPr id="4" name="Slide Number Placeholder 3"/>
          <p:cNvSpPr>
            <a:spLocks noGrp="1"/>
          </p:cNvSpPr>
          <p:nvPr>
            <p:ph type="sldNum" sz="quarter" idx="5"/>
          </p:nvPr>
        </p:nvSpPr>
        <p:spPr/>
        <p:txBody>
          <a:bodyPr/>
          <a:lstStyle/>
          <a:p>
            <a:fld id="{23091306-D734-440B-96FF-07AB47497B58}" type="slidenum">
              <a:rPr lang="en-US" smtClean="0"/>
              <a:t>15</a:t>
            </a:fld>
            <a:endParaRPr lang="en-US"/>
          </a:p>
        </p:txBody>
      </p:sp>
    </p:spTree>
    <p:extLst>
      <p:ext uri="{BB962C8B-B14F-4D97-AF65-F5344CB8AC3E}">
        <p14:creationId xmlns:p14="http://schemas.microsoft.com/office/powerpoint/2010/main" val="9152032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effectLst/>
                <a:latin typeface="+mn-lt"/>
                <a:ea typeface="+mn-ea"/>
                <a:cs typeface="+mn-cs"/>
              </a:rPr>
              <a:t>Learning Outcome 4: Utilize Effective Written Feedback in Text-Chat Consultations</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The photo on the screen is a closeup of a green keyboard key with a smiley face icon.</a:t>
            </a:r>
          </a:p>
          <a:p>
            <a:endParaRPr lang="en-US" dirty="0"/>
          </a:p>
        </p:txBody>
      </p:sp>
      <p:sp>
        <p:nvSpPr>
          <p:cNvPr id="4" name="Slide Number Placeholder 3"/>
          <p:cNvSpPr>
            <a:spLocks noGrp="1"/>
          </p:cNvSpPr>
          <p:nvPr>
            <p:ph type="sldNum" sz="quarter" idx="5"/>
          </p:nvPr>
        </p:nvSpPr>
        <p:spPr/>
        <p:txBody>
          <a:bodyPr/>
          <a:lstStyle/>
          <a:p>
            <a:fld id="{23091306-D734-440B-96FF-07AB47497B58}" type="slidenum">
              <a:rPr lang="en-US" smtClean="0"/>
              <a:t>16</a:t>
            </a:fld>
            <a:endParaRPr lang="en-US"/>
          </a:p>
        </p:txBody>
      </p:sp>
    </p:spTree>
    <p:extLst>
      <p:ext uri="{BB962C8B-B14F-4D97-AF65-F5344CB8AC3E}">
        <p14:creationId xmlns:p14="http://schemas.microsoft.com/office/powerpoint/2010/main" val="230565817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It’s important to remember that some writers will not have working webcams or microphones and some writers will not be verbal communicators. Synchronous training can prepare consultants to use text-chat as a primary method of communicating.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Text-chat consultations pull heavily from effective practices for asynchronous written feedback. Practices to teach consultants include: </a:t>
            </a:r>
          </a:p>
          <a:p>
            <a:endParaRPr lang="en-US"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US" sz="1200" b="1" kern="1200" dirty="0">
                <a:solidFill>
                  <a:schemeClr val="tx1"/>
                </a:solidFill>
                <a:effectLst/>
                <a:latin typeface="+mn-lt"/>
                <a:ea typeface="+mn-ea"/>
                <a:cs typeface="+mn-cs"/>
              </a:rPr>
              <a:t>Manage Time.</a:t>
            </a:r>
            <a:r>
              <a:rPr lang="en-US" sz="1200" kern="1200" dirty="0">
                <a:solidFill>
                  <a:schemeClr val="tx1"/>
                </a:solidFill>
                <a:effectLst/>
                <a:latin typeface="+mn-lt"/>
                <a:ea typeface="+mn-ea"/>
                <a:cs typeface="+mn-cs"/>
              </a:rPr>
              <a:t> Text-chat conversations will move at a slower pace than verbal conversations, so consultants need realistic expectations about what can be accomplished in a text-chat consultation.</a:t>
            </a:r>
          </a:p>
          <a:p>
            <a:pPr marL="171450" lvl="0" indent="-171450">
              <a:buFont typeface="Arial" panose="020B0604020202020204" pitchFamily="34" charset="0"/>
              <a:buChar char="•"/>
            </a:pPr>
            <a:r>
              <a:rPr lang="en-US" sz="1200" b="1" kern="1200" dirty="0">
                <a:solidFill>
                  <a:schemeClr val="tx1"/>
                </a:solidFill>
                <a:effectLst/>
                <a:latin typeface="+mn-lt"/>
                <a:ea typeface="+mn-ea"/>
                <a:cs typeface="+mn-cs"/>
              </a:rPr>
              <a:t>Clarify the moves of the session.</a:t>
            </a:r>
            <a:r>
              <a:rPr lang="en-US" sz="1200" kern="1200" dirty="0">
                <a:solidFill>
                  <a:schemeClr val="tx1"/>
                </a:solidFill>
                <a:effectLst/>
                <a:latin typeface="+mn-lt"/>
                <a:ea typeface="+mn-ea"/>
                <a:cs typeface="+mn-cs"/>
              </a:rPr>
              <a:t> Consultants will need to clarify what they are doing and what the writer should be doing. For instance, if it’s time to read through the document, the consultant can clarify which paragraph(s) they are going to read, invite the writer to read the same paragraph, and then let the writer know when they have finished reading.</a:t>
            </a:r>
          </a:p>
          <a:p>
            <a:pPr marL="171450" lvl="0" indent="-171450">
              <a:buFont typeface="Arial" panose="020B0604020202020204" pitchFamily="34" charset="0"/>
              <a:buChar char="•"/>
            </a:pPr>
            <a:r>
              <a:rPr lang="en-US" sz="1200" b="1" kern="1200" dirty="0">
                <a:solidFill>
                  <a:schemeClr val="tx1"/>
                </a:solidFill>
                <a:effectLst/>
                <a:latin typeface="+mn-lt"/>
                <a:ea typeface="+mn-ea"/>
                <a:cs typeface="+mn-cs"/>
              </a:rPr>
              <a:t>Break Up Text.</a:t>
            </a:r>
            <a:r>
              <a:rPr lang="en-US" sz="1200" kern="1200" dirty="0">
                <a:solidFill>
                  <a:schemeClr val="tx1"/>
                </a:solidFill>
                <a:effectLst/>
                <a:latin typeface="+mn-lt"/>
                <a:ea typeface="+mn-ea"/>
                <a:cs typeface="+mn-cs"/>
              </a:rPr>
              <a:t> Sending messages with huge chucks of text can be overwhelming to writers and take them awhile to read. Instead, consultants can send feedback in small chucks that are less overwhelming and give the writer time to begin reading while the consultant continues typing. </a:t>
            </a:r>
          </a:p>
          <a:p>
            <a:pPr marL="171450" indent="-171450">
              <a:buFont typeface="Arial" panose="020B0604020202020204" pitchFamily="34" charset="0"/>
              <a:buChar char="•"/>
            </a:pPr>
            <a:r>
              <a:rPr lang="en-US" sz="1200" b="1" kern="1200" dirty="0">
                <a:solidFill>
                  <a:schemeClr val="tx1"/>
                </a:solidFill>
                <a:effectLst/>
                <a:latin typeface="+mn-lt"/>
                <a:ea typeface="+mn-ea"/>
                <a:cs typeface="+mn-cs"/>
              </a:rPr>
              <a:t>Encourage informality.</a:t>
            </a:r>
            <a:r>
              <a:rPr lang="en-US" sz="1200" kern="1200" dirty="0">
                <a:solidFill>
                  <a:schemeClr val="tx1"/>
                </a:solidFill>
                <a:effectLst/>
                <a:latin typeface="+mn-lt"/>
                <a:ea typeface="+mn-ea"/>
                <a:cs typeface="+mn-cs"/>
              </a:rPr>
              <a:t> Text-chat can often reflect texting, in that writers may not use punctuation or capitalization and may use emojis to convey their reactions. Consultants should be encouraged to match the informality or formality of the writer to build rapport</a:t>
            </a:r>
            <a:endParaRPr lang="en-US" dirty="0"/>
          </a:p>
        </p:txBody>
      </p:sp>
      <p:sp>
        <p:nvSpPr>
          <p:cNvPr id="4" name="Slide Number Placeholder 3"/>
          <p:cNvSpPr>
            <a:spLocks noGrp="1"/>
          </p:cNvSpPr>
          <p:nvPr>
            <p:ph type="sldNum" sz="quarter" idx="5"/>
          </p:nvPr>
        </p:nvSpPr>
        <p:spPr/>
        <p:txBody>
          <a:bodyPr/>
          <a:lstStyle/>
          <a:p>
            <a:fld id="{23091306-D734-440B-96FF-07AB47497B58}" type="slidenum">
              <a:rPr lang="en-US" smtClean="0"/>
              <a:t>17</a:t>
            </a:fld>
            <a:endParaRPr lang="en-US"/>
          </a:p>
        </p:txBody>
      </p:sp>
    </p:spTree>
    <p:extLst>
      <p:ext uri="{BB962C8B-B14F-4D97-AF65-F5344CB8AC3E}">
        <p14:creationId xmlns:p14="http://schemas.microsoft.com/office/powerpoint/2010/main" val="112611394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To learn text-chat consulting, consultants can:</a:t>
            </a:r>
          </a:p>
          <a:p>
            <a:endParaRPr lang="en-US" sz="1200" kern="1200" dirty="0">
              <a:solidFill>
                <a:schemeClr val="tx1"/>
              </a:solidFill>
              <a:effectLst/>
              <a:latin typeface="+mn-lt"/>
              <a:ea typeface="+mn-ea"/>
              <a:cs typeface="+mn-cs"/>
            </a:endParaRPr>
          </a:p>
          <a:p>
            <a:pPr marL="228600" lvl="0" indent="-228600">
              <a:buFont typeface="Arial" panose="020B0604020202020204" pitchFamily="34" charset="0"/>
              <a:buChar char="•"/>
            </a:pPr>
            <a:r>
              <a:rPr lang="en-US" sz="1200" kern="1200" dirty="0">
                <a:solidFill>
                  <a:schemeClr val="tx1"/>
                </a:solidFill>
                <a:effectLst/>
                <a:latin typeface="+mn-lt"/>
                <a:ea typeface="+mn-ea"/>
                <a:cs typeface="+mn-cs"/>
              </a:rPr>
              <a:t>Analyze a sample text-chat consultation for the effective practices we just discussed. We had consultants complete this activity with a mentor so they could also learn about that mentor’s experience with text-chat consultations</a:t>
            </a:r>
          </a:p>
          <a:p>
            <a:pPr marL="228600" lvl="0" indent="-228600">
              <a:buFont typeface="Arial" panose="020B0604020202020204" pitchFamily="34" charset="0"/>
              <a:buChar char="•"/>
            </a:pPr>
            <a:r>
              <a:rPr lang="en-US" sz="1200" kern="1200" dirty="0">
                <a:solidFill>
                  <a:schemeClr val="tx1"/>
                </a:solidFill>
                <a:effectLst/>
                <a:latin typeface="+mn-lt"/>
                <a:ea typeface="+mn-ea"/>
                <a:cs typeface="+mn-cs"/>
              </a:rPr>
              <a:t>Practice just setting the agenda through text-chat. This short exercise helps consultants to alter their time expectations and receive feedback before doing a full consultation.</a:t>
            </a:r>
          </a:p>
          <a:p>
            <a:pPr marL="228600" lvl="0" indent="-228600">
              <a:buFont typeface="Arial" panose="020B0604020202020204" pitchFamily="34" charset="0"/>
              <a:buChar char="•"/>
            </a:pPr>
            <a:r>
              <a:rPr lang="en-US" sz="1200" kern="1200" dirty="0">
                <a:solidFill>
                  <a:schemeClr val="tx1"/>
                </a:solidFill>
                <a:effectLst/>
                <a:latin typeface="+mn-lt"/>
                <a:ea typeface="+mn-ea"/>
                <a:cs typeface="+mn-cs"/>
              </a:rPr>
              <a:t>Reflect upon and revise their text-chat transcript according to feedback they received</a:t>
            </a:r>
          </a:p>
          <a:p>
            <a:pPr marL="228600" lvl="0" indent="-228600">
              <a:buFont typeface="Arial" panose="020B0604020202020204" pitchFamily="34" charset="0"/>
              <a:buChar char="•"/>
            </a:pPr>
            <a:r>
              <a:rPr lang="en-US" sz="1200" kern="1200" dirty="0">
                <a:solidFill>
                  <a:schemeClr val="tx1"/>
                </a:solidFill>
                <a:effectLst/>
                <a:latin typeface="+mn-lt"/>
                <a:ea typeface="+mn-ea"/>
                <a:cs typeface="+mn-cs"/>
              </a:rPr>
              <a:t>Practice a full mock consultation through text-chat</a:t>
            </a:r>
          </a:p>
        </p:txBody>
      </p:sp>
      <p:sp>
        <p:nvSpPr>
          <p:cNvPr id="4" name="Slide Number Placeholder 3"/>
          <p:cNvSpPr>
            <a:spLocks noGrp="1"/>
          </p:cNvSpPr>
          <p:nvPr>
            <p:ph type="sldNum" sz="quarter" idx="5"/>
          </p:nvPr>
        </p:nvSpPr>
        <p:spPr/>
        <p:txBody>
          <a:bodyPr/>
          <a:lstStyle/>
          <a:p>
            <a:fld id="{23091306-D734-440B-96FF-07AB47497B58}" type="slidenum">
              <a:rPr lang="en-US" smtClean="0"/>
              <a:t>18</a:t>
            </a:fld>
            <a:endParaRPr lang="en-US"/>
          </a:p>
        </p:txBody>
      </p:sp>
    </p:spTree>
    <p:extLst>
      <p:ext uri="{BB962C8B-B14F-4D97-AF65-F5344CB8AC3E}">
        <p14:creationId xmlns:p14="http://schemas.microsoft.com/office/powerpoint/2010/main" val="273154353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effectLst/>
                <a:latin typeface="+mn-lt"/>
                <a:ea typeface="+mn-ea"/>
                <a:cs typeface="+mn-cs"/>
              </a:rPr>
              <a:t>Learning Outcome 5: Navigate Between Communication Methods and Platforms</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On this slide, white hands are typing on a laptop keyboard. Above the keyboard are five icons depicting a smartphone, traditional telephone, chat bubbles, envelope, location symbol, and @ symbol.</a:t>
            </a:r>
          </a:p>
          <a:p>
            <a:endParaRPr lang="en-US" dirty="0"/>
          </a:p>
        </p:txBody>
      </p:sp>
      <p:sp>
        <p:nvSpPr>
          <p:cNvPr id="4" name="Slide Number Placeholder 3"/>
          <p:cNvSpPr>
            <a:spLocks noGrp="1"/>
          </p:cNvSpPr>
          <p:nvPr>
            <p:ph type="sldNum" sz="quarter" idx="5"/>
          </p:nvPr>
        </p:nvSpPr>
        <p:spPr/>
        <p:txBody>
          <a:bodyPr/>
          <a:lstStyle/>
          <a:p>
            <a:fld id="{23091306-D734-440B-96FF-07AB47497B58}" type="slidenum">
              <a:rPr lang="en-US" smtClean="0"/>
              <a:t>19</a:t>
            </a:fld>
            <a:endParaRPr lang="en-US"/>
          </a:p>
        </p:txBody>
      </p:sp>
    </p:spTree>
    <p:extLst>
      <p:ext uri="{BB962C8B-B14F-4D97-AF65-F5344CB8AC3E}">
        <p14:creationId xmlns:p14="http://schemas.microsoft.com/office/powerpoint/2010/main" val="337371103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If you’d like to follow along with me, you can download my presentation materials from my website: JMDembsey.com. You are also welcome to use the synchronous training materials on my website and modify them for your writing center.</a:t>
            </a:r>
          </a:p>
        </p:txBody>
      </p:sp>
      <p:sp>
        <p:nvSpPr>
          <p:cNvPr id="4" name="Slide Number Placeholder 3"/>
          <p:cNvSpPr>
            <a:spLocks noGrp="1"/>
          </p:cNvSpPr>
          <p:nvPr>
            <p:ph type="sldNum" sz="quarter" idx="5"/>
          </p:nvPr>
        </p:nvSpPr>
        <p:spPr/>
        <p:txBody>
          <a:bodyPr/>
          <a:lstStyle/>
          <a:p>
            <a:fld id="{23091306-D734-440B-96FF-07AB47497B58}" type="slidenum">
              <a:rPr lang="en-US" smtClean="0"/>
              <a:t>2</a:t>
            </a:fld>
            <a:endParaRPr lang="en-US"/>
          </a:p>
        </p:txBody>
      </p:sp>
    </p:spTree>
    <p:extLst>
      <p:ext uri="{BB962C8B-B14F-4D97-AF65-F5344CB8AC3E}">
        <p14:creationId xmlns:p14="http://schemas.microsoft.com/office/powerpoint/2010/main" val="121388860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Synchronous consultants may have to switch from audio to text-chat or vice versa within the same appointment. Consultants may also have to track down a writer via email or telephone or switch to another platform if the writer is frustrated. This is, of course, a lot to balance at one time and is why synchronous consultations require more skill and practice than face-to-face or asynchronous consultations.</a:t>
            </a:r>
          </a:p>
        </p:txBody>
      </p:sp>
      <p:sp>
        <p:nvSpPr>
          <p:cNvPr id="4" name="Slide Number Placeholder 3"/>
          <p:cNvSpPr>
            <a:spLocks noGrp="1"/>
          </p:cNvSpPr>
          <p:nvPr>
            <p:ph type="sldNum" sz="quarter" idx="5"/>
          </p:nvPr>
        </p:nvSpPr>
        <p:spPr/>
        <p:txBody>
          <a:bodyPr/>
          <a:lstStyle/>
          <a:p>
            <a:fld id="{23091306-D734-440B-96FF-07AB47497B58}" type="slidenum">
              <a:rPr lang="en-US" smtClean="0"/>
              <a:t>20</a:t>
            </a:fld>
            <a:endParaRPr lang="en-US"/>
          </a:p>
        </p:txBody>
      </p:sp>
    </p:spTree>
    <p:extLst>
      <p:ext uri="{BB962C8B-B14F-4D97-AF65-F5344CB8AC3E}">
        <p14:creationId xmlns:p14="http://schemas.microsoft.com/office/powerpoint/2010/main" val="39685088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The previous training activities will have helped consultants to build these skills individually:  now they just need to practice bringing them all together. Consultants can:</a:t>
            </a:r>
          </a:p>
          <a:p>
            <a:pPr lvl="0"/>
            <a:endParaRPr lang="en-US"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Practice mock consultations that require switching between multiple communication methods or platforms</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Begin consulting or co-consulting with support from a mentor and start applying their skills in real contexts. In my experience, consultants are often nervous about starting synchronous consultations with writers, even if they have a lot of writing center experience. They are worried about encountering technology issues and not remembering what to do. So I suggest scheduling them to consult at the same time as a veteran consultant or mentor who can co-consult with them, observe, or provide support throughout their first semester.</a:t>
            </a:r>
          </a:p>
        </p:txBody>
      </p:sp>
      <p:sp>
        <p:nvSpPr>
          <p:cNvPr id="4" name="Slide Number Placeholder 3"/>
          <p:cNvSpPr>
            <a:spLocks noGrp="1"/>
          </p:cNvSpPr>
          <p:nvPr>
            <p:ph type="sldNum" sz="quarter" idx="5"/>
          </p:nvPr>
        </p:nvSpPr>
        <p:spPr/>
        <p:txBody>
          <a:bodyPr/>
          <a:lstStyle/>
          <a:p>
            <a:fld id="{23091306-D734-440B-96FF-07AB47497B58}" type="slidenum">
              <a:rPr lang="en-US" smtClean="0"/>
              <a:t>21</a:t>
            </a:fld>
            <a:endParaRPr lang="en-US"/>
          </a:p>
        </p:txBody>
      </p:sp>
    </p:spTree>
    <p:extLst>
      <p:ext uri="{BB962C8B-B14F-4D97-AF65-F5344CB8AC3E}">
        <p14:creationId xmlns:p14="http://schemas.microsoft.com/office/powerpoint/2010/main" val="140445205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In case anyone’s rusty with online consulting terms, “synchronous” refers to interactions that take place in real-time. In a synchronous consultation, the consultant and writer can communicate through video, audio, and/or text-chat. They may discuss the writing by sharing their screens or working together in a whiteboard space or text-sharing space.</a:t>
            </a:r>
          </a:p>
        </p:txBody>
      </p:sp>
      <p:sp>
        <p:nvSpPr>
          <p:cNvPr id="4" name="Slide Number Placeholder 3"/>
          <p:cNvSpPr>
            <a:spLocks noGrp="1"/>
          </p:cNvSpPr>
          <p:nvPr>
            <p:ph type="sldNum" sz="quarter" idx="5"/>
          </p:nvPr>
        </p:nvSpPr>
        <p:spPr/>
        <p:txBody>
          <a:bodyPr/>
          <a:lstStyle/>
          <a:p>
            <a:fld id="{23091306-D734-440B-96FF-07AB47497B58}" type="slidenum">
              <a:rPr lang="en-US" smtClean="0"/>
              <a:t>3</a:t>
            </a:fld>
            <a:endParaRPr lang="en-US"/>
          </a:p>
        </p:txBody>
      </p:sp>
    </p:spTree>
    <p:extLst>
      <p:ext uri="{BB962C8B-B14F-4D97-AF65-F5344CB8AC3E}">
        <p14:creationId xmlns:p14="http://schemas.microsoft.com/office/powerpoint/2010/main" val="340220965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When choosing a synchronous platform for your center, you can consider and balance the following:</a:t>
            </a:r>
          </a:p>
          <a:p>
            <a:endParaRPr lang="en-US"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US" sz="1200" b="1" kern="1200" dirty="0">
                <a:solidFill>
                  <a:schemeClr val="tx1"/>
                </a:solidFill>
                <a:effectLst/>
                <a:latin typeface="+mn-lt"/>
                <a:ea typeface="+mn-ea"/>
                <a:cs typeface="+mn-cs"/>
              </a:rPr>
              <a:t>Institutional Context.</a:t>
            </a:r>
            <a:r>
              <a:rPr lang="en-US" sz="1200" kern="1200" dirty="0">
                <a:solidFill>
                  <a:schemeClr val="tx1"/>
                </a:solidFill>
                <a:effectLst/>
                <a:latin typeface="+mn-lt"/>
                <a:ea typeface="+mn-ea"/>
                <a:cs typeface="+mn-cs"/>
              </a:rPr>
              <a:t> What platforms does your institution already provide or support? </a:t>
            </a:r>
          </a:p>
          <a:p>
            <a:pPr marL="171450" lvl="0" indent="-171450">
              <a:buFont typeface="Arial" panose="020B0604020202020204" pitchFamily="34" charset="0"/>
              <a:buChar char="•"/>
            </a:pPr>
            <a:r>
              <a:rPr lang="en-US" sz="1200" b="1" kern="1200" dirty="0">
                <a:solidFill>
                  <a:schemeClr val="tx1"/>
                </a:solidFill>
                <a:effectLst/>
                <a:latin typeface="+mn-lt"/>
                <a:ea typeface="+mn-ea"/>
                <a:cs typeface="+mn-cs"/>
              </a:rPr>
              <a:t>Reliability.</a:t>
            </a:r>
            <a:r>
              <a:rPr lang="en-US" sz="1200" kern="1200" dirty="0">
                <a:solidFill>
                  <a:schemeClr val="tx1"/>
                </a:solidFill>
                <a:effectLst/>
                <a:latin typeface="+mn-lt"/>
                <a:ea typeface="+mn-ea"/>
                <a:cs typeface="+mn-cs"/>
              </a:rPr>
              <a:t> Is the video connection generally reliable and consistent?</a:t>
            </a:r>
          </a:p>
          <a:p>
            <a:pPr marL="171450" lvl="0" indent="-171450">
              <a:buFont typeface="Arial" panose="020B0604020202020204" pitchFamily="34" charset="0"/>
              <a:buChar char="•"/>
            </a:pPr>
            <a:r>
              <a:rPr lang="en-US" sz="1200" b="1" kern="1200" dirty="0">
                <a:solidFill>
                  <a:schemeClr val="tx1"/>
                </a:solidFill>
                <a:effectLst/>
                <a:latin typeface="+mn-lt"/>
                <a:ea typeface="+mn-ea"/>
                <a:cs typeface="+mn-cs"/>
              </a:rPr>
              <a:t>Flexibility.</a:t>
            </a:r>
            <a:r>
              <a:rPr lang="en-US" sz="1200" kern="1200" dirty="0">
                <a:solidFill>
                  <a:schemeClr val="tx1"/>
                </a:solidFill>
                <a:effectLst/>
                <a:latin typeface="+mn-lt"/>
                <a:ea typeface="+mn-ea"/>
                <a:cs typeface="+mn-cs"/>
              </a:rPr>
              <a:t> Are there features for varying learning and communication needs? Is the platform flexible enough for various technologies, internet browsers, or levels of internet connectivity?</a:t>
            </a:r>
          </a:p>
          <a:p>
            <a:pPr marL="171450" lvl="0" indent="-171450">
              <a:buFont typeface="Arial" panose="020B0604020202020204" pitchFamily="34" charset="0"/>
              <a:buChar char="•"/>
            </a:pPr>
            <a:r>
              <a:rPr lang="en-US" sz="1200" b="1" kern="1200" dirty="0">
                <a:solidFill>
                  <a:schemeClr val="tx1"/>
                </a:solidFill>
                <a:effectLst/>
                <a:latin typeface="+mn-lt"/>
                <a:ea typeface="+mn-ea"/>
                <a:cs typeface="+mn-cs"/>
              </a:rPr>
              <a:t>Accessibility.</a:t>
            </a:r>
            <a:r>
              <a:rPr lang="en-US" sz="1200" kern="1200" dirty="0">
                <a:solidFill>
                  <a:schemeClr val="tx1"/>
                </a:solidFill>
                <a:effectLst/>
                <a:latin typeface="+mn-lt"/>
                <a:ea typeface="+mn-ea"/>
                <a:cs typeface="+mn-cs"/>
              </a:rPr>
              <a:t> Can disabled writers participate with interpreters, </a:t>
            </a:r>
            <a:r>
              <a:rPr lang="en-US" sz="1200" kern="1200" dirty="0" err="1">
                <a:solidFill>
                  <a:schemeClr val="tx1"/>
                </a:solidFill>
                <a:effectLst/>
                <a:latin typeface="+mn-lt"/>
                <a:ea typeface="+mn-ea"/>
                <a:cs typeface="+mn-cs"/>
              </a:rPr>
              <a:t>screenreaders</a:t>
            </a:r>
            <a:r>
              <a:rPr lang="en-US" sz="1200" kern="1200" dirty="0">
                <a:solidFill>
                  <a:schemeClr val="tx1"/>
                </a:solidFill>
                <a:effectLst/>
                <a:latin typeface="+mn-lt"/>
                <a:ea typeface="+mn-ea"/>
                <a:cs typeface="+mn-cs"/>
              </a:rPr>
              <a:t>, text-to-speech software, keyboard keys, etc.?</a:t>
            </a:r>
          </a:p>
          <a:p>
            <a:pPr marL="171450" lvl="0" indent="-171450">
              <a:buFont typeface="Arial" panose="020B0604020202020204" pitchFamily="34" charset="0"/>
              <a:buChar char="•"/>
            </a:pPr>
            <a:r>
              <a:rPr lang="en-US" sz="1200" b="1" kern="1200" dirty="0">
                <a:solidFill>
                  <a:schemeClr val="tx1"/>
                </a:solidFill>
                <a:effectLst/>
                <a:latin typeface="+mn-lt"/>
                <a:ea typeface="+mn-ea"/>
                <a:cs typeface="+mn-cs"/>
              </a:rPr>
              <a:t>Relevance.</a:t>
            </a:r>
            <a:r>
              <a:rPr lang="en-US" sz="1200" kern="1200" dirty="0">
                <a:solidFill>
                  <a:schemeClr val="tx1"/>
                </a:solidFill>
                <a:effectLst/>
                <a:latin typeface="+mn-lt"/>
                <a:ea typeface="+mn-ea"/>
                <a:cs typeface="+mn-cs"/>
              </a:rPr>
              <a:t> Is this technology relevant outside of your institution? Would learning this platform benefit staff and writers in future professional contexts?</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For highly interactive synchronous consultations, I suggest combining a video-meeting platform with a text-sharing platform, when possible. When I worked at a Google campus, we used Google Hangouts and Google Docs with a lot of success. I currently work at a Microsoft campus, and we use Zoom and Microsoft SharePoint with success as well.</a:t>
            </a:r>
          </a:p>
        </p:txBody>
      </p:sp>
      <p:sp>
        <p:nvSpPr>
          <p:cNvPr id="4" name="Slide Number Placeholder 3"/>
          <p:cNvSpPr>
            <a:spLocks noGrp="1"/>
          </p:cNvSpPr>
          <p:nvPr>
            <p:ph type="sldNum" sz="quarter" idx="5"/>
          </p:nvPr>
        </p:nvSpPr>
        <p:spPr/>
        <p:txBody>
          <a:bodyPr/>
          <a:lstStyle/>
          <a:p>
            <a:fld id="{23091306-D734-440B-96FF-07AB47497B58}" type="slidenum">
              <a:rPr lang="en-US" smtClean="0"/>
              <a:t>4</a:t>
            </a:fld>
            <a:endParaRPr lang="en-US"/>
          </a:p>
        </p:txBody>
      </p:sp>
    </p:spTree>
    <p:extLst>
      <p:ext uri="{BB962C8B-B14F-4D97-AF65-F5344CB8AC3E}">
        <p14:creationId xmlns:p14="http://schemas.microsoft.com/office/powerpoint/2010/main" val="135596323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The rest of my presentation will focus on how writing center administrators can train their staff for synchronous writing consultations. As with any training, you will start by determining your learning outcomes and then designing activities that help consultants to meet those outcomes.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In the synchronous training I’ve designed, consultants needed to build upon previous writing center knowledge and transfer skills from a face-to-face context to an online synchronous context. This training was also not part of a larger writing center course. With that in mind, the learning outcomes I suggest for synchronous training are:</a:t>
            </a:r>
          </a:p>
          <a:p>
            <a:endParaRPr lang="en-US" sz="1200" kern="1200" dirty="0">
              <a:solidFill>
                <a:schemeClr val="tx1"/>
              </a:solidFill>
              <a:effectLst/>
              <a:latin typeface="+mn-lt"/>
              <a:ea typeface="+mn-ea"/>
              <a:cs typeface="+mn-cs"/>
            </a:endParaRPr>
          </a:p>
          <a:p>
            <a:pPr marL="228600" lvl="0" indent="-228600">
              <a:buFont typeface="+mj-lt"/>
              <a:buAutoNum type="arabicPeriod"/>
            </a:pPr>
            <a:r>
              <a:rPr lang="en-US" sz="1200" kern="1200" dirty="0">
                <a:solidFill>
                  <a:schemeClr val="tx1"/>
                </a:solidFill>
                <a:effectLst/>
                <a:latin typeface="+mn-lt"/>
                <a:ea typeface="+mn-ea"/>
                <a:cs typeface="+mn-cs"/>
              </a:rPr>
              <a:t>Demonstrate proficient use of the technology platform(s)</a:t>
            </a:r>
          </a:p>
          <a:p>
            <a:pPr marL="228600" lvl="0" indent="-228600">
              <a:buFont typeface="+mj-lt"/>
              <a:buAutoNum type="arabicPeriod"/>
            </a:pPr>
            <a:r>
              <a:rPr lang="en-US" sz="1200" kern="1200" dirty="0">
                <a:solidFill>
                  <a:schemeClr val="tx1"/>
                </a:solidFill>
                <a:effectLst/>
                <a:latin typeface="+mn-lt"/>
                <a:ea typeface="+mn-ea"/>
                <a:cs typeface="+mn-cs"/>
              </a:rPr>
              <a:t>Apply multimodal strategies with flexibility and creativity</a:t>
            </a:r>
          </a:p>
          <a:p>
            <a:pPr marL="228600" lvl="0" indent="-228600">
              <a:buFont typeface="+mj-lt"/>
              <a:buAutoNum type="arabicPeriod"/>
            </a:pPr>
            <a:r>
              <a:rPr lang="en-US" sz="1200" kern="1200" dirty="0">
                <a:solidFill>
                  <a:schemeClr val="tx1"/>
                </a:solidFill>
                <a:effectLst/>
                <a:latin typeface="+mn-lt"/>
                <a:ea typeface="+mn-ea"/>
                <a:cs typeface="+mn-cs"/>
              </a:rPr>
              <a:t>Assist with technology troubleshooting and technological literacy </a:t>
            </a:r>
          </a:p>
          <a:p>
            <a:pPr marL="228600" lvl="0" indent="-228600">
              <a:buFont typeface="+mj-lt"/>
              <a:buAutoNum type="arabicPeriod"/>
            </a:pPr>
            <a:r>
              <a:rPr lang="en-US" sz="1200" kern="1200" dirty="0">
                <a:solidFill>
                  <a:schemeClr val="tx1"/>
                </a:solidFill>
                <a:effectLst/>
                <a:latin typeface="+mn-lt"/>
                <a:ea typeface="+mn-ea"/>
                <a:cs typeface="+mn-cs"/>
              </a:rPr>
              <a:t>Utilize effective written feedback in text-chat consultations</a:t>
            </a:r>
          </a:p>
          <a:p>
            <a:pPr marL="228600" lvl="0" indent="-228600">
              <a:buFont typeface="+mj-lt"/>
              <a:buAutoNum type="arabicPeriod"/>
            </a:pPr>
            <a:r>
              <a:rPr lang="en-US" sz="1200" kern="1200" dirty="0">
                <a:solidFill>
                  <a:schemeClr val="tx1"/>
                </a:solidFill>
                <a:effectLst/>
                <a:latin typeface="+mn-lt"/>
                <a:ea typeface="+mn-ea"/>
                <a:cs typeface="+mn-cs"/>
              </a:rPr>
              <a:t>Navigate between communication methods and platforms</a:t>
            </a:r>
          </a:p>
          <a:p>
            <a:pPr lvl="0"/>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I’ll discuss each of these learning outcomes individually and suggest training activities for meeting these outcomes.</a:t>
            </a:r>
          </a:p>
          <a:p>
            <a:endParaRPr lang="en-US" dirty="0"/>
          </a:p>
        </p:txBody>
      </p:sp>
      <p:sp>
        <p:nvSpPr>
          <p:cNvPr id="4" name="Slide Number Placeholder 3"/>
          <p:cNvSpPr>
            <a:spLocks noGrp="1"/>
          </p:cNvSpPr>
          <p:nvPr>
            <p:ph type="sldNum" sz="quarter" idx="5"/>
          </p:nvPr>
        </p:nvSpPr>
        <p:spPr/>
        <p:txBody>
          <a:bodyPr/>
          <a:lstStyle/>
          <a:p>
            <a:fld id="{23091306-D734-440B-96FF-07AB47497B58}" type="slidenum">
              <a:rPr lang="en-US" smtClean="0"/>
              <a:t>5</a:t>
            </a:fld>
            <a:endParaRPr lang="en-US"/>
          </a:p>
        </p:txBody>
      </p:sp>
    </p:spTree>
    <p:extLst>
      <p:ext uri="{BB962C8B-B14F-4D97-AF65-F5344CB8AC3E}">
        <p14:creationId xmlns:p14="http://schemas.microsoft.com/office/powerpoint/2010/main" val="297338414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effectLst/>
                <a:latin typeface="+mn-lt"/>
                <a:ea typeface="+mn-ea"/>
                <a:cs typeface="+mn-cs"/>
              </a:rPr>
              <a:t>Learning Outcome 1: Demonstrate Proficient Use of the Technology Platform(s)</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The photo on this slide shows the corners of a laptop, tablet, and smart phone on a sackcloth surface.</a:t>
            </a:r>
          </a:p>
        </p:txBody>
      </p:sp>
      <p:sp>
        <p:nvSpPr>
          <p:cNvPr id="4" name="Slide Number Placeholder 3"/>
          <p:cNvSpPr>
            <a:spLocks noGrp="1"/>
          </p:cNvSpPr>
          <p:nvPr>
            <p:ph type="sldNum" sz="quarter" idx="5"/>
          </p:nvPr>
        </p:nvSpPr>
        <p:spPr/>
        <p:txBody>
          <a:bodyPr/>
          <a:lstStyle/>
          <a:p>
            <a:fld id="{23091306-D734-440B-96FF-07AB47497B58}" type="slidenum">
              <a:rPr lang="en-US" smtClean="0"/>
              <a:t>6</a:t>
            </a:fld>
            <a:endParaRPr lang="en-US"/>
          </a:p>
        </p:txBody>
      </p:sp>
    </p:spTree>
    <p:extLst>
      <p:ext uri="{BB962C8B-B14F-4D97-AF65-F5344CB8AC3E}">
        <p14:creationId xmlns:p14="http://schemas.microsoft.com/office/powerpoint/2010/main" val="77256635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The best way to help consultants become proficient with your technology platforms is to immerse them in those platforms throughout training and to conduct the training itself online (which was an effective practice before COVID-19).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To train consultants online, you can:</a:t>
            </a:r>
          </a:p>
          <a:p>
            <a:endParaRPr lang="en-US"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Pair asynchronous and synchronous activities</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Record short instructional videos (5 minutes or less) for consultants to watch on their own time </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Assign asynchronous activities to reflect upon or apply information from your videos</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Design all writing and discussion activities to be completed within your text-sharing platform </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Schedule synchronous group meetings and mock consultations in your video-meeting platforms </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Use group meetings for group discussion and group activities</a:t>
            </a:r>
          </a:p>
          <a:p>
            <a:endParaRPr lang="en-US" dirty="0"/>
          </a:p>
        </p:txBody>
      </p:sp>
      <p:sp>
        <p:nvSpPr>
          <p:cNvPr id="4" name="Slide Number Placeholder 3"/>
          <p:cNvSpPr>
            <a:spLocks noGrp="1"/>
          </p:cNvSpPr>
          <p:nvPr>
            <p:ph type="sldNum" sz="quarter" idx="5"/>
          </p:nvPr>
        </p:nvSpPr>
        <p:spPr/>
        <p:txBody>
          <a:bodyPr/>
          <a:lstStyle/>
          <a:p>
            <a:fld id="{23091306-D734-440B-96FF-07AB47497B58}" type="slidenum">
              <a:rPr lang="en-US" smtClean="0"/>
              <a:t>7</a:t>
            </a:fld>
            <a:endParaRPr lang="en-US"/>
          </a:p>
        </p:txBody>
      </p:sp>
    </p:spTree>
    <p:extLst>
      <p:ext uri="{BB962C8B-B14F-4D97-AF65-F5344CB8AC3E}">
        <p14:creationId xmlns:p14="http://schemas.microsoft.com/office/powerpoint/2010/main" val="63838956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In addition to using the platforms to complete training, consultants can build proficiency through the following activities:</a:t>
            </a:r>
          </a:p>
          <a:p>
            <a:pPr lvl="0"/>
            <a:endParaRPr lang="en-US"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Watch short videos that introduce the technology platforms and their features</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Attend a synchronous consultation as a writer or observer</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Utilize features of the technology platforms in training meetings and mock consultations</a:t>
            </a:r>
          </a:p>
          <a:p>
            <a:pPr marL="171450" indent="-171450">
              <a:buFont typeface="Arial" panose="020B0604020202020204" pitchFamily="34" charset="0"/>
              <a:buChar char="•"/>
            </a:pPr>
            <a:r>
              <a:rPr lang="en-US" sz="1200" kern="1200" dirty="0">
                <a:solidFill>
                  <a:schemeClr val="tx1"/>
                </a:solidFill>
                <a:effectLst/>
                <a:latin typeface="+mn-lt"/>
                <a:ea typeface="+mn-ea"/>
                <a:cs typeface="+mn-cs"/>
              </a:rPr>
              <a:t>Record their own videos that explain the features of the technology platforms</a:t>
            </a:r>
            <a:endParaRPr lang="en-US" dirty="0"/>
          </a:p>
        </p:txBody>
      </p:sp>
      <p:sp>
        <p:nvSpPr>
          <p:cNvPr id="4" name="Slide Number Placeholder 3"/>
          <p:cNvSpPr>
            <a:spLocks noGrp="1"/>
          </p:cNvSpPr>
          <p:nvPr>
            <p:ph type="sldNum" sz="quarter" idx="5"/>
          </p:nvPr>
        </p:nvSpPr>
        <p:spPr/>
        <p:txBody>
          <a:bodyPr/>
          <a:lstStyle/>
          <a:p>
            <a:fld id="{23091306-D734-440B-96FF-07AB47497B58}" type="slidenum">
              <a:rPr lang="en-US" smtClean="0"/>
              <a:t>8</a:t>
            </a:fld>
            <a:endParaRPr lang="en-US"/>
          </a:p>
        </p:txBody>
      </p:sp>
    </p:spTree>
    <p:extLst>
      <p:ext uri="{BB962C8B-B14F-4D97-AF65-F5344CB8AC3E}">
        <p14:creationId xmlns:p14="http://schemas.microsoft.com/office/powerpoint/2010/main" val="297104236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effectLst/>
                <a:latin typeface="+mn-lt"/>
                <a:ea typeface="+mn-ea"/>
                <a:cs typeface="+mn-cs"/>
              </a:rPr>
              <a:t>Learning Outcome 2: Apply Multimodal Strategies with Flexibility and Creativity</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This photo shows an open laptop and smartphone surrounded by paint tubes and a painted canvas.</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Once consultants have been introduced to the basics of the technology platforms, they can begin learning how to use those platforms strategically to facilitate learning. Knowing which features and strategies to use to meet the writer’s needs requires flexibility and creativity. </a:t>
            </a:r>
          </a:p>
        </p:txBody>
      </p:sp>
      <p:sp>
        <p:nvSpPr>
          <p:cNvPr id="4" name="Slide Number Placeholder 3"/>
          <p:cNvSpPr>
            <a:spLocks noGrp="1"/>
          </p:cNvSpPr>
          <p:nvPr>
            <p:ph type="sldNum" sz="quarter" idx="5"/>
          </p:nvPr>
        </p:nvSpPr>
        <p:spPr/>
        <p:txBody>
          <a:bodyPr/>
          <a:lstStyle/>
          <a:p>
            <a:fld id="{23091306-D734-440B-96FF-07AB47497B58}" type="slidenum">
              <a:rPr lang="en-US" smtClean="0"/>
              <a:t>9</a:t>
            </a:fld>
            <a:endParaRPr lang="en-US"/>
          </a:p>
        </p:txBody>
      </p:sp>
    </p:spTree>
    <p:extLst>
      <p:ext uri="{BB962C8B-B14F-4D97-AF65-F5344CB8AC3E}">
        <p14:creationId xmlns:p14="http://schemas.microsoft.com/office/powerpoint/2010/main" val="337974488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6B6537-8F13-4C5A-AF76-915D38A4AF0D}"/>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966F41C2-92E6-4496-BA50-E29BC227D6F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F446898A-D1CD-4E95-BC5E-07E1A6284CDE}"/>
              </a:ext>
            </a:extLst>
          </p:cNvPr>
          <p:cNvSpPr>
            <a:spLocks noGrp="1"/>
          </p:cNvSpPr>
          <p:nvPr>
            <p:ph type="dt" sz="half" idx="10"/>
          </p:nvPr>
        </p:nvSpPr>
        <p:spPr/>
        <p:txBody>
          <a:bodyPr/>
          <a:lstStyle/>
          <a:p>
            <a:fld id="{A7A96C71-B141-4DF6-A50B-436EF84AA144}" type="datetimeFigureOut">
              <a:rPr lang="en-US" smtClean="0"/>
              <a:t>6/17/2021</a:t>
            </a:fld>
            <a:endParaRPr lang="en-US"/>
          </a:p>
        </p:txBody>
      </p:sp>
      <p:sp>
        <p:nvSpPr>
          <p:cNvPr id="5" name="Footer Placeholder 4">
            <a:extLst>
              <a:ext uri="{FF2B5EF4-FFF2-40B4-BE49-F238E27FC236}">
                <a16:creationId xmlns:a16="http://schemas.microsoft.com/office/drawing/2014/main" id="{35DF8555-886E-4655-8147-9D6E3F0270D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2FBD8AA-F020-4163-A093-5FE89D9D2082}"/>
              </a:ext>
            </a:extLst>
          </p:cNvPr>
          <p:cNvSpPr>
            <a:spLocks noGrp="1"/>
          </p:cNvSpPr>
          <p:nvPr>
            <p:ph type="sldNum" sz="quarter" idx="12"/>
          </p:nvPr>
        </p:nvSpPr>
        <p:spPr/>
        <p:txBody>
          <a:bodyPr/>
          <a:lstStyle/>
          <a:p>
            <a:fld id="{A17ACBCE-7B5B-45FB-A26E-6B8ED2A13A1B}" type="slidenum">
              <a:rPr lang="en-US" smtClean="0"/>
              <a:t>‹#›</a:t>
            </a:fld>
            <a:endParaRPr lang="en-US"/>
          </a:p>
        </p:txBody>
      </p:sp>
    </p:spTree>
    <p:extLst>
      <p:ext uri="{BB962C8B-B14F-4D97-AF65-F5344CB8AC3E}">
        <p14:creationId xmlns:p14="http://schemas.microsoft.com/office/powerpoint/2010/main" val="382970420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A249F7-3F84-44C5-93D8-851E7D6007C9}"/>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41A850BD-F1FC-44CE-BDD3-4F44FFB101F4}"/>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B17CA03-483C-4DC3-9188-E97FBC8B9407}"/>
              </a:ext>
            </a:extLst>
          </p:cNvPr>
          <p:cNvSpPr>
            <a:spLocks noGrp="1"/>
          </p:cNvSpPr>
          <p:nvPr>
            <p:ph type="dt" sz="half" idx="10"/>
          </p:nvPr>
        </p:nvSpPr>
        <p:spPr/>
        <p:txBody>
          <a:bodyPr/>
          <a:lstStyle/>
          <a:p>
            <a:fld id="{A7A96C71-B141-4DF6-A50B-436EF84AA144}" type="datetimeFigureOut">
              <a:rPr lang="en-US" smtClean="0"/>
              <a:t>6/17/2021</a:t>
            </a:fld>
            <a:endParaRPr lang="en-US"/>
          </a:p>
        </p:txBody>
      </p:sp>
      <p:sp>
        <p:nvSpPr>
          <p:cNvPr id="5" name="Footer Placeholder 4">
            <a:extLst>
              <a:ext uri="{FF2B5EF4-FFF2-40B4-BE49-F238E27FC236}">
                <a16:creationId xmlns:a16="http://schemas.microsoft.com/office/drawing/2014/main" id="{8D1422FC-14BB-40C3-90B2-87C09F615E9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C9EA8D8-CA8F-489E-B290-51D5E87D768C}"/>
              </a:ext>
            </a:extLst>
          </p:cNvPr>
          <p:cNvSpPr>
            <a:spLocks noGrp="1"/>
          </p:cNvSpPr>
          <p:nvPr>
            <p:ph type="sldNum" sz="quarter" idx="12"/>
          </p:nvPr>
        </p:nvSpPr>
        <p:spPr/>
        <p:txBody>
          <a:bodyPr/>
          <a:lstStyle/>
          <a:p>
            <a:fld id="{A17ACBCE-7B5B-45FB-A26E-6B8ED2A13A1B}" type="slidenum">
              <a:rPr lang="en-US" smtClean="0"/>
              <a:t>‹#›</a:t>
            </a:fld>
            <a:endParaRPr lang="en-US"/>
          </a:p>
        </p:txBody>
      </p:sp>
    </p:spTree>
    <p:extLst>
      <p:ext uri="{BB962C8B-B14F-4D97-AF65-F5344CB8AC3E}">
        <p14:creationId xmlns:p14="http://schemas.microsoft.com/office/powerpoint/2010/main" val="61453414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E40F1AD-F7BE-4D50-831B-C61860E6BDFA}"/>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44D0E9C4-3F79-45FA-8F65-F2BDCB9DE69D}"/>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23AFDAC-2A56-4A2A-98A8-358E5536E504}"/>
              </a:ext>
            </a:extLst>
          </p:cNvPr>
          <p:cNvSpPr>
            <a:spLocks noGrp="1"/>
          </p:cNvSpPr>
          <p:nvPr>
            <p:ph type="dt" sz="half" idx="10"/>
          </p:nvPr>
        </p:nvSpPr>
        <p:spPr/>
        <p:txBody>
          <a:bodyPr/>
          <a:lstStyle/>
          <a:p>
            <a:fld id="{A7A96C71-B141-4DF6-A50B-436EF84AA144}" type="datetimeFigureOut">
              <a:rPr lang="en-US" smtClean="0"/>
              <a:t>6/17/2021</a:t>
            </a:fld>
            <a:endParaRPr lang="en-US"/>
          </a:p>
        </p:txBody>
      </p:sp>
      <p:sp>
        <p:nvSpPr>
          <p:cNvPr id="5" name="Footer Placeholder 4">
            <a:extLst>
              <a:ext uri="{FF2B5EF4-FFF2-40B4-BE49-F238E27FC236}">
                <a16:creationId xmlns:a16="http://schemas.microsoft.com/office/drawing/2014/main" id="{7DC8A5B9-F46F-4E1B-833B-439168E51DA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325B4C7-5ED4-4543-84D3-C78C90801E6F}"/>
              </a:ext>
            </a:extLst>
          </p:cNvPr>
          <p:cNvSpPr>
            <a:spLocks noGrp="1"/>
          </p:cNvSpPr>
          <p:nvPr>
            <p:ph type="sldNum" sz="quarter" idx="12"/>
          </p:nvPr>
        </p:nvSpPr>
        <p:spPr/>
        <p:txBody>
          <a:bodyPr/>
          <a:lstStyle/>
          <a:p>
            <a:fld id="{A17ACBCE-7B5B-45FB-A26E-6B8ED2A13A1B}" type="slidenum">
              <a:rPr lang="en-US" smtClean="0"/>
              <a:t>‹#›</a:t>
            </a:fld>
            <a:endParaRPr lang="en-US"/>
          </a:p>
        </p:txBody>
      </p:sp>
    </p:spTree>
    <p:extLst>
      <p:ext uri="{BB962C8B-B14F-4D97-AF65-F5344CB8AC3E}">
        <p14:creationId xmlns:p14="http://schemas.microsoft.com/office/powerpoint/2010/main" val="24240997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AB0944-CC4E-4393-A99D-E24EC1F2D2E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CA5C5B4-3EE3-490A-AC3F-6811C3ED2F26}"/>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30E8987-A1A9-402E-A0AD-EB3614074140}"/>
              </a:ext>
            </a:extLst>
          </p:cNvPr>
          <p:cNvSpPr>
            <a:spLocks noGrp="1"/>
          </p:cNvSpPr>
          <p:nvPr>
            <p:ph type="dt" sz="half" idx="10"/>
          </p:nvPr>
        </p:nvSpPr>
        <p:spPr/>
        <p:txBody>
          <a:bodyPr/>
          <a:lstStyle/>
          <a:p>
            <a:fld id="{A7A96C71-B141-4DF6-A50B-436EF84AA144}" type="datetimeFigureOut">
              <a:rPr lang="en-US" smtClean="0"/>
              <a:t>6/17/2021</a:t>
            </a:fld>
            <a:endParaRPr lang="en-US"/>
          </a:p>
        </p:txBody>
      </p:sp>
      <p:sp>
        <p:nvSpPr>
          <p:cNvPr id="5" name="Footer Placeholder 4">
            <a:extLst>
              <a:ext uri="{FF2B5EF4-FFF2-40B4-BE49-F238E27FC236}">
                <a16:creationId xmlns:a16="http://schemas.microsoft.com/office/drawing/2014/main" id="{12495938-42A1-4ACC-AC1C-C5A1987753A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02536AF-2CE3-440F-B765-239BE21FE412}"/>
              </a:ext>
            </a:extLst>
          </p:cNvPr>
          <p:cNvSpPr>
            <a:spLocks noGrp="1"/>
          </p:cNvSpPr>
          <p:nvPr>
            <p:ph type="sldNum" sz="quarter" idx="12"/>
          </p:nvPr>
        </p:nvSpPr>
        <p:spPr/>
        <p:txBody>
          <a:bodyPr/>
          <a:lstStyle/>
          <a:p>
            <a:fld id="{A17ACBCE-7B5B-45FB-A26E-6B8ED2A13A1B}" type="slidenum">
              <a:rPr lang="en-US" smtClean="0"/>
              <a:t>‹#›</a:t>
            </a:fld>
            <a:endParaRPr lang="en-US"/>
          </a:p>
        </p:txBody>
      </p:sp>
    </p:spTree>
    <p:extLst>
      <p:ext uri="{BB962C8B-B14F-4D97-AF65-F5344CB8AC3E}">
        <p14:creationId xmlns:p14="http://schemas.microsoft.com/office/powerpoint/2010/main" val="207491529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93264A-E779-4E9D-8C6C-5D6C771AA4AF}"/>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FC3A4742-0204-42CF-9B2E-C186B2ABD46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AF6F78BB-E014-4B19-B490-55ED62EF4F00}"/>
              </a:ext>
            </a:extLst>
          </p:cNvPr>
          <p:cNvSpPr>
            <a:spLocks noGrp="1"/>
          </p:cNvSpPr>
          <p:nvPr>
            <p:ph type="dt" sz="half" idx="10"/>
          </p:nvPr>
        </p:nvSpPr>
        <p:spPr/>
        <p:txBody>
          <a:bodyPr/>
          <a:lstStyle/>
          <a:p>
            <a:fld id="{A7A96C71-B141-4DF6-A50B-436EF84AA144}" type="datetimeFigureOut">
              <a:rPr lang="en-US" smtClean="0"/>
              <a:t>6/17/2021</a:t>
            </a:fld>
            <a:endParaRPr lang="en-US"/>
          </a:p>
        </p:txBody>
      </p:sp>
      <p:sp>
        <p:nvSpPr>
          <p:cNvPr id="5" name="Footer Placeholder 4">
            <a:extLst>
              <a:ext uri="{FF2B5EF4-FFF2-40B4-BE49-F238E27FC236}">
                <a16:creationId xmlns:a16="http://schemas.microsoft.com/office/drawing/2014/main" id="{04BF0767-5AD2-4C0C-85F2-F55A1C80856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330370B-D18A-49C0-AAE4-2A9D04EE4C69}"/>
              </a:ext>
            </a:extLst>
          </p:cNvPr>
          <p:cNvSpPr>
            <a:spLocks noGrp="1"/>
          </p:cNvSpPr>
          <p:nvPr>
            <p:ph type="sldNum" sz="quarter" idx="12"/>
          </p:nvPr>
        </p:nvSpPr>
        <p:spPr/>
        <p:txBody>
          <a:bodyPr/>
          <a:lstStyle/>
          <a:p>
            <a:fld id="{A17ACBCE-7B5B-45FB-A26E-6B8ED2A13A1B}" type="slidenum">
              <a:rPr lang="en-US" smtClean="0"/>
              <a:t>‹#›</a:t>
            </a:fld>
            <a:endParaRPr lang="en-US"/>
          </a:p>
        </p:txBody>
      </p:sp>
    </p:spTree>
    <p:extLst>
      <p:ext uri="{BB962C8B-B14F-4D97-AF65-F5344CB8AC3E}">
        <p14:creationId xmlns:p14="http://schemas.microsoft.com/office/powerpoint/2010/main" val="83177366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9EA515-7A03-43D6-A344-F9CDF1D89A3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2248CA8-CC3E-4047-9174-07594D0B031B}"/>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F0293952-26AC-476F-9E51-C35A43E935E1}"/>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73CB69A9-F988-4B11-A59F-02206A2807FB}"/>
              </a:ext>
            </a:extLst>
          </p:cNvPr>
          <p:cNvSpPr>
            <a:spLocks noGrp="1"/>
          </p:cNvSpPr>
          <p:nvPr>
            <p:ph type="dt" sz="half" idx="10"/>
          </p:nvPr>
        </p:nvSpPr>
        <p:spPr/>
        <p:txBody>
          <a:bodyPr/>
          <a:lstStyle/>
          <a:p>
            <a:fld id="{A7A96C71-B141-4DF6-A50B-436EF84AA144}" type="datetimeFigureOut">
              <a:rPr lang="en-US" smtClean="0"/>
              <a:t>6/17/2021</a:t>
            </a:fld>
            <a:endParaRPr lang="en-US"/>
          </a:p>
        </p:txBody>
      </p:sp>
      <p:sp>
        <p:nvSpPr>
          <p:cNvPr id="6" name="Footer Placeholder 5">
            <a:extLst>
              <a:ext uri="{FF2B5EF4-FFF2-40B4-BE49-F238E27FC236}">
                <a16:creationId xmlns:a16="http://schemas.microsoft.com/office/drawing/2014/main" id="{1E731C82-E1B9-4362-B746-A6B78FCBD44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6EF54CA-994D-4525-83BB-AFD42F7B2164}"/>
              </a:ext>
            </a:extLst>
          </p:cNvPr>
          <p:cNvSpPr>
            <a:spLocks noGrp="1"/>
          </p:cNvSpPr>
          <p:nvPr>
            <p:ph type="sldNum" sz="quarter" idx="12"/>
          </p:nvPr>
        </p:nvSpPr>
        <p:spPr/>
        <p:txBody>
          <a:bodyPr/>
          <a:lstStyle/>
          <a:p>
            <a:fld id="{A17ACBCE-7B5B-45FB-A26E-6B8ED2A13A1B}" type="slidenum">
              <a:rPr lang="en-US" smtClean="0"/>
              <a:t>‹#›</a:t>
            </a:fld>
            <a:endParaRPr lang="en-US"/>
          </a:p>
        </p:txBody>
      </p:sp>
    </p:spTree>
    <p:extLst>
      <p:ext uri="{BB962C8B-B14F-4D97-AF65-F5344CB8AC3E}">
        <p14:creationId xmlns:p14="http://schemas.microsoft.com/office/powerpoint/2010/main" val="221587737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9AE4B4-B747-4637-9CEC-8824B33EA54D}"/>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57A679E9-7F8A-4DF4-AC40-7F0B67F70B8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2B22F2DF-184F-46B4-8192-289A23593211}"/>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6D59841D-BC1E-45F3-BA89-D2239F90B13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8B555C57-1A10-445F-94EC-C4AF7A2E0929}"/>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13D126C6-D330-4A33-A58C-5B547A8EDA1A}"/>
              </a:ext>
            </a:extLst>
          </p:cNvPr>
          <p:cNvSpPr>
            <a:spLocks noGrp="1"/>
          </p:cNvSpPr>
          <p:nvPr>
            <p:ph type="dt" sz="half" idx="10"/>
          </p:nvPr>
        </p:nvSpPr>
        <p:spPr/>
        <p:txBody>
          <a:bodyPr/>
          <a:lstStyle/>
          <a:p>
            <a:fld id="{A7A96C71-B141-4DF6-A50B-436EF84AA144}" type="datetimeFigureOut">
              <a:rPr lang="en-US" smtClean="0"/>
              <a:t>6/17/2021</a:t>
            </a:fld>
            <a:endParaRPr lang="en-US"/>
          </a:p>
        </p:txBody>
      </p:sp>
      <p:sp>
        <p:nvSpPr>
          <p:cNvPr id="8" name="Footer Placeholder 7">
            <a:extLst>
              <a:ext uri="{FF2B5EF4-FFF2-40B4-BE49-F238E27FC236}">
                <a16:creationId xmlns:a16="http://schemas.microsoft.com/office/drawing/2014/main" id="{C257BABA-5ADA-40EC-A58C-EB0841AE01D7}"/>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324D7541-4D37-4B4A-ADCE-4D7B25041FAF}"/>
              </a:ext>
            </a:extLst>
          </p:cNvPr>
          <p:cNvSpPr>
            <a:spLocks noGrp="1"/>
          </p:cNvSpPr>
          <p:nvPr>
            <p:ph type="sldNum" sz="quarter" idx="12"/>
          </p:nvPr>
        </p:nvSpPr>
        <p:spPr/>
        <p:txBody>
          <a:bodyPr/>
          <a:lstStyle/>
          <a:p>
            <a:fld id="{A17ACBCE-7B5B-45FB-A26E-6B8ED2A13A1B}" type="slidenum">
              <a:rPr lang="en-US" smtClean="0"/>
              <a:t>‹#›</a:t>
            </a:fld>
            <a:endParaRPr lang="en-US"/>
          </a:p>
        </p:txBody>
      </p:sp>
    </p:spTree>
    <p:extLst>
      <p:ext uri="{BB962C8B-B14F-4D97-AF65-F5344CB8AC3E}">
        <p14:creationId xmlns:p14="http://schemas.microsoft.com/office/powerpoint/2010/main" val="32941322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C28710-6C1E-4FCA-8DF6-DEB30B533212}"/>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583B1983-07EA-4934-9BA7-C39809AD4DB5}"/>
              </a:ext>
            </a:extLst>
          </p:cNvPr>
          <p:cNvSpPr>
            <a:spLocks noGrp="1"/>
          </p:cNvSpPr>
          <p:nvPr>
            <p:ph type="dt" sz="half" idx="10"/>
          </p:nvPr>
        </p:nvSpPr>
        <p:spPr/>
        <p:txBody>
          <a:bodyPr/>
          <a:lstStyle/>
          <a:p>
            <a:fld id="{A7A96C71-B141-4DF6-A50B-436EF84AA144}" type="datetimeFigureOut">
              <a:rPr lang="en-US" smtClean="0"/>
              <a:t>6/17/2021</a:t>
            </a:fld>
            <a:endParaRPr lang="en-US"/>
          </a:p>
        </p:txBody>
      </p:sp>
      <p:sp>
        <p:nvSpPr>
          <p:cNvPr id="4" name="Footer Placeholder 3">
            <a:extLst>
              <a:ext uri="{FF2B5EF4-FFF2-40B4-BE49-F238E27FC236}">
                <a16:creationId xmlns:a16="http://schemas.microsoft.com/office/drawing/2014/main" id="{C747224E-B378-4138-A559-78950080994F}"/>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9A824AA3-5F50-45BB-A331-3B1BE542E681}"/>
              </a:ext>
            </a:extLst>
          </p:cNvPr>
          <p:cNvSpPr>
            <a:spLocks noGrp="1"/>
          </p:cNvSpPr>
          <p:nvPr>
            <p:ph type="sldNum" sz="quarter" idx="12"/>
          </p:nvPr>
        </p:nvSpPr>
        <p:spPr/>
        <p:txBody>
          <a:bodyPr/>
          <a:lstStyle/>
          <a:p>
            <a:fld id="{A17ACBCE-7B5B-45FB-A26E-6B8ED2A13A1B}" type="slidenum">
              <a:rPr lang="en-US" smtClean="0"/>
              <a:t>‹#›</a:t>
            </a:fld>
            <a:endParaRPr lang="en-US"/>
          </a:p>
        </p:txBody>
      </p:sp>
    </p:spTree>
    <p:extLst>
      <p:ext uri="{BB962C8B-B14F-4D97-AF65-F5344CB8AC3E}">
        <p14:creationId xmlns:p14="http://schemas.microsoft.com/office/powerpoint/2010/main" val="219478964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3505860-FF22-4035-AF11-350F559C12C3}"/>
              </a:ext>
            </a:extLst>
          </p:cNvPr>
          <p:cNvSpPr>
            <a:spLocks noGrp="1"/>
          </p:cNvSpPr>
          <p:nvPr>
            <p:ph type="dt" sz="half" idx="10"/>
          </p:nvPr>
        </p:nvSpPr>
        <p:spPr/>
        <p:txBody>
          <a:bodyPr/>
          <a:lstStyle/>
          <a:p>
            <a:fld id="{A7A96C71-B141-4DF6-A50B-436EF84AA144}" type="datetimeFigureOut">
              <a:rPr lang="en-US" smtClean="0"/>
              <a:t>6/17/2021</a:t>
            </a:fld>
            <a:endParaRPr lang="en-US"/>
          </a:p>
        </p:txBody>
      </p:sp>
      <p:sp>
        <p:nvSpPr>
          <p:cNvPr id="3" name="Footer Placeholder 2">
            <a:extLst>
              <a:ext uri="{FF2B5EF4-FFF2-40B4-BE49-F238E27FC236}">
                <a16:creationId xmlns:a16="http://schemas.microsoft.com/office/drawing/2014/main" id="{0AAF7109-0FEB-408F-BF8D-5125D68F03C1}"/>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9F4FAD98-FBE5-4594-BF27-B9D3CD34FB97}"/>
              </a:ext>
            </a:extLst>
          </p:cNvPr>
          <p:cNvSpPr>
            <a:spLocks noGrp="1"/>
          </p:cNvSpPr>
          <p:nvPr>
            <p:ph type="sldNum" sz="quarter" idx="12"/>
          </p:nvPr>
        </p:nvSpPr>
        <p:spPr/>
        <p:txBody>
          <a:bodyPr/>
          <a:lstStyle/>
          <a:p>
            <a:fld id="{A17ACBCE-7B5B-45FB-A26E-6B8ED2A13A1B}" type="slidenum">
              <a:rPr lang="en-US" smtClean="0"/>
              <a:t>‹#›</a:t>
            </a:fld>
            <a:endParaRPr lang="en-US"/>
          </a:p>
        </p:txBody>
      </p:sp>
    </p:spTree>
    <p:extLst>
      <p:ext uri="{BB962C8B-B14F-4D97-AF65-F5344CB8AC3E}">
        <p14:creationId xmlns:p14="http://schemas.microsoft.com/office/powerpoint/2010/main" val="30171060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C35187-49CD-499D-851C-5A880C89857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E174C5AF-650D-47C4-AE87-C12E96E3669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8883088C-2C30-406A-8D55-0015B78CA56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12CC5CD-68E1-49FD-997D-2EA6B4E1C5B4}"/>
              </a:ext>
            </a:extLst>
          </p:cNvPr>
          <p:cNvSpPr>
            <a:spLocks noGrp="1"/>
          </p:cNvSpPr>
          <p:nvPr>
            <p:ph type="dt" sz="half" idx="10"/>
          </p:nvPr>
        </p:nvSpPr>
        <p:spPr/>
        <p:txBody>
          <a:bodyPr/>
          <a:lstStyle/>
          <a:p>
            <a:fld id="{A7A96C71-B141-4DF6-A50B-436EF84AA144}" type="datetimeFigureOut">
              <a:rPr lang="en-US" smtClean="0"/>
              <a:t>6/17/2021</a:t>
            </a:fld>
            <a:endParaRPr lang="en-US"/>
          </a:p>
        </p:txBody>
      </p:sp>
      <p:sp>
        <p:nvSpPr>
          <p:cNvPr id="6" name="Footer Placeholder 5">
            <a:extLst>
              <a:ext uri="{FF2B5EF4-FFF2-40B4-BE49-F238E27FC236}">
                <a16:creationId xmlns:a16="http://schemas.microsoft.com/office/drawing/2014/main" id="{8175A385-5B49-44BC-8C67-6ABAD288666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4A535B7-6952-453C-929C-9CF6E4A582F4}"/>
              </a:ext>
            </a:extLst>
          </p:cNvPr>
          <p:cNvSpPr>
            <a:spLocks noGrp="1"/>
          </p:cNvSpPr>
          <p:nvPr>
            <p:ph type="sldNum" sz="quarter" idx="12"/>
          </p:nvPr>
        </p:nvSpPr>
        <p:spPr/>
        <p:txBody>
          <a:bodyPr/>
          <a:lstStyle/>
          <a:p>
            <a:fld id="{A17ACBCE-7B5B-45FB-A26E-6B8ED2A13A1B}" type="slidenum">
              <a:rPr lang="en-US" smtClean="0"/>
              <a:t>‹#›</a:t>
            </a:fld>
            <a:endParaRPr lang="en-US"/>
          </a:p>
        </p:txBody>
      </p:sp>
    </p:spTree>
    <p:extLst>
      <p:ext uri="{BB962C8B-B14F-4D97-AF65-F5344CB8AC3E}">
        <p14:creationId xmlns:p14="http://schemas.microsoft.com/office/powerpoint/2010/main" val="39998161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97D674-396A-43CE-8D5A-B686F8B58C6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6F6CD807-55B9-4D5A-BDED-6BB87DE639E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9E772D2D-412C-46CA-9DBA-E26F36C01E7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4BA2A9C-3699-49FB-BB14-1CF00C88C4F1}"/>
              </a:ext>
            </a:extLst>
          </p:cNvPr>
          <p:cNvSpPr>
            <a:spLocks noGrp="1"/>
          </p:cNvSpPr>
          <p:nvPr>
            <p:ph type="dt" sz="half" idx="10"/>
          </p:nvPr>
        </p:nvSpPr>
        <p:spPr/>
        <p:txBody>
          <a:bodyPr/>
          <a:lstStyle/>
          <a:p>
            <a:fld id="{A7A96C71-B141-4DF6-A50B-436EF84AA144}" type="datetimeFigureOut">
              <a:rPr lang="en-US" smtClean="0"/>
              <a:t>6/17/2021</a:t>
            </a:fld>
            <a:endParaRPr lang="en-US"/>
          </a:p>
        </p:txBody>
      </p:sp>
      <p:sp>
        <p:nvSpPr>
          <p:cNvPr id="6" name="Footer Placeholder 5">
            <a:extLst>
              <a:ext uri="{FF2B5EF4-FFF2-40B4-BE49-F238E27FC236}">
                <a16:creationId xmlns:a16="http://schemas.microsoft.com/office/drawing/2014/main" id="{E3A4D832-A459-480A-8EE1-F2D0B66BEA6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9061550-3E82-4213-9A28-E8C6180F9030}"/>
              </a:ext>
            </a:extLst>
          </p:cNvPr>
          <p:cNvSpPr>
            <a:spLocks noGrp="1"/>
          </p:cNvSpPr>
          <p:nvPr>
            <p:ph type="sldNum" sz="quarter" idx="12"/>
          </p:nvPr>
        </p:nvSpPr>
        <p:spPr/>
        <p:txBody>
          <a:bodyPr/>
          <a:lstStyle/>
          <a:p>
            <a:fld id="{A17ACBCE-7B5B-45FB-A26E-6B8ED2A13A1B}" type="slidenum">
              <a:rPr lang="en-US" smtClean="0"/>
              <a:t>‹#›</a:t>
            </a:fld>
            <a:endParaRPr lang="en-US"/>
          </a:p>
        </p:txBody>
      </p:sp>
    </p:spTree>
    <p:extLst>
      <p:ext uri="{BB962C8B-B14F-4D97-AF65-F5344CB8AC3E}">
        <p14:creationId xmlns:p14="http://schemas.microsoft.com/office/powerpoint/2010/main" val="28350191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A48C28F-E70F-4183-972E-8A63026733A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4E6313D0-B6CC-48F0-88CD-1E607CE0B14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63D4FEB-D252-4C04-BC9F-98FAD41E183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7A96C71-B141-4DF6-A50B-436EF84AA144}" type="datetimeFigureOut">
              <a:rPr lang="en-US" smtClean="0"/>
              <a:t>6/17/2021</a:t>
            </a:fld>
            <a:endParaRPr lang="en-US"/>
          </a:p>
        </p:txBody>
      </p:sp>
      <p:sp>
        <p:nvSpPr>
          <p:cNvPr id="5" name="Footer Placeholder 4">
            <a:extLst>
              <a:ext uri="{FF2B5EF4-FFF2-40B4-BE49-F238E27FC236}">
                <a16:creationId xmlns:a16="http://schemas.microsoft.com/office/drawing/2014/main" id="{977A8AC9-7187-4260-8D94-6DC6B84A77A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79A1415E-A5C0-49FB-A8B8-17709C2E17C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17ACBCE-7B5B-45FB-A26E-6B8ED2A13A1B}" type="slidenum">
              <a:rPr lang="en-US" smtClean="0"/>
              <a:t>‹#›</a:t>
            </a:fld>
            <a:endParaRPr lang="en-US"/>
          </a:p>
        </p:txBody>
      </p:sp>
    </p:spTree>
    <p:extLst>
      <p:ext uri="{BB962C8B-B14F-4D97-AF65-F5344CB8AC3E}">
        <p14:creationId xmlns:p14="http://schemas.microsoft.com/office/powerpoint/2010/main" val="96593737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13.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18.xml.rels><?xml version="1.0" encoding="UTF-8" standalone="yes"?>
<Relationships xmlns="http://schemas.openxmlformats.org/package/2006/relationships"><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19.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diagramData" Target="../diagrams/data9.xml"/><Relationship Id="rId7" Type="http://schemas.microsoft.com/office/2007/relationships/diagramDrawing" Target="../diagrams/drawing9.xml"/><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diagramColors" Target="../diagrams/colors9.xml"/><Relationship Id="rId5" Type="http://schemas.openxmlformats.org/officeDocument/2006/relationships/diagramQuickStyle" Target="../diagrams/quickStyle9.xml"/><Relationship Id="rId4" Type="http://schemas.openxmlformats.org/officeDocument/2006/relationships/diagramLayout" Target="../diagrams/layout9.xml"/></Relationships>
</file>

<file path=ppt/slides/_rels/slide2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65" name="Rectangle 64">
            <a:extLst>
              <a:ext uri="{FF2B5EF4-FFF2-40B4-BE49-F238E27FC236}">
                <a16:creationId xmlns:a16="http://schemas.microsoft.com/office/drawing/2014/main" id="{0E2F58BF-12E5-4B5A-AD25-4DAAA2742A7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CE19FF1-8332-47D7-8348-637C33167A5A}"/>
              </a:ext>
            </a:extLst>
          </p:cNvPr>
          <p:cNvSpPr>
            <a:spLocks noGrp="1"/>
          </p:cNvSpPr>
          <p:nvPr>
            <p:ph type="ctrTitle"/>
          </p:nvPr>
        </p:nvSpPr>
        <p:spPr>
          <a:xfrm>
            <a:off x="477981" y="771988"/>
            <a:ext cx="4023360" cy="3334989"/>
          </a:xfrm>
        </p:spPr>
        <p:txBody>
          <a:bodyPr anchor="b">
            <a:normAutofit/>
          </a:bodyPr>
          <a:lstStyle/>
          <a:p>
            <a:pPr algn="l"/>
            <a:r>
              <a:rPr lang="en-US" sz="4500" b="1" dirty="0">
                <a:latin typeface="Arial" panose="020B0604020202020204" pitchFamily="34" charset="0"/>
                <a:cs typeface="Arial" panose="020B0604020202020204" pitchFamily="34" charset="0"/>
              </a:rPr>
              <a:t>Synchronous Consulting in the Writing Center</a:t>
            </a:r>
          </a:p>
        </p:txBody>
      </p:sp>
      <p:sp>
        <p:nvSpPr>
          <p:cNvPr id="3" name="Subtitle 2">
            <a:extLst>
              <a:ext uri="{FF2B5EF4-FFF2-40B4-BE49-F238E27FC236}">
                <a16:creationId xmlns:a16="http://schemas.microsoft.com/office/drawing/2014/main" id="{E6F54666-ADA7-404E-99B8-BD32E834CC1E}"/>
              </a:ext>
            </a:extLst>
          </p:cNvPr>
          <p:cNvSpPr>
            <a:spLocks noGrp="1"/>
          </p:cNvSpPr>
          <p:nvPr>
            <p:ph type="subTitle" idx="1"/>
          </p:nvPr>
        </p:nvSpPr>
        <p:spPr>
          <a:xfrm>
            <a:off x="477981" y="4803983"/>
            <a:ext cx="4023359" cy="1029849"/>
          </a:xfrm>
        </p:spPr>
        <p:txBody>
          <a:bodyPr>
            <a:normAutofit/>
          </a:bodyPr>
          <a:lstStyle/>
          <a:p>
            <a:pPr algn="l"/>
            <a:r>
              <a:rPr lang="en-US" sz="2500" dirty="0">
                <a:latin typeface="Arial" panose="020B0604020202020204" pitchFamily="34" charset="0"/>
                <a:cs typeface="Arial" panose="020B0604020202020204" pitchFamily="34" charset="0"/>
              </a:rPr>
              <a:t>by J. M. Dembsey</a:t>
            </a:r>
          </a:p>
        </p:txBody>
      </p:sp>
      <p:sp>
        <p:nvSpPr>
          <p:cNvPr id="67" name="Rectangle 66">
            <a:extLst>
              <a:ext uri="{FF2B5EF4-FFF2-40B4-BE49-F238E27FC236}">
                <a16:creationId xmlns:a16="http://schemas.microsoft.com/office/drawing/2014/main" id="{AF2F604E-43BE-4DC3-B983-E07152336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59921" y="346791"/>
            <a:ext cx="146304"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69" name="Rectangle 68">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1029" y="4546920"/>
            <a:ext cx="402336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pic>
        <p:nvPicPr>
          <p:cNvPr id="4" name="Picture 3" descr="Open laptop with words “Join Us Online” on the screen">
            <a:extLst>
              <a:ext uri="{FF2B5EF4-FFF2-40B4-BE49-F238E27FC236}">
                <a16:creationId xmlns:a16="http://schemas.microsoft.com/office/drawing/2014/main" id="{CC10C534-719B-4C71-A57A-22B4829E4D3C}"/>
              </a:ext>
            </a:extLst>
          </p:cNvPr>
          <p:cNvPicPr>
            <a:picLocks noChangeAspect="1"/>
          </p:cNvPicPr>
          <p:nvPr/>
        </p:nvPicPr>
        <p:blipFill rotWithShape="1">
          <a:blip r:embed="rId3">
            <a:extLst>
              <a:ext uri="{28A0092B-C50C-407E-A947-70E740481C1C}">
                <a14:useLocalDpi xmlns:a14="http://schemas.microsoft.com/office/drawing/2010/main" val="0"/>
              </a:ext>
            </a:extLst>
          </a:blip>
          <a:srcRect l="21173" r="7545" b="-1"/>
          <a:stretch/>
        </p:blipFill>
        <p:spPr>
          <a:xfrm>
            <a:off x="4868487" y="10"/>
            <a:ext cx="7323513" cy="6857990"/>
          </a:xfrm>
          <a:prstGeom prst="rect">
            <a:avLst/>
          </a:prstGeom>
        </p:spPr>
      </p:pic>
    </p:spTree>
    <p:extLst>
      <p:ext uri="{BB962C8B-B14F-4D97-AF65-F5344CB8AC3E}">
        <p14:creationId xmlns:p14="http://schemas.microsoft.com/office/powerpoint/2010/main" val="136671492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4" name="Rectangle 33">
            <a:extLst>
              <a:ext uri="{FF2B5EF4-FFF2-40B4-BE49-F238E27FC236}">
                <a16:creationId xmlns:a16="http://schemas.microsoft.com/office/drawing/2014/main" id="{53B021B3-DE93-4AB7-8A18-CF5F1CED88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A3AC4FA-CEA3-48AB-9349-CCA92334461F}"/>
              </a:ext>
            </a:extLst>
          </p:cNvPr>
          <p:cNvSpPr>
            <a:spLocks noGrp="1"/>
          </p:cNvSpPr>
          <p:nvPr>
            <p:ph type="title"/>
          </p:nvPr>
        </p:nvSpPr>
        <p:spPr>
          <a:xfrm>
            <a:off x="841248" y="256032"/>
            <a:ext cx="10506456" cy="1014984"/>
          </a:xfrm>
        </p:spPr>
        <p:txBody>
          <a:bodyPr anchor="b">
            <a:noAutofit/>
          </a:bodyPr>
          <a:lstStyle/>
          <a:p>
            <a:r>
              <a:rPr lang="en-US" sz="3600" b="1" dirty="0">
                <a:latin typeface="Arial" panose="020B0604020202020204" pitchFamily="34" charset="0"/>
                <a:cs typeface="Arial" panose="020B0604020202020204" pitchFamily="34" charset="0"/>
              </a:rPr>
              <a:t>Effective Multimodal Practices</a:t>
            </a:r>
          </a:p>
        </p:txBody>
      </p:sp>
      <p:sp>
        <p:nvSpPr>
          <p:cNvPr id="36" name="Rectangle 35">
            <a:extLst>
              <a:ext uri="{FF2B5EF4-FFF2-40B4-BE49-F238E27FC236}">
                <a16:creationId xmlns:a16="http://schemas.microsoft.com/office/drawing/2014/main" id="{52D502E5-F6B4-4D58-B4AE-FC466FF15E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5953" y="1634502"/>
            <a:ext cx="10451592"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38" name="Rectangle 37">
            <a:extLst>
              <a:ext uri="{FF2B5EF4-FFF2-40B4-BE49-F238E27FC236}">
                <a16:creationId xmlns:a16="http://schemas.microsoft.com/office/drawing/2014/main" id="{9DECDBF4-02B6-4BB4-B65B-B8107AD6A9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841248" y="1538176"/>
            <a:ext cx="1873457" cy="10981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1" name="Slide Number Placeholder 3">
            <a:extLst>
              <a:ext uri="{FF2B5EF4-FFF2-40B4-BE49-F238E27FC236}">
                <a16:creationId xmlns:a16="http://schemas.microsoft.com/office/drawing/2014/main" id="{AD9263CC-BDDE-4846-9735-C7A3EBCB2597}"/>
              </a:ext>
            </a:extLst>
          </p:cNvPr>
          <p:cNvSpPr txBox="1">
            <a:spLocks/>
          </p:cNvSpPr>
          <p:nvPr/>
        </p:nvSpPr>
        <p:spPr>
          <a:xfrm>
            <a:off x="9181338" y="534525"/>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A17ACBCE-7B5B-45FB-A26E-6B8ED2A13A1B}" type="slidenum">
              <a:rPr lang="en-US" sz="2000" smtClean="0">
                <a:solidFill>
                  <a:schemeClr val="tx1"/>
                </a:solidFill>
                <a:latin typeface="Arial" panose="020B0604020202020204" pitchFamily="34" charset="0"/>
                <a:cs typeface="Arial" panose="020B0604020202020204" pitchFamily="34" charset="0"/>
              </a:rPr>
              <a:pPr/>
              <a:t>10</a:t>
            </a:fld>
            <a:endParaRPr lang="en-US" sz="2000" dirty="0">
              <a:solidFill>
                <a:schemeClr val="tx1"/>
              </a:solidFill>
              <a:latin typeface="Arial" panose="020B0604020202020204" pitchFamily="34" charset="0"/>
              <a:cs typeface="Arial" panose="020B0604020202020204" pitchFamily="34" charset="0"/>
            </a:endParaRPr>
          </a:p>
        </p:txBody>
      </p:sp>
      <p:graphicFrame>
        <p:nvGraphicFramePr>
          <p:cNvPr id="12" name="Content Placeholder 2" descr="7 effective multimodal practices. Text in slide notes">
            <a:extLst>
              <a:ext uri="{FF2B5EF4-FFF2-40B4-BE49-F238E27FC236}">
                <a16:creationId xmlns:a16="http://schemas.microsoft.com/office/drawing/2014/main" id="{0E38FC4D-7F36-4C39-9824-6C0B530DF2C4}"/>
              </a:ext>
            </a:extLst>
          </p:cNvPr>
          <p:cNvGraphicFramePr>
            <a:graphicFrameLocks noGrp="1"/>
          </p:cNvGraphicFramePr>
          <p:nvPr>
            <p:ph idx="1"/>
            <p:extLst>
              <p:ext uri="{D42A27DB-BD31-4B8C-83A1-F6EECF244321}">
                <p14:modId xmlns:p14="http://schemas.microsoft.com/office/powerpoint/2010/main" val="1079714134"/>
              </p:ext>
            </p:extLst>
          </p:nvPr>
        </p:nvGraphicFramePr>
        <p:xfrm>
          <a:off x="482600" y="1825624"/>
          <a:ext cx="11226800" cy="477634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34551883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4" name="Rectangle 33">
            <a:extLst>
              <a:ext uri="{FF2B5EF4-FFF2-40B4-BE49-F238E27FC236}">
                <a16:creationId xmlns:a16="http://schemas.microsoft.com/office/drawing/2014/main" id="{53B021B3-DE93-4AB7-8A18-CF5F1CED88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A3AC4FA-CEA3-48AB-9349-CCA92334461F}"/>
              </a:ext>
            </a:extLst>
          </p:cNvPr>
          <p:cNvSpPr>
            <a:spLocks noGrp="1"/>
          </p:cNvSpPr>
          <p:nvPr>
            <p:ph type="title"/>
          </p:nvPr>
        </p:nvSpPr>
        <p:spPr>
          <a:xfrm>
            <a:off x="29790" y="13257"/>
            <a:ext cx="12162210" cy="1014984"/>
          </a:xfrm>
        </p:spPr>
        <p:txBody>
          <a:bodyPr anchor="b">
            <a:noAutofit/>
          </a:bodyPr>
          <a:lstStyle/>
          <a:p>
            <a:pPr algn="ctr"/>
            <a:r>
              <a:rPr lang="en-US" sz="3600" b="1" dirty="0">
                <a:latin typeface="Arial" panose="020B0604020202020204" pitchFamily="34" charset="0"/>
                <a:cs typeface="Arial" panose="020B0604020202020204" pitchFamily="34" charset="0"/>
              </a:rPr>
              <a:t>Example of Multimodal Strategies in Google Docs</a:t>
            </a:r>
          </a:p>
        </p:txBody>
      </p:sp>
      <p:sp>
        <p:nvSpPr>
          <p:cNvPr id="36" name="Rectangle 35">
            <a:extLst>
              <a:ext uri="{FF2B5EF4-FFF2-40B4-BE49-F238E27FC236}">
                <a16:creationId xmlns:a16="http://schemas.microsoft.com/office/drawing/2014/main" id="{52D502E5-F6B4-4D58-B4AE-FC466FF15E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5953" y="1634502"/>
            <a:ext cx="10451592"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38" name="Rectangle 37">
            <a:extLst>
              <a:ext uri="{FF2B5EF4-FFF2-40B4-BE49-F238E27FC236}">
                <a16:creationId xmlns:a16="http://schemas.microsoft.com/office/drawing/2014/main" id="{9DECDBF4-02B6-4BB4-B65B-B8107AD6A9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841248" y="1538176"/>
            <a:ext cx="1873457" cy="10981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7" name="Slide Number Placeholder 3">
            <a:extLst>
              <a:ext uri="{FF2B5EF4-FFF2-40B4-BE49-F238E27FC236}">
                <a16:creationId xmlns:a16="http://schemas.microsoft.com/office/drawing/2014/main" id="{336DE9CC-CA89-4A53-BBB6-A75B612B8DE9}"/>
              </a:ext>
            </a:extLst>
          </p:cNvPr>
          <p:cNvSpPr txBox="1">
            <a:spLocks/>
          </p:cNvSpPr>
          <p:nvPr/>
        </p:nvSpPr>
        <p:spPr>
          <a:xfrm>
            <a:off x="9181338" y="534525"/>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A17ACBCE-7B5B-45FB-A26E-6B8ED2A13A1B}" type="slidenum">
              <a:rPr lang="en-US" sz="2000" smtClean="0">
                <a:solidFill>
                  <a:schemeClr val="tx1"/>
                </a:solidFill>
                <a:latin typeface="Arial" panose="020B0604020202020204" pitchFamily="34" charset="0"/>
                <a:cs typeface="Arial" panose="020B0604020202020204" pitchFamily="34" charset="0"/>
              </a:rPr>
              <a:pPr/>
              <a:t>11</a:t>
            </a:fld>
            <a:endParaRPr lang="en-US" sz="2000" dirty="0">
              <a:solidFill>
                <a:schemeClr val="tx1"/>
              </a:solidFill>
              <a:latin typeface="Arial" panose="020B0604020202020204" pitchFamily="34" charset="0"/>
              <a:cs typeface="Arial" panose="020B0604020202020204" pitchFamily="34" charset="0"/>
            </a:endParaRPr>
          </a:p>
        </p:txBody>
      </p:sp>
      <p:pic>
        <p:nvPicPr>
          <p:cNvPr id="4" name="Picture 3" descr="Highlighting, commenting, and revising features in Google Docs">
            <a:extLst>
              <a:ext uri="{FF2B5EF4-FFF2-40B4-BE49-F238E27FC236}">
                <a16:creationId xmlns:a16="http://schemas.microsoft.com/office/drawing/2014/main" id="{7D15A474-854E-4551-BC48-989AFDCFCA59}"/>
              </a:ext>
            </a:extLst>
          </p:cNvPr>
          <p:cNvPicPr>
            <a:picLocks noChangeAspect="1"/>
          </p:cNvPicPr>
          <p:nvPr/>
        </p:nvPicPr>
        <p:blipFill rotWithShape="1">
          <a:blip r:embed="rId3"/>
          <a:srcRect l="11354" t="12980" r="10834" b="5801"/>
          <a:stretch/>
        </p:blipFill>
        <p:spPr>
          <a:xfrm>
            <a:off x="0" y="13256"/>
            <a:ext cx="12107020" cy="6857999"/>
          </a:xfrm>
          <a:prstGeom prst="rect">
            <a:avLst/>
          </a:prstGeom>
        </p:spPr>
      </p:pic>
    </p:spTree>
    <p:extLst>
      <p:ext uri="{BB962C8B-B14F-4D97-AF65-F5344CB8AC3E}">
        <p14:creationId xmlns:p14="http://schemas.microsoft.com/office/powerpoint/2010/main" val="107662124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4" name="Rectangle 33">
            <a:extLst>
              <a:ext uri="{FF2B5EF4-FFF2-40B4-BE49-F238E27FC236}">
                <a16:creationId xmlns:a16="http://schemas.microsoft.com/office/drawing/2014/main" id="{53B021B3-DE93-4AB7-8A18-CF5F1CED88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A3AC4FA-CEA3-48AB-9349-CCA92334461F}"/>
              </a:ext>
            </a:extLst>
          </p:cNvPr>
          <p:cNvSpPr>
            <a:spLocks noGrp="1"/>
          </p:cNvSpPr>
          <p:nvPr>
            <p:ph type="title"/>
          </p:nvPr>
        </p:nvSpPr>
        <p:spPr>
          <a:xfrm>
            <a:off x="841248" y="256032"/>
            <a:ext cx="10506456" cy="1014984"/>
          </a:xfrm>
        </p:spPr>
        <p:txBody>
          <a:bodyPr anchor="b">
            <a:noAutofit/>
          </a:bodyPr>
          <a:lstStyle/>
          <a:p>
            <a:r>
              <a:rPr lang="en-US" sz="3600" b="1" dirty="0">
                <a:latin typeface="Arial" panose="020B0604020202020204" pitchFamily="34" charset="0"/>
                <a:cs typeface="Arial" panose="020B0604020202020204" pitchFamily="34" charset="0"/>
              </a:rPr>
              <a:t>Learning Outcome 2: Training Activities</a:t>
            </a:r>
          </a:p>
        </p:txBody>
      </p:sp>
      <p:sp>
        <p:nvSpPr>
          <p:cNvPr id="36" name="Rectangle 35">
            <a:extLst>
              <a:ext uri="{FF2B5EF4-FFF2-40B4-BE49-F238E27FC236}">
                <a16:creationId xmlns:a16="http://schemas.microsoft.com/office/drawing/2014/main" id="{52D502E5-F6B4-4D58-B4AE-FC466FF15E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5953" y="1634502"/>
            <a:ext cx="10451592"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38" name="Rectangle 37">
            <a:extLst>
              <a:ext uri="{FF2B5EF4-FFF2-40B4-BE49-F238E27FC236}">
                <a16:creationId xmlns:a16="http://schemas.microsoft.com/office/drawing/2014/main" id="{9DECDBF4-02B6-4BB4-B65B-B8107AD6A9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841248" y="1538176"/>
            <a:ext cx="1873457" cy="10981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graphicFrame>
        <p:nvGraphicFramePr>
          <p:cNvPr id="10" name="Content Placeholder 3" descr="4 training activities for Learning Outcome 2. Text in slide notes">
            <a:extLst>
              <a:ext uri="{FF2B5EF4-FFF2-40B4-BE49-F238E27FC236}">
                <a16:creationId xmlns:a16="http://schemas.microsoft.com/office/drawing/2014/main" id="{8F419F48-2DCE-430A-816E-0CD4F0112072}"/>
              </a:ext>
            </a:extLst>
          </p:cNvPr>
          <p:cNvGraphicFramePr>
            <a:graphicFrameLocks noGrp="1"/>
          </p:cNvGraphicFramePr>
          <p:nvPr>
            <p:ph idx="1"/>
            <p:extLst>
              <p:ext uri="{D42A27DB-BD31-4B8C-83A1-F6EECF244321}">
                <p14:modId xmlns:p14="http://schemas.microsoft.com/office/powerpoint/2010/main" val="998696515"/>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1" name="Slide Number Placeholder 3">
            <a:extLst>
              <a:ext uri="{FF2B5EF4-FFF2-40B4-BE49-F238E27FC236}">
                <a16:creationId xmlns:a16="http://schemas.microsoft.com/office/drawing/2014/main" id="{AD9263CC-BDDE-4846-9735-C7A3EBCB2597}"/>
              </a:ext>
            </a:extLst>
          </p:cNvPr>
          <p:cNvSpPr txBox="1">
            <a:spLocks/>
          </p:cNvSpPr>
          <p:nvPr/>
        </p:nvSpPr>
        <p:spPr>
          <a:xfrm>
            <a:off x="9181338" y="534525"/>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A17ACBCE-7B5B-45FB-A26E-6B8ED2A13A1B}" type="slidenum">
              <a:rPr lang="en-US" sz="2000" smtClean="0">
                <a:solidFill>
                  <a:schemeClr val="tx1"/>
                </a:solidFill>
                <a:latin typeface="Arial" panose="020B0604020202020204" pitchFamily="34" charset="0"/>
                <a:cs typeface="Arial" panose="020B0604020202020204" pitchFamily="34" charset="0"/>
              </a:rPr>
              <a:pPr/>
              <a:t>12</a:t>
            </a:fld>
            <a:endParaRPr lang="en-US" sz="2000"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53325306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8" name="Rectangle 77">
            <a:extLst>
              <a:ext uri="{FF2B5EF4-FFF2-40B4-BE49-F238E27FC236}">
                <a16:creationId xmlns:a16="http://schemas.microsoft.com/office/drawing/2014/main" id="{031EA4A4-5D79-4817-B146-24029A2F3C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769E595-439B-43DD-96E7-E38FF287A347}"/>
              </a:ext>
            </a:extLst>
          </p:cNvPr>
          <p:cNvSpPr>
            <a:spLocks noGrp="1"/>
          </p:cNvSpPr>
          <p:nvPr>
            <p:ph type="title"/>
          </p:nvPr>
        </p:nvSpPr>
        <p:spPr>
          <a:xfrm>
            <a:off x="7851648" y="1079078"/>
            <a:ext cx="3977640" cy="1514906"/>
          </a:xfrm>
        </p:spPr>
        <p:txBody>
          <a:bodyPr vert="horz" lIns="91440" tIns="45720" rIns="91440" bIns="45720" rtlCol="0" anchor="b">
            <a:normAutofit/>
          </a:bodyPr>
          <a:lstStyle/>
          <a:p>
            <a:r>
              <a:rPr lang="en-US" sz="4500" b="1" dirty="0">
                <a:latin typeface="Arial" panose="020B0604020202020204" pitchFamily="34" charset="0"/>
                <a:cs typeface="Arial" panose="020B0604020202020204" pitchFamily="34" charset="0"/>
              </a:rPr>
              <a:t>Learning Outcome 3</a:t>
            </a:r>
          </a:p>
        </p:txBody>
      </p:sp>
      <p:sp>
        <p:nvSpPr>
          <p:cNvPr id="3" name="Text Placeholder 2">
            <a:extLst>
              <a:ext uri="{FF2B5EF4-FFF2-40B4-BE49-F238E27FC236}">
                <a16:creationId xmlns:a16="http://schemas.microsoft.com/office/drawing/2014/main" id="{57DB7A73-CD53-4A7A-A0AD-DBBD96287352}"/>
              </a:ext>
            </a:extLst>
          </p:cNvPr>
          <p:cNvSpPr>
            <a:spLocks noGrp="1"/>
          </p:cNvSpPr>
          <p:nvPr>
            <p:ph type="body" idx="1"/>
          </p:nvPr>
        </p:nvSpPr>
        <p:spPr>
          <a:xfrm>
            <a:off x="7851648" y="2724923"/>
            <a:ext cx="3977640" cy="1821997"/>
          </a:xfrm>
        </p:spPr>
        <p:txBody>
          <a:bodyPr vert="horz" lIns="91440" tIns="45720" rIns="91440" bIns="45720" rtlCol="0">
            <a:normAutofit fontScale="92500" lnSpcReduction="10000"/>
          </a:bodyPr>
          <a:lstStyle/>
          <a:p>
            <a:r>
              <a:rPr lang="en-US" sz="3500" dirty="0">
                <a:solidFill>
                  <a:schemeClr val="tx1"/>
                </a:solidFill>
                <a:latin typeface="Arial" panose="020B0604020202020204" pitchFamily="34" charset="0"/>
                <a:cs typeface="Arial" panose="020B0604020202020204" pitchFamily="34" charset="0"/>
              </a:rPr>
              <a:t>Assist with technology troubleshooting and technological literacy </a:t>
            </a:r>
          </a:p>
        </p:txBody>
      </p:sp>
      <p:pic>
        <p:nvPicPr>
          <p:cNvPr id="11" name="Picture 2" descr="Question mark">
            <a:extLst>
              <a:ext uri="{FF2B5EF4-FFF2-40B4-BE49-F238E27FC236}">
                <a16:creationId xmlns:a16="http://schemas.microsoft.com/office/drawing/2014/main" id="{447B86E9-9897-428E-996F-B788F663830A}"/>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28533" t="1481" r="445" b="-415"/>
          <a:stretch/>
        </p:blipFill>
        <p:spPr bwMode="auto">
          <a:xfrm>
            <a:off x="0" y="-11"/>
            <a:ext cx="7443216" cy="6912201"/>
          </a:xfrm>
          <a:prstGeom prst="rect">
            <a:avLst/>
          </a:prstGeom>
          <a:noFill/>
          <a:extLst>
            <a:ext uri="{909E8E84-426E-40DD-AFC4-6F175D3DCCD1}">
              <a14:hiddenFill xmlns:a14="http://schemas.microsoft.com/office/drawing/2010/main">
                <a:solidFill>
                  <a:srgbClr val="FFFFFF"/>
                </a:solidFill>
              </a14:hiddenFill>
            </a:ext>
          </a:extLst>
        </p:spPr>
      </p:pic>
      <p:sp>
        <p:nvSpPr>
          <p:cNvPr id="80" name="Rectangle 79">
            <a:extLst>
              <a:ext uri="{FF2B5EF4-FFF2-40B4-BE49-F238E27FC236}">
                <a16:creationId xmlns:a16="http://schemas.microsoft.com/office/drawing/2014/main" id="{AF2F604E-43BE-4DC3-B983-E07152336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8130540" y="346791"/>
            <a:ext cx="146304"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82" name="Rectangle 81">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851648" y="4546920"/>
            <a:ext cx="397764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0" name="Slide Number Placeholder 3">
            <a:extLst>
              <a:ext uri="{FF2B5EF4-FFF2-40B4-BE49-F238E27FC236}">
                <a16:creationId xmlns:a16="http://schemas.microsoft.com/office/drawing/2014/main" id="{1BB02DD0-FF58-46B1-9843-54C84FE846EB}"/>
              </a:ext>
            </a:extLst>
          </p:cNvPr>
          <p:cNvSpPr txBox="1">
            <a:spLocks/>
          </p:cNvSpPr>
          <p:nvPr/>
        </p:nvSpPr>
        <p:spPr>
          <a:xfrm>
            <a:off x="9181338" y="534525"/>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A17ACBCE-7B5B-45FB-A26E-6B8ED2A13A1B}" type="slidenum">
              <a:rPr lang="en-US" sz="2000" smtClean="0">
                <a:solidFill>
                  <a:schemeClr val="tx1"/>
                </a:solidFill>
                <a:latin typeface="Arial" panose="020B0604020202020204" pitchFamily="34" charset="0"/>
                <a:cs typeface="Arial" panose="020B0604020202020204" pitchFamily="34" charset="0"/>
              </a:rPr>
              <a:pPr/>
              <a:t>13</a:t>
            </a:fld>
            <a:endParaRPr lang="en-US" sz="2000"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11962663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4" name="Rectangle 33">
            <a:extLst>
              <a:ext uri="{FF2B5EF4-FFF2-40B4-BE49-F238E27FC236}">
                <a16:creationId xmlns:a16="http://schemas.microsoft.com/office/drawing/2014/main" id="{53B021B3-DE93-4AB7-8A18-CF5F1CED88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A3AC4FA-CEA3-48AB-9349-CCA92334461F}"/>
              </a:ext>
            </a:extLst>
          </p:cNvPr>
          <p:cNvSpPr>
            <a:spLocks noGrp="1"/>
          </p:cNvSpPr>
          <p:nvPr>
            <p:ph type="title"/>
          </p:nvPr>
        </p:nvSpPr>
        <p:spPr>
          <a:xfrm>
            <a:off x="841248" y="256032"/>
            <a:ext cx="10506456" cy="1014984"/>
          </a:xfrm>
        </p:spPr>
        <p:txBody>
          <a:bodyPr anchor="b">
            <a:noAutofit/>
          </a:bodyPr>
          <a:lstStyle/>
          <a:p>
            <a:r>
              <a:rPr lang="en-US" sz="3600" b="1" dirty="0">
                <a:latin typeface="Arial" panose="020B0604020202020204" pitchFamily="34" charset="0"/>
                <a:cs typeface="Arial" panose="020B0604020202020204" pitchFamily="34" charset="0"/>
              </a:rPr>
              <a:t>Tech Troubleshooting and Literacy</a:t>
            </a:r>
          </a:p>
        </p:txBody>
      </p:sp>
      <p:sp>
        <p:nvSpPr>
          <p:cNvPr id="36" name="Rectangle 35">
            <a:extLst>
              <a:ext uri="{FF2B5EF4-FFF2-40B4-BE49-F238E27FC236}">
                <a16:creationId xmlns:a16="http://schemas.microsoft.com/office/drawing/2014/main" id="{52D502E5-F6B4-4D58-B4AE-FC466FF15E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5953" y="1634502"/>
            <a:ext cx="10451592"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38" name="Rectangle 37">
            <a:extLst>
              <a:ext uri="{FF2B5EF4-FFF2-40B4-BE49-F238E27FC236}">
                <a16:creationId xmlns:a16="http://schemas.microsoft.com/office/drawing/2014/main" id="{9DECDBF4-02B6-4BB4-B65B-B8107AD6A9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841248" y="1538176"/>
            <a:ext cx="1873457" cy="10981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1" name="Slide Number Placeholder 3">
            <a:extLst>
              <a:ext uri="{FF2B5EF4-FFF2-40B4-BE49-F238E27FC236}">
                <a16:creationId xmlns:a16="http://schemas.microsoft.com/office/drawing/2014/main" id="{AD9263CC-BDDE-4846-9735-C7A3EBCB2597}"/>
              </a:ext>
            </a:extLst>
          </p:cNvPr>
          <p:cNvSpPr txBox="1">
            <a:spLocks/>
          </p:cNvSpPr>
          <p:nvPr/>
        </p:nvSpPr>
        <p:spPr>
          <a:xfrm>
            <a:off x="9181338" y="534525"/>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A17ACBCE-7B5B-45FB-A26E-6B8ED2A13A1B}" type="slidenum">
              <a:rPr lang="en-US" sz="2000" smtClean="0">
                <a:solidFill>
                  <a:schemeClr val="tx1"/>
                </a:solidFill>
                <a:latin typeface="Arial" panose="020B0604020202020204" pitchFamily="34" charset="0"/>
                <a:cs typeface="Arial" panose="020B0604020202020204" pitchFamily="34" charset="0"/>
              </a:rPr>
              <a:pPr/>
              <a:t>14</a:t>
            </a:fld>
            <a:endParaRPr lang="en-US" sz="2000" dirty="0">
              <a:solidFill>
                <a:schemeClr val="tx1"/>
              </a:solidFill>
              <a:latin typeface="Arial" panose="020B0604020202020204" pitchFamily="34" charset="0"/>
              <a:cs typeface="Arial" panose="020B0604020202020204" pitchFamily="34" charset="0"/>
            </a:endParaRPr>
          </a:p>
        </p:txBody>
      </p:sp>
      <p:sp>
        <p:nvSpPr>
          <p:cNvPr id="4" name="Content Placeholder 3">
            <a:extLst>
              <a:ext uri="{FF2B5EF4-FFF2-40B4-BE49-F238E27FC236}">
                <a16:creationId xmlns:a16="http://schemas.microsoft.com/office/drawing/2014/main" id="{E5206C8C-8C3F-41D1-9181-4984EA9A2443}"/>
              </a:ext>
            </a:extLst>
          </p:cNvPr>
          <p:cNvSpPr>
            <a:spLocks noGrp="1"/>
          </p:cNvSpPr>
          <p:nvPr>
            <p:ph idx="1"/>
          </p:nvPr>
        </p:nvSpPr>
        <p:spPr>
          <a:xfrm>
            <a:off x="838200" y="1825625"/>
            <a:ext cx="10728960" cy="4351338"/>
          </a:xfrm>
        </p:spPr>
        <p:txBody>
          <a:bodyPr>
            <a:noAutofit/>
          </a:bodyPr>
          <a:lstStyle/>
          <a:p>
            <a:r>
              <a:rPr lang="en-US" sz="3000" dirty="0">
                <a:latin typeface="Arial" panose="020B0604020202020204" pitchFamily="34" charset="0"/>
                <a:cs typeface="Arial" panose="020B0604020202020204" pitchFamily="34" charset="0"/>
              </a:rPr>
              <a:t>Help students navigate to the correct location for their appointment</a:t>
            </a:r>
          </a:p>
          <a:p>
            <a:r>
              <a:rPr lang="en-US" sz="3000" dirty="0">
                <a:latin typeface="Arial" panose="020B0604020202020204" pitchFamily="34" charset="0"/>
                <a:cs typeface="Arial" panose="020B0604020202020204" pitchFamily="34" charset="0"/>
              </a:rPr>
              <a:t>Troubleshoot initial technology problems and any problem that occurs throughout the session</a:t>
            </a:r>
          </a:p>
          <a:p>
            <a:r>
              <a:rPr lang="en-US" sz="3000" dirty="0">
                <a:latin typeface="Arial" panose="020B0604020202020204" pitchFamily="34" charset="0"/>
                <a:cs typeface="Arial" panose="020B0604020202020204" pitchFamily="34" charset="0"/>
              </a:rPr>
              <a:t>Introduce or explain the features of the technology platform</a:t>
            </a:r>
          </a:p>
          <a:p>
            <a:r>
              <a:rPr lang="en-US" sz="3000" dirty="0">
                <a:latin typeface="Arial" panose="020B0604020202020204" pitchFamily="34" charset="0"/>
                <a:cs typeface="Arial" panose="020B0604020202020204" pitchFamily="34" charset="0"/>
              </a:rPr>
              <a:t>Prepare writers for what to do if they become disconnected or their video/audio fails during the session</a:t>
            </a:r>
          </a:p>
          <a:p>
            <a:r>
              <a:rPr lang="en-US" sz="3000" dirty="0">
                <a:latin typeface="Arial" panose="020B0604020202020204" pitchFamily="34" charset="0"/>
                <a:cs typeface="Arial" panose="020B0604020202020204" pitchFamily="34" charset="0"/>
              </a:rPr>
              <a:t>Suggest alternative communication methods or platforms when needed</a:t>
            </a:r>
          </a:p>
        </p:txBody>
      </p:sp>
    </p:spTree>
    <p:extLst>
      <p:ext uri="{BB962C8B-B14F-4D97-AF65-F5344CB8AC3E}">
        <p14:creationId xmlns:p14="http://schemas.microsoft.com/office/powerpoint/2010/main" val="351269776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4" name="Rectangle 33">
            <a:extLst>
              <a:ext uri="{FF2B5EF4-FFF2-40B4-BE49-F238E27FC236}">
                <a16:creationId xmlns:a16="http://schemas.microsoft.com/office/drawing/2014/main" id="{53B021B3-DE93-4AB7-8A18-CF5F1CED88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A3AC4FA-CEA3-48AB-9349-CCA92334461F}"/>
              </a:ext>
            </a:extLst>
          </p:cNvPr>
          <p:cNvSpPr>
            <a:spLocks noGrp="1"/>
          </p:cNvSpPr>
          <p:nvPr>
            <p:ph type="title"/>
          </p:nvPr>
        </p:nvSpPr>
        <p:spPr>
          <a:xfrm>
            <a:off x="841248" y="256032"/>
            <a:ext cx="10506456" cy="1014984"/>
          </a:xfrm>
        </p:spPr>
        <p:txBody>
          <a:bodyPr anchor="b">
            <a:noAutofit/>
          </a:bodyPr>
          <a:lstStyle/>
          <a:p>
            <a:r>
              <a:rPr lang="en-US" sz="3600" b="1" dirty="0">
                <a:latin typeface="Arial" panose="020B0604020202020204" pitchFamily="34" charset="0"/>
                <a:cs typeface="Arial" panose="020B0604020202020204" pitchFamily="34" charset="0"/>
              </a:rPr>
              <a:t>Learning Outcome 3: Training Activities</a:t>
            </a:r>
          </a:p>
        </p:txBody>
      </p:sp>
      <p:sp>
        <p:nvSpPr>
          <p:cNvPr id="36" name="Rectangle 35">
            <a:extLst>
              <a:ext uri="{FF2B5EF4-FFF2-40B4-BE49-F238E27FC236}">
                <a16:creationId xmlns:a16="http://schemas.microsoft.com/office/drawing/2014/main" id="{52D502E5-F6B4-4D58-B4AE-FC466FF15E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5953" y="1634502"/>
            <a:ext cx="10451592"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38" name="Rectangle 37">
            <a:extLst>
              <a:ext uri="{FF2B5EF4-FFF2-40B4-BE49-F238E27FC236}">
                <a16:creationId xmlns:a16="http://schemas.microsoft.com/office/drawing/2014/main" id="{9DECDBF4-02B6-4BB4-B65B-B8107AD6A9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841248" y="1538176"/>
            <a:ext cx="1873457" cy="10981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graphicFrame>
        <p:nvGraphicFramePr>
          <p:cNvPr id="10" name="Content Placeholder 3" descr="4 training activities for Learning Outcome 3. Text in slide notes">
            <a:extLst>
              <a:ext uri="{FF2B5EF4-FFF2-40B4-BE49-F238E27FC236}">
                <a16:creationId xmlns:a16="http://schemas.microsoft.com/office/drawing/2014/main" id="{8F419F48-2DCE-430A-816E-0CD4F0112072}"/>
              </a:ext>
            </a:extLst>
          </p:cNvPr>
          <p:cNvGraphicFramePr>
            <a:graphicFrameLocks noGrp="1"/>
          </p:cNvGraphicFramePr>
          <p:nvPr>
            <p:ph idx="1"/>
            <p:extLst>
              <p:ext uri="{D42A27DB-BD31-4B8C-83A1-F6EECF244321}">
                <p14:modId xmlns:p14="http://schemas.microsoft.com/office/powerpoint/2010/main" val="796665320"/>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1" name="Slide Number Placeholder 3">
            <a:extLst>
              <a:ext uri="{FF2B5EF4-FFF2-40B4-BE49-F238E27FC236}">
                <a16:creationId xmlns:a16="http://schemas.microsoft.com/office/drawing/2014/main" id="{AD9263CC-BDDE-4846-9735-C7A3EBCB2597}"/>
              </a:ext>
            </a:extLst>
          </p:cNvPr>
          <p:cNvSpPr txBox="1">
            <a:spLocks/>
          </p:cNvSpPr>
          <p:nvPr/>
        </p:nvSpPr>
        <p:spPr>
          <a:xfrm>
            <a:off x="9181338" y="534525"/>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A17ACBCE-7B5B-45FB-A26E-6B8ED2A13A1B}" type="slidenum">
              <a:rPr lang="en-US" sz="2000" smtClean="0">
                <a:solidFill>
                  <a:schemeClr val="tx1"/>
                </a:solidFill>
                <a:latin typeface="Arial" panose="020B0604020202020204" pitchFamily="34" charset="0"/>
                <a:cs typeface="Arial" panose="020B0604020202020204" pitchFamily="34" charset="0"/>
              </a:rPr>
              <a:pPr/>
              <a:t>15</a:t>
            </a:fld>
            <a:endParaRPr lang="en-US" sz="2000"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18763814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8" name="Rectangle 77">
            <a:extLst>
              <a:ext uri="{FF2B5EF4-FFF2-40B4-BE49-F238E27FC236}">
                <a16:creationId xmlns:a16="http://schemas.microsoft.com/office/drawing/2014/main" id="{031EA4A4-5D79-4817-B146-24029A2F3C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769E595-439B-43DD-96E7-E38FF287A347}"/>
              </a:ext>
            </a:extLst>
          </p:cNvPr>
          <p:cNvSpPr>
            <a:spLocks noGrp="1"/>
          </p:cNvSpPr>
          <p:nvPr>
            <p:ph type="title"/>
          </p:nvPr>
        </p:nvSpPr>
        <p:spPr>
          <a:xfrm>
            <a:off x="7851648" y="1079078"/>
            <a:ext cx="3977640" cy="1514906"/>
          </a:xfrm>
        </p:spPr>
        <p:txBody>
          <a:bodyPr vert="horz" lIns="91440" tIns="45720" rIns="91440" bIns="45720" rtlCol="0" anchor="b">
            <a:normAutofit/>
          </a:bodyPr>
          <a:lstStyle/>
          <a:p>
            <a:r>
              <a:rPr lang="en-US" sz="4500" b="1" dirty="0">
                <a:latin typeface="Arial" panose="020B0604020202020204" pitchFamily="34" charset="0"/>
                <a:cs typeface="Arial" panose="020B0604020202020204" pitchFamily="34" charset="0"/>
              </a:rPr>
              <a:t>Learning Outcome 4</a:t>
            </a:r>
          </a:p>
        </p:txBody>
      </p:sp>
      <p:sp>
        <p:nvSpPr>
          <p:cNvPr id="3" name="Text Placeholder 2">
            <a:extLst>
              <a:ext uri="{FF2B5EF4-FFF2-40B4-BE49-F238E27FC236}">
                <a16:creationId xmlns:a16="http://schemas.microsoft.com/office/drawing/2014/main" id="{57DB7A73-CD53-4A7A-A0AD-DBBD96287352}"/>
              </a:ext>
            </a:extLst>
          </p:cNvPr>
          <p:cNvSpPr>
            <a:spLocks noGrp="1"/>
          </p:cNvSpPr>
          <p:nvPr>
            <p:ph type="body" idx="1"/>
          </p:nvPr>
        </p:nvSpPr>
        <p:spPr>
          <a:xfrm>
            <a:off x="7851648" y="2724923"/>
            <a:ext cx="3977640" cy="1821997"/>
          </a:xfrm>
        </p:spPr>
        <p:txBody>
          <a:bodyPr vert="horz" lIns="91440" tIns="45720" rIns="91440" bIns="45720" rtlCol="0">
            <a:normAutofit lnSpcReduction="10000"/>
          </a:bodyPr>
          <a:lstStyle/>
          <a:p>
            <a:r>
              <a:rPr lang="en-US" sz="3500" dirty="0">
                <a:solidFill>
                  <a:schemeClr val="tx1"/>
                </a:solidFill>
                <a:latin typeface="Arial" panose="020B0604020202020204" pitchFamily="34" charset="0"/>
                <a:cs typeface="Arial" panose="020B0604020202020204" pitchFamily="34" charset="0"/>
              </a:rPr>
              <a:t>Utilize effective written feedback in text-chat consultations</a:t>
            </a:r>
          </a:p>
        </p:txBody>
      </p:sp>
      <p:sp>
        <p:nvSpPr>
          <p:cNvPr id="80" name="Rectangle 79">
            <a:extLst>
              <a:ext uri="{FF2B5EF4-FFF2-40B4-BE49-F238E27FC236}">
                <a16:creationId xmlns:a16="http://schemas.microsoft.com/office/drawing/2014/main" id="{AF2F604E-43BE-4DC3-B983-E07152336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8130540" y="346791"/>
            <a:ext cx="146304"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82" name="Rectangle 81">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851648" y="4546920"/>
            <a:ext cx="397764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0" name="Slide Number Placeholder 3">
            <a:extLst>
              <a:ext uri="{FF2B5EF4-FFF2-40B4-BE49-F238E27FC236}">
                <a16:creationId xmlns:a16="http://schemas.microsoft.com/office/drawing/2014/main" id="{1BB02DD0-FF58-46B1-9843-54C84FE846EB}"/>
              </a:ext>
            </a:extLst>
          </p:cNvPr>
          <p:cNvSpPr txBox="1">
            <a:spLocks/>
          </p:cNvSpPr>
          <p:nvPr/>
        </p:nvSpPr>
        <p:spPr>
          <a:xfrm>
            <a:off x="9181338" y="534525"/>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A17ACBCE-7B5B-45FB-A26E-6B8ED2A13A1B}" type="slidenum">
              <a:rPr lang="en-US" sz="2000" smtClean="0">
                <a:solidFill>
                  <a:schemeClr val="tx1"/>
                </a:solidFill>
                <a:latin typeface="Arial" panose="020B0604020202020204" pitchFamily="34" charset="0"/>
                <a:cs typeface="Arial" panose="020B0604020202020204" pitchFamily="34" charset="0"/>
              </a:rPr>
              <a:pPr/>
              <a:t>16</a:t>
            </a:fld>
            <a:endParaRPr lang="en-US" sz="2000" dirty="0">
              <a:solidFill>
                <a:schemeClr val="tx1"/>
              </a:solidFill>
              <a:latin typeface="Arial" panose="020B0604020202020204" pitchFamily="34" charset="0"/>
              <a:cs typeface="Arial" panose="020B0604020202020204" pitchFamily="34" charset="0"/>
            </a:endParaRPr>
          </a:p>
        </p:txBody>
      </p:sp>
      <p:pic>
        <p:nvPicPr>
          <p:cNvPr id="8202" name="Picture 10" descr="Smiley face icon on keyboard">
            <a:extLst>
              <a:ext uri="{FF2B5EF4-FFF2-40B4-BE49-F238E27FC236}">
                <a16:creationId xmlns:a16="http://schemas.microsoft.com/office/drawing/2014/main" id="{2EA0AC11-0C4B-481C-B999-1ABA868EEBE8}"/>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25096" r="3896" b="1555"/>
          <a:stretch/>
        </p:blipFill>
        <p:spPr bwMode="auto">
          <a:xfrm>
            <a:off x="0" y="0"/>
            <a:ext cx="7443216"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1939270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4" name="Rectangle 33">
            <a:extLst>
              <a:ext uri="{FF2B5EF4-FFF2-40B4-BE49-F238E27FC236}">
                <a16:creationId xmlns:a16="http://schemas.microsoft.com/office/drawing/2014/main" id="{53B021B3-DE93-4AB7-8A18-CF5F1CED88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A3AC4FA-CEA3-48AB-9349-CCA92334461F}"/>
              </a:ext>
            </a:extLst>
          </p:cNvPr>
          <p:cNvSpPr>
            <a:spLocks noGrp="1"/>
          </p:cNvSpPr>
          <p:nvPr>
            <p:ph type="title"/>
          </p:nvPr>
        </p:nvSpPr>
        <p:spPr>
          <a:xfrm>
            <a:off x="841248" y="256032"/>
            <a:ext cx="10506456" cy="1014984"/>
          </a:xfrm>
        </p:spPr>
        <p:txBody>
          <a:bodyPr anchor="b">
            <a:noAutofit/>
          </a:bodyPr>
          <a:lstStyle/>
          <a:p>
            <a:r>
              <a:rPr lang="en-US" sz="3600" b="1" dirty="0">
                <a:latin typeface="Arial" panose="020B0604020202020204" pitchFamily="34" charset="0"/>
                <a:cs typeface="Arial" panose="020B0604020202020204" pitchFamily="34" charset="0"/>
              </a:rPr>
              <a:t>Effective Text-Chat Practices</a:t>
            </a:r>
          </a:p>
        </p:txBody>
      </p:sp>
      <p:sp>
        <p:nvSpPr>
          <p:cNvPr id="36" name="Rectangle 35">
            <a:extLst>
              <a:ext uri="{FF2B5EF4-FFF2-40B4-BE49-F238E27FC236}">
                <a16:creationId xmlns:a16="http://schemas.microsoft.com/office/drawing/2014/main" id="{52D502E5-F6B4-4D58-B4AE-FC466FF15E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5953" y="1634502"/>
            <a:ext cx="10451592"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38" name="Rectangle 37">
            <a:extLst>
              <a:ext uri="{FF2B5EF4-FFF2-40B4-BE49-F238E27FC236}">
                <a16:creationId xmlns:a16="http://schemas.microsoft.com/office/drawing/2014/main" id="{9DECDBF4-02B6-4BB4-B65B-B8107AD6A9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841248" y="1538176"/>
            <a:ext cx="1873457" cy="10981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1" name="Slide Number Placeholder 3">
            <a:extLst>
              <a:ext uri="{FF2B5EF4-FFF2-40B4-BE49-F238E27FC236}">
                <a16:creationId xmlns:a16="http://schemas.microsoft.com/office/drawing/2014/main" id="{AD9263CC-BDDE-4846-9735-C7A3EBCB2597}"/>
              </a:ext>
            </a:extLst>
          </p:cNvPr>
          <p:cNvSpPr txBox="1">
            <a:spLocks/>
          </p:cNvSpPr>
          <p:nvPr/>
        </p:nvSpPr>
        <p:spPr>
          <a:xfrm>
            <a:off x="9181338" y="534525"/>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A17ACBCE-7B5B-45FB-A26E-6B8ED2A13A1B}" type="slidenum">
              <a:rPr lang="en-US" sz="2000" smtClean="0">
                <a:solidFill>
                  <a:schemeClr val="tx1"/>
                </a:solidFill>
                <a:latin typeface="Arial" panose="020B0604020202020204" pitchFamily="34" charset="0"/>
                <a:cs typeface="Arial" panose="020B0604020202020204" pitchFamily="34" charset="0"/>
              </a:rPr>
              <a:pPr/>
              <a:t>17</a:t>
            </a:fld>
            <a:endParaRPr lang="en-US" sz="2000" dirty="0">
              <a:solidFill>
                <a:schemeClr val="tx1"/>
              </a:solidFill>
              <a:latin typeface="Arial" panose="020B0604020202020204" pitchFamily="34" charset="0"/>
              <a:cs typeface="Arial" panose="020B0604020202020204" pitchFamily="34" charset="0"/>
            </a:endParaRPr>
          </a:p>
        </p:txBody>
      </p:sp>
      <p:graphicFrame>
        <p:nvGraphicFramePr>
          <p:cNvPr id="12" name="Content Placeholder 2" descr="4 effective practices for text-chat consultations. Text in slide notes">
            <a:extLst>
              <a:ext uri="{FF2B5EF4-FFF2-40B4-BE49-F238E27FC236}">
                <a16:creationId xmlns:a16="http://schemas.microsoft.com/office/drawing/2014/main" id="{0E38FC4D-7F36-4C39-9824-6C0B530DF2C4}"/>
              </a:ext>
            </a:extLst>
          </p:cNvPr>
          <p:cNvGraphicFramePr>
            <a:graphicFrameLocks noGrp="1"/>
          </p:cNvGraphicFramePr>
          <p:nvPr>
            <p:ph idx="1"/>
            <p:extLst>
              <p:ext uri="{D42A27DB-BD31-4B8C-83A1-F6EECF244321}">
                <p14:modId xmlns:p14="http://schemas.microsoft.com/office/powerpoint/2010/main" val="2737298051"/>
              </p:ext>
            </p:extLst>
          </p:nvPr>
        </p:nvGraphicFramePr>
        <p:xfrm>
          <a:off x="482600" y="1825624"/>
          <a:ext cx="11226800" cy="477634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25454746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4" name="Rectangle 33">
            <a:extLst>
              <a:ext uri="{FF2B5EF4-FFF2-40B4-BE49-F238E27FC236}">
                <a16:creationId xmlns:a16="http://schemas.microsoft.com/office/drawing/2014/main" id="{53B021B3-DE93-4AB7-8A18-CF5F1CED88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A3AC4FA-CEA3-48AB-9349-CCA92334461F}"/>
              </a:ext>
            </a:extLst>
          </p:cNvPr>
          <p:cNvSpPr>
            <a:spLocks noGrp="1"/>
          </p:cNvSpPr>
          <p:nvPr>
            <p:ph type="title"/>
          </p:nvPr>
        </p:nvSpPr>
        <p:spPr>
          <a:xfrm>
            <a:off x="841248" y="256032"/>
            <a:ext cx="10506456" cy="1014984"/>
          </a:xfrm>
        </p:spPr>
        <p:txBody>
          <a:bodyPr anchor="b">
            <a:noAutofit/>
          </a:bodyPr>
          <a:lstStyle/>
          <a:p>
            <a:r>
              <a:rPr lang="en-US" sz="3600" b="1" dirty="0">
                <a:latin typeface="Arial" panose="020B0604020202020204" pitchFamily="34" charset="0"/>
                <a:cs typeface="Arial" panose="020B0604020202020204" pitchFamily="34" charset="0"/>
              </a:rPr>
              <a:t>Learning Outcome 4: Training Activities</a:t>
            </a:r>
          </a:p>
        </p:txBody>
      </p:sp>
      <p:sp>
        <p:nvSpPr>
          <p:cNvPr id="36" name="Rectangle 35">
            <a:extLst>
              <a:ext uri="{FF2B5EF4-FFF2-40B4-BE49-F238E27FC236}">
                <a16:creationId xmlns:a16="http://schemas.microsoft.com/office/drawing/2014/main" id="{52D502E5-F6B4-4D58-B4AE-FC466FF15E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5953" y="1634502"/>
            <a:ext cx="10451592"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38" name="Rectangle 37">
            <a:extLst>
              <a:ext uri="{FF2B5EF4-FFF2-40B4-BE49-F238E27FC236}">
                <a16:creationId xmlns:a16="http://schemas.microsoft.com/office/drawing/2014/main" id="{9DECDBF4-02B6-4BB4-B65B-B8107AD6A9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841248" y="1538176"/>
            <a:ext cx="1873457" cy="10981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graphicFrame>
        <p:nvGraphicFramePr>
          <p:cNvPr id="10" name="Content Placeholder 3" descr="4 training activities for Learning Outcome 4. Text in slide notes">
            <a:extLst>
              <a:ext uri="{FF2B5EF4-FFF2-40B4-BE49-F238E27FC236}">
                <a16:creationId xmlns:a16="http://schemas.microsoft.com/office/drawing/2014/main" id="{8F419F48-2DCE-430A-816E-0CD4F0112072}"/>
              </a:ext>
            </a:extLst>
          </p:cNvPr>
          <p:cNvGraphicFramePr>
            <a:graphicFrameLocks noGrp="1"/>
          </p:cNvGraphicFramePr>
          <p:nvPr>
            <p:ph idx="1"/>
            <p:extLst>
              <p:ext uri="{D42A27DB-BD31-4B8C-83A1-F6EECF244321}">
                <p14:modId xmlns:p14="http://schemas.microsoft.com/office/powerpoint/2010/main" val="1925380587"/>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1" name="Slide Number Placeholder 3">
            <a:extLst>
              <a:ext uri="{FF2B5EF4-FFF2-40B4-BE49-F238E27FC236}">
                <a16:creationId xmlns:a16="http://schemas.microsoft.com/office/drawing/2014/main" id="{AD9263CC-BDDE-4846-9735-C7A3EBCB2597}"/>
              </a:ext>
            </a:extLst>
          </p:cNvPr>
          <p:cNvSpPr txBox="1">
            <a:spLocks/>
          </p:cNvSpPr>
          <p:nvPr/>
        </p:nvSpPr>
        <p:spPr>
          <a:xfrm>
            <a:off x="9181338" y="534525"/>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A17ACBCE-7B5B-45FB-A26E-6B8ED2A13A1B}" type="slidenum">
              <a:rPr lang="en-US" sz="2000" smtClean="0">
                <a:solidFill>
                  <a:schemeClr val="tx1"/>
                </a:solidFill>
                <a:latin typeface="Arial" panose="020B0604020202020204" pitchFamily="34" charset="0"/>
                <a:cs typeface="Arial" panose="020B0604020202020204" pitchFamily="34" charset="0"/>
              </a:rPr>
              <a:pPr/>
              <a:t>18</a:t>
            </a:fld>
            <a:endParaRPr lang="en-US" sz="2000"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9052519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8" name="Rectangle 77">
            <a:extLst>
              <a:ext uri="{FF2B5EF4-FFF2-40B4-BE49-F238E27FC236}">
                <a16:creationId xmlns:a16="http://schemas.microsoft.com/office/drawing/2014/main" id="{031EA4A4-5D79-4817-B146-24029A2F3C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769E595-439B-43DD-96E7-E38FF287A347}"/>
              </a:ext>
            </a:extLst>
          </p:cNvPr>
          <p:cNvSpPr>
            <a:spLocks noGrp="1"/>
          </p:cNvSpPr>
          <p:nvPr>
            <p:ph type="title"/>
          </p:nvPr>
        </p:nvSpPr>
        <p:spPr>
          <a:xfrm>
            <a:off x="7851648" y="1079078"/>
            <a:ext cx="3977640" cy="1514906"/>
          </a:xfrm>
        </p:spPr>
        <p:txBody>
          <a:bodyPr vert="horz" lIns="91440" tIns="45720" rIns="91440" bIns="45720" rtlCol="0" anchor="b">
            <a:normAutofit/>
          </a:bodyPr>
          <a:lstStyle/>
          <a:p>
            <a:r>
              <a:rPr lang="en-US" sz="4500" b="1" dirty="0">
                <a:latin typeface="Arial" panose="020B0604020202020204" pitchFamily="34" charset="0"/>
                <a:cs typeface="Arial" panose="020B0604020202020204" pitchFamily="34" charset="0"/>
              </a:rPr>
              <a:t>Learning Outcome 5</a:t>
            </a:r>
          </a:p>
        </p:txBody>
      </p:sp>
      <p:sp>
        <p:nvSpPr>
          <p:cNvPr id="3" name="Text Placeholder 2">
            <a:extLst>
              <a:ext uri="{FF2B5EF4-FFF2-40B4-BE49-F238E27FC236}">
                <a16:creationId xmlns:a16="http://schemas.microsoft.com/office/drawing/2014/main" id="{57DB7A73-CD53-4A7A-A0AD-DBBD96287352}"/>
              </a:ext>
            </a:extLst>
          </p:cNvPr>
          <p:cNvSpPr>
            <a:spLocks noGrp="1"/>
          </p:cNvSpPr>
          <p:nvPr>
            <p:ph type="body" idx="1"/>
          </p:nvPr>
        </p:nvSpPr>
        <p:spPr>
          <a:xfrm>
            <a:off x="7851648" y="2724923"/>
            <a:ext cx="3977640" cy="1821997"/>
          </a:xfrm>
        </p:spPr>
        <p:txBody>
          <a:bodyPr vert="horz" lIns="91440" tIns="45720" rIns="91440" bIns="45720" rtlCol="0">
            <a:normAutofit lnSpcReduction="10000"/>
          </a:bodyPr>
          <a:lstStyle/>
          <a:p>
            <a:r>
              <a:rPr lang="en-US" sz="3500" dirty="0">
                <a:solidFill>
                  <a:schemeClr val="tx1"/>
                </a:solidFill>
                <a:latin typeface="Arial" panose="020B0604020202020204" pitchFamily="34" charset="0"/>
                <a:cs typeface="Arial" panose="020B0604020202020204" pitchFamily="34" charset="0"/>
              </a:rPr>
              <a:t>Navigate between communication methods &amp; platforms</a:t>
            </a:r>
          </a:p>
        </p:txBody>
      </p:sp>
      <p:sp>
        <p:nvSpPr>
          <p:cNvPr id="80" name="Rectangle 79">
            <a:extLst>
              <a:ext uri="{FF2B5EF4-FFF2-40B4-BE49-F238E27FC236}">
                <a16:creationId xmlns:a16="http://schemas.microsoft.com/office/drawing/2014/main" id="{AF2F604E-43BE-4DC3-B983-E07152336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8130540" y="346791"/>
            <a:ext cx="146304"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82" name="Rectangle 81">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851648" y="4546920"/>
            <a:ext cx="397764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0" name="Slide Number Placeholder 3">
            <a:extLst>
              <a:ext uri="{FF2B5EF4-FFF2-40B4-BE49-F238E27FC236}">
                <a16:creationId xmlns:a16="http://schemas.microsoft.com/office/drawing/2014/main" id="{1BB02DD0-FF58-46B1-9843-54C84FE846EB}"/>
              </a:ext>
            </a:extLst>
          </p:cNvPr>
          <p:cNvSpPr txBox="1">
            <a:spLocks/>
          </p:cNvSpPr>
          <p:nvPr/>
        </p:nvSpPr>
        <p:spPr>
          <a:xfrm>
            <a:off x="9181338" y="534525"/>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A17ACBCE-7B5B-45FB-A26E-6B8ED2A13A1B}" type="slidenum">
              <a:rPr lang="en-US" sz="2000" smtClean="0">
                <a:solidFill>
                  <a:schemeClr val="tx1"/>
                </a:solidFill>
                <a:latin typeface="Arial" panose="020B0604020202020204" pitchFamily="34" charset="0"/>
                <a:cs typeface="Arial" panose="020B0604020202020204" pitchFamily="34" charset="0"/>
              </a:rPr>
              <a:pPr/>
              <a:t>19</a:t>
            </a:fld>
            <a:endParaRPr lang="en-US" sz="2000" dirty="0">
              <a:solidFill>
                <a:schemeClr val="tx1"/>
              </a:solidFill>
              <a:latin typeface="Arial" panose="020B0604020202020204" pitchFamily="34" charset="0"/>
              <a:cs typeface="Arial" panose="020B0604020202020204" pitchFamily="34" charset="0"/>
            </a:endParaRPr>
          </a:p>
        </p:txBody>
      </p:sp>
      <p:pic>
        <p:nvPicPr>
          <p:cNvPr id="11268" name="Picture 4" descr="Communication icons above keyboard">
            <a:extLst>
              <a:ext uri="{FF2B5EF4-FFF2-40B4-BE49-F238E27FC236}">
                <a16:creationId xmlns:a16="http://schemas.microsoft.com/office/drawing/2014/main" id="{F6D0B62C-882B-4B27-89D0-633B0EA5A3A2}"/>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4538" r="9300"/>
          <a:stretch/>
        </p:blipFill>
        <p:spPr bwMode="auto">
          <a:xfrm>
            <a:off x="137160" y="756747"/>
            <a:ext cx="6964245" cy="6096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4017116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5" name="Rectangle 134">
            <a:extLst>
              <a:ext uri="{FF2B5EF4-FFF2-40B4-BE49-F238E27FC236}">
                <a16:creationId xmlns:a16="http://schemas.microsoft.com/office/drawing/2014/main" id="{94E4D846-3AFC-4F86-8C35-24B0542A26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descr="Download arrow">
            <a:extLst>
              <a:ext uri="{FF2B5EF4-FFF2-40B4-BE49-F238E27FC236}">
                <a16:creationId xmlns:a16="http://schemas.microsoft.com/office/drawing/2014/main" id="{EFBB5AB7-2611-486F-82D1-3F192BC3FA86}"/>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3818" t="2161" b="6930"/>
          <a:stretch/>
        </p:blipFill>
        <p:spPr bwMode="auto">
          <a:xfrm>
            <a:off x="20" y="10"/>
            <a:ext cx="8668492" cy="6857990"/>
          </a:xfrm>
          <a:prstGeom prst="rect">
            <a:avLst/>
          </a:prstGeom>
          <a:noFill/>
          <a:extLst>
            <a:ext uri="{909E8E84-426E-40DD-AFC4-6F175D3DCCD1}">
              <a14:hiddenFill xmlns:a14="http://schemas.microsoft.com/office/drawing/2010/main">
                <a:solidFill>
                  <a:srgbClr val="FFFFFF"/>
                </a:solidFill>
              </a14:hiddenFill>
            </a:ext>
          </a:extLst>
        </p:spPr>
      </p:pic>
      <p:sp>
        <p:nvSpPr>
          <p:cNvPr id="137" name="Rectangle 136">
            <a:extLst>
              <a:ext uri="{FF2B5EF4-FFF2-40B4-BE49-F238E27FC236}">
                <a16:creationId xmlns:a16="http://schemas.microsoft.com/office/drawing/2014/main" id="{284781B9-12CB-45C3-907A-9ED93FF72C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435399" y="0"/>
            <a:ext cx="9756601" cy="6858000"/>
          </a:xfrm>
          <a:prstGeom prst="rect">
            <a:avLst/>
          </a:prstGeom>
          <a:gradFill>
            <a:gsLst>
              <a:gs pos="53000">
                <a:schemeClr val="bg1"/>
              </a:gs>
              <a:gs pos="35000">
                <a:schemeClr val="bg1">
                  <a:alpha val="76000"/>
                </a:schemeClr>
              </a:gs>
              <a:gs pos="19000">
                <a:schemeClr val="bg1">
                  <a:alpha val="40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78CD7104-C592-41B3-8C28-63D3F97604C3}"/>
              </a:ext>
            </a:extLst>
          </p:cNvPr>
          <p:cNvSpPr>
            <a:spLocks noGrp="1"/>
          </p:cNvSpPr>
          <p:nvPr>
            <p:ph type="title"/>
          </p:nvPr>
        </p:nvSpPr>
        <p:spPr>
          <a:xfrm>
            <a:off x="8370470" y="1161288"/>
            <a:ext cx="3438144" cy="1124712"/>
          </a:xfrm>
        </p:spPr>
        <p:txBody>
          <a:bodyPr anchor="b">
            <a:normAutofit/>
          </a:bodyPr>
          <a:lstStyle/>
          <a:p>
            <a:r>
              <a:rPr lang="en-US" sz="3000">
                <a:latin typeface="Arial" panose="020B0604020202020204" pitchFamily="34" charset="0"/>
                <a:cs typeface="Arial" panose="020B0604020202020204" pitchFamily="34" charset="0"/>
              </a:rPr>
              <a:t>Visit my website: </a:t>
            </a:r>
            <a:r>
              <a:rPr lang="en-US" sz="3000" b="1">
                <a:latin typeface="Arial" panose="020B0604020202020204" pitchFamily="34" charset="0"/>
                <a:cs typeface="Arial" panose="020B0604020202020204" pitchFamily="34" charset="0"/>
              </a:rPr>
              <a:t>JMDembsey.com</a:t>
            </a:r>
            <a:endParaRPr lang="en-US" sz="3000" b="1" dirty="0">
              <a:latin typeface="Arial" panose="020B0604020202020204" pitchFamily="34" charset="0"/>
              <a:cs typeface="Arial" panose="020B0604020202020204" pitchFamily="34" charset="0"/>
            </a:endParaRPr>
          </a:p>
        </p:txBody>
      </p:sp>
      <p:sp>
        <p:nvSpPr>
          <p:cNvPr id="139" name="Rectangle 138">
            <a:extLst>
              <a:ext uri="{FF2B5EF4-FFF2-40B4-BE49-F238E27FC236}">
                <a16:creationId xmlns:a16="http://schemas.microsoft.com/office/drawing/2014/main" id="{55D4142C-5077-457F-A6AD-3FECFDB396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8687333" y="605790"/>
            <a:ext cx="73152" cy="54864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41" name="Rectangle 140">
            <a:extLst>
              <a:ext uri="{FF2B5EF4-FFF2-40B4-BE49-F238E27FC236}">
                <a16:creationId xmlns:a16="http://schemas.microsoft.com/office/drawing/2014/main" id="{7A5F0580-5EE9-419F-96EE-B6529EF6E7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453018" y="2443480"/>
            <a:ext cx="3218688" cy="9144"/>
          </a:xfrm>
          <a:prstGeom prst="rect">
            <a:avLst/>
          </a:prstGeom>
          <a:solidFill>
            <a:srgbClr val="D5D5D5"/>
          </a:solidFill>
          <a:ln w="3175">
            <a:solidFill>
              <a:srgbClr val="D5D5D5"/>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DCC6E162-1FFB-41D0-BCC3-056525837827}"/>
              </a:ext>
            </a:extLst>
          </p:cNvPr>
          <p:cNvSpPr>
            <a:spLocks noGrp="1"/>
          </p:cNvSpPr>
          <p:nvPr>
            <p:ph idx="1"/>
          </p:nvPr>
        </p:nvSpPr>
        <p:spPr>
          <a:xfrm>
            <a:off x="8370470" y="2718054"/>
            <a:ext cx="3438906" cy="3871722"/>
          </a:xfrm>
        </p:spPr>
        <p:txBody>
          <a:bodyPr anchor="t">
            <a:normAutofit/>
          </a:bodyPr>
          <a:lstStyle/>
          <a:p>
            <a:r>
              <a:rPr lang="en-US" sz="3000">
                <a:latin typeface="Arial" panose="020B0604020202020204" pitchFamily="34" charset="0"/>
                <a:cs typeface="Arial" panose="020B0604020202020204" pitchFamily="34" charset="0"/>
              </a:rPr>
              <a:t>Download presentation PPT and transcript</a:t>
            </a:r>
          </a:p>
          <a:p>
            <a:r>
              <a:rPr lang="en-US" sz="3000">
                <a:latin typeface="Arial" panose="020B0604020202020204" pitchFamily="34" charset="0"/>
                <a:cs typeface="Arial" panose="020B0604020202020204" pitchFamily="34" charset="0"/>
              </a:rPr>
              <a:t>Use or modify synchronous training materials</a:t>
            </a:r>
            <a:endParaRPr lang="en-US" sz="3000" dirty="0">
              <a:latin typeface="Arial" panose="020B0604020202020204" pitchFamily="34" charset="0"/>
              <a:cs typeface="Arial" panose="020B0604020202020204" pitchFamily="34" charset="0"/>
            </a:endParaRPr>
          </a:p>
        </p:txBody>
      </p:sp>
      <p:sp>
        <p:nvSpPr>
          <p:cNvPr id="13" name="Slide Number Placeholder 3">
            <a:extLst>
              <a:ext uri="{FF2B5EF4-FFF2-40B4-BE49-F238E27FC236}">
                <a16:creationId xmlns:a16="http://schemas.microsoft.com/office/drawing/2014/main" id="{52A6941E-CAEA-468D-8188-DFB529BBC7A5}"/>
              </a:ext>
            </a:extLst>
          </p:cNvPr>
          <p:cNvSpPr txBox="1">
            <a:spLocks/>
          </p:cNvSpPr>
          <p:nvPr/>
        </p:nvSpPr>
        <p:spPr>
          <a:xfrm>
            <a:off x="9181338" y="534525"/>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A17ACBCE-7B5B-45FB-A26E-6B8ED2A13A1B}" type="slidenum">
              <a:rPr lang="en-US" sz="2000" smtClean="0">
                <a:solidFill>
                  <a:schemeClr val="tx1"/>
                </a:solidFill>
                <a:latin typeface="Arial" panose="020B0604020202020204" pitchFamily="34" charset="0"/>
                <a:cs typeface="Arial" panose="020B0604020202020204" pitchFamily="34" charset="0"/>
              </a:rPr>
              <a:pPr/>
              <a:t>2</a:t>
            </a:fld>
            <a:endParaRPr lang="en-US" sz="2000"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18447002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4" name="Rectangle 33">
            <a:extLst>
              <a:ext uri="{FF2B5EF4-FFF2-40B4-BE49-F238E27FC236}">
                <a16:creationId xmlns:a16="http://schemas.microsoft.com/office/drawing/2014/main" id="{53B021B3-DE93-4AB7-8A18-CF5F1CED88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A3AC4FA-CEA3-48AB-9349-CCA92334461F}"/>
              </a:ext>
            </a:extLst>
          </p:cNvPr>
          <p:cNvSpPr>
            <a:spLocks noGrp="1"/>
          </p:cNvSpPr>
          <p:nvPr>
            <p:ph type="title"/>
          </p:nvPr>
        </p:nvSpPr>
        <p:spPr>
          <a:xfrm>
            <a:off x="841248" y="256032"/>
            <a:ext cx="10506456" cy="1014984"/>
          </a:xfrm>
        </p:spPr>
        <p:txBody>
          <a:bodyPr anchor="b">
            <a:noAutofit/>
          </a:bodyPr>
          <a:lstStyle/>
          <a:p>
            <a:r>
              <a:rPr lang="en-US" sz="3400" b="1" dirty="0">
                <a:latin typeface="Arial" panose="020B0604020202020204" pitchFamily="34" charset="0"/>
                <a:cs typeface="Arial" panose="020B0604020202020204" pitchFamily="34" charset="0"/>
              </a:rPr>
              <a:t>Various Communication Methods and Platforms</a:t>
            </a:r>
          </a:p>
        </p:txBody>
      </p:sp>
      <p:sp>
        <p:nvSpPr>
          <p:cNvPr id="36" name="Rectangle 35">
            <a:extLst>
              <a:ext uri="{FF2B5EF4-FFF2-40B4-BE49-F238E27FC236}">
                <a16:creationId xmlns:a16="http://schemas.microsoft.com/office/drawing/2014/main" id="{52D502E5-F6B4-4D58-B4AE-FC466FF15E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5953" y="1634502"/>
            <a:ext cx="10451592"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38" name="Rectangle 37">
            <a:extLst>
              <a:ext uri="{FF2B5EF4-FFF2-40B4-BE49-F238E27FC236}">
                <a16:creationId xmlns:a16="http://schemas.microsoft.com/office/drawing/2014/main" id="{9DECDBF4-02B6-4BB4-B65B-B8107AD6A9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841248" y="1538176"/>
            <a:ext cx="1873457" cy="10981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1" name="Slide Number Placeholder 3">
            <a:extLst>
              <a:ext uri="{FF2B5EF4-FFF2-40B4-BE49-F238E27FC236}">
                <a16:creationId xmlns:a16="http://schemas.microsoft.com/office/drawing/2014/main" id="{AD9263CC-BDDE-4846-9735-C7A3EBCB2597}"/>
              </a:ext>
            </a:extLst>
          </p:cNvPr>
          <p:cNvSpPr txBox="1">
            <a:spLocks/>
          </p:cNvSpPr>
          <p:nvPr/>
        </p:nvSpPr>
        <p:spPr>
          <a:xfrm>
            <a:off x="9181338" y="534525"/>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A17ACBCE-7B5B-45FB-A26E-6B8ED2A13A1B}" type="slidenum">
              <a:rPr lang="en-US" sz="2000" smtClean="0">
                <a:solidFill>
                  <a:schemeClr val="tx1"/>
                </a:solidFill>
                <a:latin typeface="Arial" panose="020B0604020202020204" pitchFamily="34" charset="0"/>
                <a:cs typeface="Arial" panose="020B0604020202020204" pitchFamily="34" charset="0"/>
              </a:rPr>
              <a:pPr/>
              <a:t>20</a:t>
            </a:fld>
            <a:endParaRPr lang="en-US" sz="2000" dirty="0">
              <a:solidFill>
                <a:schemeClr val="tx1"/>
              </a:solidFill>
              <a:latin typeface="Arial" panose="020B0604020202020204" pitchFamily="34" charset="0"/>
              <a:cs typeface="Arial" panose="020B0604020202020204" pitchFamily="34" charset="0"/>
            </a:endParaRPr>
          </a:p>
        </p:txBody>
      </p:sp>
      <p:sp>
        <p:nvSpPr>
          <p:cNvPr id="4" name="Content Placeholder 3">
            <a:extLst>
              <a:ext uri="{FF2B5EF4-FFF2-40B4-BE49-F238E27FC236}">
                <a16:creationId xmlns:a16="http://schemas.microsoft.com/office/drawing/2014/main" id="{E5206C8C-8C3F-41D1-9181-4984EA9A2443}"/>
              </a:ext>
            </a:extLst>
          </p:cNvPr>
          <p:cNvSpPr>
            <a:spLocks noGrp="1"/>
          </p:cNvSpPr>
          <p:nvPr>
            <p:ph idx="1"/>
          </p:nvPr>
        </p:nvSpPr>
        <p:spPr>
          <a:xfrm>
            <a:off x="838200" y="1825625"/>
            <a:ext cx="10728960" cy="4351338"/>
          </a:xfrm>
        </p:spPr>
        <p:txBody>
          <a:bodyPr>
            <a:noAutofit/>
          </a:bodyPr>
          <a:lstStyle/>
          <a:p>
            <a:r>
              <a:rPr lang="en-US" sz="3000" dirty="0">
                <a:latin typeface="Arial" panose="020B0604020202020204" pitchFamily="34" charset="0"/>
                <a:cs typeface="Arial" panose="020B0604020202020204" pitchFamily="34" charset="0"/>
              </a:rPr>
              <a:t>Switch from audio to text-chat or from text-chat to audio in the same appointment</a:t>
            </a:r>
          </a:p>
          <a:p>
            <a:r>
              <a:rPr lang="en-US" sz="3000" dirty="0">
                <a:latin typeface="Arial" panose="020B0604020202020204" pitchFamily="34" charset="0"/>
                <a:cs typeface="Arial" panose="020B0604020202020204" pitchFamily="34" charset="0"/>
              </a:rPr>
              <a:t>Track down a writer via email or telephone</a:t>
            </a:r>
          </a:p>
          <a:p>
            <a:r>
              <a:rPr lang="en-US" sz="3000" dirty="0">
                <a:latin typeface="Arial" panose="020B0604020202020204" pitchFamily="34" charset="0"/>
                <a:cs typeface="Arial" panose="020B0604020202020204" pitchFamily="34" charset="0"/>
              </a:rPr>
              <a:t>Switch to another platform if the writer is frustrated</a:t>
            </a:r>
          </a:p>
        </p:txBody>
      </p:sp>
    </p:spTree>
    <p:extLst>
      <p:ext uri="{BB962C8B-B14F-4D97-AF65-F5344CB8AC3E}">
        <p14:creationId xmlns:p14="http://schemas.microsoft.com/office/powerpoint/2010/main" val="355686581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4" name="Rectangle 33">
            <a:extLst>
              <a:ext uri="{FF2B5EF4-FFF2-40B4-BE49-F238E27FC236}">
                <a16:creationId xmlns:a16="http://schemas.microsoft.com/office/drawing/2014/main" id="{53B021B3-DE93-4AB7-8A18-CF5F1CED88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A3AC4FA-CEA3-48AB-9349-CCA92334461F}"/>
              </a:ext>
            </a:extLst>
          </p:cNvPr>
          <p:cNvSpPr>
            <a:spLocks noGrp="1"/>
          </p:cNvSpPr>
          <p:nvPr>
            <p:ph type="title"/>
          </p:nvPr>
        </p:nvSpPr>
        <p:spPr>
          <a:xfrm>
            <a:off x="841248" y="256032"/>
            <a:ext cx="10506456" cy="1014984"/>
          </a:xfrm>
        </p:spPr>
        <p:txBody>
          <a:bodyPr anchor="b">
            <a:noAutofit/>
          </a:bodyPr>
          <a:lstStyle/>
          <a:p>
            <a:r>
              <a:rPr lang="en-US" sz="3600" b="1" dirty="0">
                <a:latin typeface="Arial" panose="020B0604020202020204" pitchFamily="34" charset="0"/>
                <a:cs typeface="Arial" panose="020B0604020202020204" pitchFamily="34" charset="0"/>
              </a:rPr>
              <a:t>Learning Outcome 5: Training Activities</a:t>
            </a:r>
          </a:p>
        </p:txBody>
      </p:sp>
      <p:sp>
        <p:nvSpPr>
          <p:cNvPr id="36" name="Rectangle 35">
            <a:extLst>
              <a:ext uri="{FF2B5EF4-FFF2-40B4-BE49-F238E27FC236}">
                <a16:creationId xmlns:a16="http://schemas.microsoft.com/office/drawing/2014/main" id="{52D502E5-F6B4-4D58-B4AE-FC466FF15E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5953" y="1634502"/>
            <a:ext cx="10451592"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38" name="Rectangle 37">
            <a:extLst>
              <a:ext uri="{FF2B5EF4-FFF2-40B4-BE49-F238E27FC236}">
                <a16:creationId xmlns:a16="http://schemas.microsoft.com/office/drawing/2014/main" id="{9DECDBF4-02B6-4BB4-B65B-B8107AD6A9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841248" y="1538176"/>
            <a:ext cx="1873457" cy="10981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graphicFrame>
        <p:nvGraphicFramePr>
          <p:cNvPr id="10" name="Content Placeholder 3" descr="2 training activities for Learning Outcome 5. Text in slide notes">
            <a:extLst>
              <a:ext uri="{FF2B5EF4-FFF2-40B4-BE49-F238E27FC236}">
                <a16:creationId xmlns:a16="http://schemas.microsoft.com/office/drawing/2014/main" id="{8F419F48-2DCE-430A-816E-0CD4F0112072}"/>
              </a:ext>
            </a:extLst>
          </p:cNvPr>
          <p:cNvGraphicFramePr>
            <a:graphicFrameLocks noGrp="1"/>
          </p:cNvGraphicFramePr>
          <p:nvPr>
            <p:ph idx="1"/>
            <p:extLst>
              <p:ext uri="{D42A27DB-BD31-4B8C-83A1-F6EECF244321}">
                <p14:modId xmlns:p14="http://schemas.microsoft.com/office/powerpoint/2010/main" val="4148956071"/>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1" name="Slide Number Placeholder 3">
            <a:extLst>
              <a:ext uri="{FF2B5EF4-FFF2-40B4-BE49-F238E27FC236}">
                <a16:creationId xmlns:a16="http://schemas.microsoft.com/office/drawing/2014/main" id="{AD9263CC-BDDE-4846-9735-C7A3EBCB2597}"/>
              </a:ext>
            </a:extLst>
          </p:cNvPr>
          <p:cNvSpPr txBox="1">
            <a:spLocks/>
          </p:cNvSpPr>
          <p:nvPr/>
        </p:nvSpPr>
        <p:spPr>
          <a:xfrm>
            <a:off x="9181338" y="534525"/>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A17ACBCE-7B5B-45FB-A26E-6B8ED2A13A1B}" type="slidenum">
              <a:rPr lang="en-US" sz="2000" smtClean="0">
                <a:solidFill>
                  <a:schemeClr val="tx1"/>
                </a:solidFill>
                <a:latin typeface="Arial" panose="020B0604020202020204" pitchFamily="34" charset="0"/>
                <a:cs typeface="Arial" panose="020B0604020202020204" pitchFamily="34" charset="0"/>
              </a:rPr>
              <a:pPr/>
              <a:t>21</a:t>
            </a:fld>
            <a:endParaRPr lang="en-US" sz="2000"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490795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1" name="Rectangle 70">
            <a:extLst>
              <a:ext uri="{FF2B5EF4-FFF2-40B4-BE49-F238E27FC236}">
                <a16:creationId xmlns:a16="http://schemas.microsoft.com/office/drawing/2014/main" id="{8FC9BE17-9A7B-462D-AE50-3D87773873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descr="Download arrow">
            <a:extLst>
              <a:ext uri="{FF2B5EF4-FFF2-40B4-BE49-F238E27FC236}">
                <a16:creationId xmlns:a16="http://schemas.microsoft.com/office/drawing/2014/main" id="{EFBB5AB7-2611-486F-82D1-3F192BC3FA86}"/>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2161" r="13818" b="6930"/>
          <a:stretch/>
        </p:blipFill>
        <p:spPr bwMode="auto">
          <a:xfrm>
            <a:off x="3523488" y="10"/>
            <a:ext cx="8668512" cy="6857990"/>
          </a:xfrm>
          <a:prstGeom prst="rect">
            <a:avLst/>
          </a:prstGeom>
          <a:noFill/>
          <a:extLst>
            <a:ext uri="{909E8E84-426E-40DD-AFC4-6F175D3DCCD1}">
              <a14:hiddenFill xmlns:a14="http://schemas.microsoft.com/office/drawing/2010/main">
                <a:solidFill>
                  <a:srgbClr val="FFFFFF"/>
                </a:solidFill>
              </a14:hiddenFill>
            </a:ext>
          </a:extLst>
        </p:spPr>
      </p:pic>
      <p:sp>
        <p:nvSpPr>
          <p:cNvPr id="73" name="Rectangle 72">
            <a:extLst>
              <a:ext uri="{FF2B5EF4-FFF2-40B4-BE49-F238E27FC236}">
                <a16:creationId xmlns:a16="http://schemas.microsoft.com/office/drawing/2014/main" id="{3EBE8569-6AEC-4B8C-8D53-2DE337CDBA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9756601" cy="6858000"/>
          </a:xfrm>
          <a:prstGeom prst="rect">
            <a:avLst/>
          </a:prstGeom>
          <a:gradFill>
            <a:gsLst>
              <a:gs pos="58000">
                <a:schemeClr val="bg1"/>
              </a:gs>
              <a:gs pos="35000">
                <a:schemeClr val="bg1">
                  <a:alpha val="78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78CD7104-C592-41B3-8C28-63D3F97604C3}"/>
              </a:ext>
            </a:extLst>
          </p:cNvPr>
          <p:cNvSpPr>
            <a:spLocks noGrp="1"/>
          </p:cNvSpPr>
          <p:nvPr>
            <p:ph type="title"/>
          </p:nvPr>
        </p:nvSpPr>
        <p:spPr>
          <a:xfrm>
            <a:off x="371094" y="1161288"/>
            <a:ext cx="3715714" cy="1124712"/>
          </a:xfrm>
        </p:spPr>
        <p:txBody>
          <a:bodyPr anchor="b">
            <a:noAutofit/>
          </a:bodyPr>
          <a:lstStyle/>
          <a:p>
            <a:r>
              <a:rPr lang="en-US" sz="3200" b="1" dirty="0">
                <a:latin typeface="Arial" panose="020B0604020202020204" pitchFamily="34" charset="0"/>
                <a:cs typeface="Arial" panose="020B0604020202020204" pitchFamily="34" charset="0"/>
              </a:rPr>
              <a:t>Thank you!</a:t>
            </a:r>
          </a:p>
        </p:txBody>
      </p:sp>
      <p:sp>
        <p:nvSpPr>
          <p:cNvPr id="75" name="Rectangle 74">
            <a:extLst>
              <a:ext uri="{FF2B5EF4-FFF2-40B4-BE49-F238E27FC236}">
                <a16:creationId xmlns:a16="http://schemas.microsoft.com/office/drawing/2014/main" id="{55D4142C-5077-457F-A6AD-3FECFDB396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662559" y="605790"/>
            <a:ext cx="73152" cy="54864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77" name="Rectangle 76">
            <a:extLst>
              <a:ext uri="{FF2B5EF4-FFF2-40B4-BE49-F238E27FC236}">
                <a16:creationId xmlns:a16="http://schemas.microsoft.com/office/drawing/2014/main" id="{7A5F0580-5EE9-419F-96EE-B6529EF6E7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8244" y="2443480"/>
            <a:ext cx="3300984" cy="9144"/>
          </a:xfrm>
          <a:prstGeom prst="rect">
            <a:avLst/>
          </a:prstGeom>
          <a:solidFill>
            <a:srgbClr val="D5D5D5"/>
          </a:solidFill>
          <a:ln w="3175">
            <a:solidFill>
              <a:srgbClr val="D5D5D5"/>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DCC6E162-1FFB-41D0-BCC3-056525837827}"/>
              </a:ext>
            </a:extLst>
          </p:cNvPr>
          <p:cNvSpPr>
            <a:spLocks noGrp="1"/>
          </p:cNvSpPr>
          <p:nvPr>
            <p:ph idx="1"/>
          </p:nvPr>
        </p:nvSpPr>
        <p:spPr>
          <a:xfrm>
            <a:off x="371094" y="2718054"/>
            <a:ext cx="4686098" cy="3645424"/>
          </a:xfrm>
        </p:spPr>
        <p:txBody>
          <a:bodyPr anchor="t">
            <a:normAutofit/>
          </a:bodyPr>
          <a:lstStyle/>
          <a:p>
            <a:pPr marL="0" indent="0">
              <a:buNone/>
            </a:pPr>
            <a:endParaRPr lang="en-US" sz="2500" b="1" dirty="0">
              <a:latin typeface="Arial" panose="020B0604020202020204" pitchFamily="34" charset="0"/>
              <a:cs typeface="Arial" panose="020B0604020202020204" pitchFamily="34" charset="0"/>
            </a:endParaRPr>
          </a:p>
          <a:p>
            <a:pPr marL="0" indent="0">
              <a:buNone/>
            </a:pPr>
            <a:r>
              <a:rPr lang="en-US" sz="2500" b="1" dirty="0">
                <a:latin typeface="Arial" panose="020B0604020202020204" pitchFamily="34" charset="0"/>
                <a:cs typeface="Arial" panose="020B0604020202020204" pitchFamily="34" charset="0"/>
              </a:rPr>
              <a:t>Website: </a:t>
            </a:r>
            <a:r>
              <a:rPr lang="en-US" sz="2500" dirty="0">
                <a:latin typeface="Arial" panose="020B0604020202020204" pitchFamily="34" charset="0"/>
                <a:cs typeface="Arial" panose="020B0604020202020204" pitchFamily="34" charset="0"/>
              </a:rPr>
              <a:t>JMDembsey.com</a:t>
            </a:r>
          </a:p>
          <a:p>
            <a:pPr marL="0" indent="0">
              <a:buNone/>
            </a:pPr>
            <a:endParaRPr lang="en-US" sz="2500" dirty="0">
              <a:latin typeface="Arial" panose="020B0604020202020204" pitchFamily="34" charset="0"/>
              <a:cs typeface="Arial" panose="020B0604020202020204" pitchFamily="34" charset="0"/>
            </a:endParaRPr>
          </a:p>
          <a:p>
            <a:pPr marL="0" indent="0">
              <a:buNone/>
            </a:pPr>
            <a:r>
              <a:rPr lang="en-US" sz="2500" b="1" dirty="0">
                <a:latin typeface="Arial" panose="020B0604020202020204" pitchFamily="34" charset="0"/>
                <a:cs typeface="Arial" panose="020B0604020202020204" pitchFamily="34" charset="0"/>
              </a:rPr>
              <a:t>Email: </a:t>
            </a:r>
            <a:r>
              <a:rPr lang="en-US" sz="2500" dirty="0">
                <a:latin typeface="Arial" panose="020B0604020202020204" pitchFamily="34" charset="0"/>
                <a:cs typeface="Arial" panose="020B0604020202020204" pitchFamily="34" charset="0"/>
              </a:rPr>
              <a:t>jmdembsey@gmail.com</a:t>
            </a:r>
          </a:p>
          <a:p>
            <a:endParaRPr lang="en-US" sz="2500" dirty="0">
              <a:latin typeface="Arial" panose="020B0604020202020204" pitchFamily="34" charset="0"/>
              <a:cs typeface="Arial" panose="020B0604020202020204" pitchFamily="34" charset="0"/>
            </a:endParaRPr>
          </a:p>
          <a:p>
            <a:endParaRPr lang="en-US" sz="1700" dirty="0"/>
          </a:p>
        </p:txBody>
      </p:sp>
    </p:spTree>
    <p:extLst>
      <p:ext uri="{BB962C8B-B14F-4D97-AF65-F5344CB8AC3E}">
        <p14:creationId xmlns:p14="http://schemas.microsoft.com/office/powerpoint/2010/main" val="311240423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4" name="Rectangle 33">
            <a:extLst>
              <a:ext uri="{FF2B5EF4-FFF2-40B4-BE49-F238E27FC236}">
                <a16:creationId xmlns:a16="http://schemas.microsoft.com/office/drawing/2014/main" id="{53B021B3-DE93-4AB7-8A18-CF5F1CED88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A3AC4FA-CEA3-48AB-9349-CCA92334461F}"/>
              </a:ext>
            </a:extLst>
          </p:cNvPr>
          <p:cNvSpPr>
            <a:spLocks noGrp="1"/>
          </p:cNvSpPr>
          <p:nvPr>
            <p:ph type="title"/>
          </p:nvPr>
        </p:nvSpPr>
        <p:spPr>
          <a:xfrm>
            <a:off x="841248" y="256032"/>
            <a:ext cx="10506456" cy="1014984"/>
          </a:xfrm>
        </p:spPr>
        <p:txBody>
          <a:bodyPr anchor="b">
            <a:noAutofit/>
          </a:bodyPr>
          <a:lstStyle/>
          <a:p>
            <a:r>
              <a:rPr lang="en-US" sz="3600" b="1" dirty="0">
                <a:latin typeface="Arial" panose="020B0604020202020204" pitchFamily="34" charset="0"/>
                <a:cs typeface="Arial" panose="020B0604020202020204" pitchFamily="34" charset="0"/>
              </a:rPr>
              <a:t>Overview of Synchronous Consulting</a:t>
            </a:r>
          </a:p>
        </p:txBody>
      </p:sp>
      <p:sp>
        <p:nvSpPr>
          <p:cNvPr id="36" name="Rectangle 35">
            <a:extLst>
              <a:ext uri="{FF2B5EF4-FFF2-40B4-BE49-F238E27FC236}">
                <a16:creationId xmlns:a16="http://schemas.microsoft.com/office/drawing/2014/main" id="{52D502E5-F6B4-4D58-B4AE-FC466FF15E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5953" y="1634502"/>
            <a:ext cx="10451592"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38" name="Rectangle 37">
            <a:extLst>
              <a:ext uri="{FF2B5EF4-FFF2-40B4-BE49-F238E27FC236}">
                <a16:creationId xmlns:a16="http://schemas.microsoft.com/office/drawing/2014/main" id="{9DECDBF4-02B6-4BB4-B65B-B8107AD6A9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841248" y="1538176"/>
            <a:ext cx="1873457" cy="10981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1" name="Slide Number Placeholder 3">
            <a:extLst>
              <a:ext uri="{FF2B5EF4-FFF2-40B4-BE49-F238E27FC236}">
                <a16:creationId xmlns:a16="http://schemas.microsoft.com/office/drawing/2014/main" id="{AD9263CC-BDDE-4846-9735-C7A3EBCB2597}"/>
              </a:ext>
            </a:extLst>
          </p:cNvPr>
          <p:cNvSpPr txBox="1">
            <a:spLocks/>
          </p:cNvSpPr>
          <p:nvPr/>
        </p:nvSpPr>
        <p:spPr>
          <a:xfrm>
            <a:off x="9181338" y="534525"/>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A17ACBCE-7B5B-45FB-A26E-6B8ED2A13A1B}" type="slidenum">
              <a:rPr lang="en-US" sz="2000" smtClean="0">
                <a:solidFill>
                  <a:schemeClr val="tx1"/>
                </a:solidFill>
                <a:latin typeface="Arial" panose="020B0604020202020204" pitchFamily="34" charset="0"/>
                <a:cs typeface="Arial" panose="020B0604020202020204" pitchFamily="34" charset="0"/>
              </a:rPr>
              <a:pPr/>
              <a:t>3</a:t>
            </a:fld>
            <a:endParaRPr lang="en-US" sz="2000" dirty="0">
              <a:solidFill>
                <a:schemeClr val="tx1"/>
              </a:solidFill>
              <a:latin typeface="Arial" panose="020B0604020202020204" pitchFamily="34" charset="0"/>
              <a:cs typeface="Arial" panose="020B0604020202020204" pitchFamily="34" charset="0"/>
            </a:endParaRPr>
          </a:p>
        </p:txBody>
      </p:sp>
      <p:sp>
        <p:nvSpPr>
          <p:cNvPr id="4" name="Content Placeholder 3">
            <a:extLst>
              <a:ext uri="{FF2B5EF4-FFF2-40B4-BE49-F238E27FC236}">
                <a16:creationId xmlns:a16="http://schemas.microsoft.com/office/drawing/2014/main" id="{E5206C8C-8C3F-41D1-9181-4984EA9A2443}"/>
              </a:ext>
            </a:extLst>
          </p:cNvPr>
          <p:cNvSpPr>
            <a:spLocks noGrp="1"/>
          </p:cNvSpPr>
          <p:nvPr>
            <p:ph idx="1"/>
          </p:nvPr>
        </p:nvSpPr>
        <p:spPr>
          <a:xfrm>
            <a:off x="838200" y="1825625"/>
            <a:ext cx="10728960" cy="4351338"/>
          </a:xfrm>
        </p:spPr>
        <p:txBody>
          <a:bodyPr>
            <a:noAutofit/>
          </a:bodyPr>
          <a:lstStyle/>
          <a:p>
            <a:r>
              <a:rPr lang="en-US" sz="3000" dirty="0">
                <a:latin typeface="Arial" panose="020B0604020202020204" pitchFamily="34" charset="0"/>
                <a:cs typeface="Arial" panose="020B0604020202020204" pitchFamily="34" charset="0"/>
              </a:rPr>
              <a:t>“Synchronous” = real-time interactions </a:t>
            </a:r>
          </a:p>
          <a:p>
            <a:r>
              <a:rPr lang="en-US" sz="3000" dirty="0">
                <a:latin typeface="Arial" panose="020B0604020202020204" pitchFamily="34" charset="0"/>
                <a:cs typeface="Arial" panose="020B0604020202020204" pitchFamily="34" charset="0"/>
              </a:rPr>
              <a:t>Consultant and writer can communicate via video, audio, and/or text-chat</a:t>
            </a:r>
          </a:p>
          <a:p>
            <a:r>
              <a:rPr lang="en-US" sz="3000" dirty="0">
                <a:latin typeface="Arial" panose="020B0604020202020204" pitchFamily="34" charset="0"/>
                <a:cs typeface="Arial" panose="020B0604020202020204" pitchFamily="34" charset="0"/>
              </a:rPr>
              <a:t>They discuss the writing online by:</a:t>
            </a:r>
          </a:p>
          <a:p>
            <a:pPr lvl="1"/>
            <a:r>
              <a:rPr lang="en-US" sz="3000" dirty="0">
                <a:latin typeface="Arial" panose="020B0604020202020204" pitchFamily="34" charset="0"/>
                <a:cs typeface="Arial" panose="020B0604020202020204" pitchFamily="34" charset="0"/>
              </a:rPr>
              <a:t>Sharing screens</a:t>
            </a:r>
          </a:p>
          <a:p>
            <a:pPr lvl="1"/>
            <a:r>
              <a:rPr lang="en-US" sz="3000" dirty="0">
                <a:latin typeface="Arial" panose="020B0604020202020204" pitchFamily="34" charset="0"/>
                <a:cs typeface="Arial" panose="020B0604020202020204" pitchFamily="34" charset="0"/>
              </a:rPr>
              <a:t>Working in a whiteboard</a:t>
            </a:r>
          </a:p>
          <a:p>
            <a:pPr lvl="1"/>
            <a:r>
              <a:rPr lang="en-US" sz="3000" dirty="0">
                <a:latin typeface="Arial" panose="020B0604020202020204" pitchFamily="34" charset="0"/>
                <a:cs typeface="Arial" panose="020B0604020202020204" pitchFamily="34" charset="0"/>
              </a:rPr>
              <a:t>Working in a text-sharing space (Google Docs, Microsoft SharePoint)</a:t>
            </a:r>
          </a:p>
        </p:txBody>
      </p:sp>
    </p:spTree>
    <p:extLst>
      <p:ext uri="{BB962C8B-B14F-4D97-AF65-F5344CB8AC3E}">
        <p14:creationId xmlns:p14="http://schemas.microsoft.com/office/powerpoint/2010/main" val="83804054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4" name="Rectangle 33">
            <a:extLst>
              <a:ext uri="{FF2B5EF4-FFF2-40B4-BE49-F238E27FC236}">
                <a16:creationId xmlns:a16="http://schemas.microsoft.com/office/drawing/2014/main" id="{53B021B3-DE93-4AB7-8A18-CF5F1CED88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A3AC4FA-CEA3-48AB-9349-CCA92334461F}"/>
              </a:ext>
            </a:extLst>
          </p:cNvPr>
          <p:cNvSpPr>
            <a:spLocks noGrp="1"/>
          </p:cNvSpPr>
          <p:nvPr>
            <p:ph type="title"/>
          </p:nvPr>
        </p:nvSpPr>
        <p:spPr>
          <a:xfrm>
            <a:off x="841248" y="256032"/>
            <a:ext cx="10506456" cy="1014984"/>
          </a:xfrm>
        </p:spPr>
        <p:txBody>
          <a:bodyPr anchor="b">
            <a:noAutofit/>
          </a:bodyPr>
          <a:lstStyle/>
          <a:p>
            <a:r>
              <a:rPr lang="en-US" sz="3600" b="1" dirty="0">
                <a:latin typeface="Arial" panose="020B0604020202020204" pitchFamily="34" charset="0"/>
                <a:cs typeface="Arial" panose="020B0604020202020204" pitchFamily="34" charset="0"/>
              </a:rPr>
              <a:t>Choosing Synchronous Technology Platforms</a:t>
            </a:r>
          </a:p>
        </p:txBody>
      </p:sp>
      <p:sp>
        <p:nvSpPr>
          <p:cNvPr id="36" name="Rectangle 35">
            <a:extLst>
              <a:ext uri="{FF2B5EF4-FFF2-40B4-BE49-F238E27FC236}">
                <a16:creationId xmlns:a16="http://schemas.microsoft.com/office/drawing/2014/main" id="{52D502E5-F6B4-4D58-B4AE-FC466FF15E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5953" y="1634502"/>
            <a:ext cx="10451592"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38" name="Rectangle 37">
            <a:extLst>
              <a:ext uri="{FF2B5EF4-FFF2-40B4-BE49-F238E27FC236}">
                <a16:creationId xmlns:a16="http://schemas.microsoft.com/office/drawing/2014/main" id="{9DECDBF4-02B6-4BB4-B65B-B8107AD6A9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841248" y="1538176"/>
            <a:ext cx="1873457" cy="10981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graphicFrame>
        <p:nvGraphicFramePr>
          <p:cNvPr id="14" name="Content Placeholder 2" descr="5 areas to consider when choosing synchronous technology platforms. Text in slide notes">
            <a:extLst>
              <a:ext uri="{FF2B5EF4-FFF2-40B4-BE49-F238E27FC236}">
                <a16:creationId xmlns:a16="http://schemas.microsoft.com/office/drawing/2014/main" id="{1A003DA2-04C4-487E-95F2-52BE748FE2C0}"/>
              </a:ext>
            </a:extLst>
          </p:cNvPr>
          <p:cNvGraphicFramePr>
            <a:graphicFrameLocks noGrp="1"/>
          </p:cNvGraphicFramePr>
          <p:nvPr>
            <p:ph idx="1"/>
            <p:extLst>
              <p:ext uri="{D42A27DB-BD31-4B8C-83A1-F6EECF244321}">
                <p14:modId xmlns:p14="http://schemas.microsoft.com/office/powerpoint/2010/main" val="307041142"/>
              </p:ext>
            </p:extLst>
          </p:nvPr>
        </p:nvGraphicFramePr>
        <p:xfrm>
          <a:off x="838200" y="1926266"/>
          <a:ext cx="10515600" cy="463912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Slide Number Placeholder 3">
            <a:extLst>
              <a:ext uri="{FF2B5EF4-FFF2-40B4-BE49-F238E27FC236}">
                <a16:creationId xmlns:a16="http://schemas.microsoft.com/office/drawing/2014/main" id="{A6498E19-16ED-46EF-83F5-F2F592F25ED3}"/>
              </a:ext>
            </a:extLst>
          </p:cNvPr>
          <p:cNvSpPr txBox="1">
            <a:spLocks/>
          </p:cNvSpPr>
          <p:nvPr/>
        </p:nvSpPr>
        <p:spPr>
          <a:xfrm>
            <a:off x="9181338" y="534525"/>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A17ACBCE-7B5B-45FB-A26E-6B8ED2A13A1B}" type="slidenum">
              <a:rPr lang="en-US" sz="2000" smtClean="0">
                <a:solidFill>
                  <a:schemeClr val="tx1"/>
                </a:solidFill>
                <a:latin typeface="Arial" panose="020B0604020202020204" pitchFamily="34" charset="0"/>
                <a:cs typeface="Arial" panose="020B0604020202020204" pitchFamily="34" charset="0"/>
              </a:rPr>
              <a:pPr/>
              <a:t>4</a:t>
            </a:fld>
            <a:endParaRPr lang="en-US" sz="2000"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1848244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4" name="Rectangle 33">
            <a:extLst>
              <a:ext uri="{FF2B5EF4-FFF2-40B4-BE49-F238E27FC236}">
                <a16:creationId xmlns:a16="http://schemas.microsoft.com/office/drawing/2014/main" id="{53B021B3-DE93-4AB7-8A18-CF5F1CED88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A3AC4FA-CEA3-48AB-9349-CCA92334461F}"/>
              </a:ext>
            </a:extLst>
          </p:cNvPr>
          <p:cNvSpPr>
            <a:spLocks noGrp="1"/>
          </p:cNvSpPr>
          <p:nvPr>
            <p:ph type="title"/>
          </p:nvPr>
        </p:nvSpPr>
        <p:spPr>
          <a:xfrm>
            <a:off x="841248" y="256032"/>
            <a:ext cx="10506456" cy="1014984"/>
          </a:xfrm>
        </p:spPr>
        <p:txBody>
          <a:bodyPr anchor="b">
            <a:noAutofit/>
          </a:bodyPr>
          <a:lstStyle/>
          <a:p>
            <a:r>
              <a:rPr lang="en-US" sz="3600" b="1" dirty="0">
                <a:latin typeface="Arial" panose="020B0604020202020204" pitchFamily="34" charset="0"/>
                <a:cs typeface="Arial" panose="020B0604020202020204" pitchFamily="34" charset="0"/>
              </a:rPr>
              <a:t>Learning Outcomes to Discuss</a:t>
            </a:r>
          </a:p>
        </p:txBody>
      </p:sp>
      <p:sp>
        <p:nvSpPr>
          <p:cNvPr id="36" name="Rectangle 35">
            <a:extLst>
              <a:ext uri="{FF2B5EF4-FFF2-40B4-BE49-F238E27FC236}">
                <a16:creationId xmlns:a16="http://schemas.microsoft.com/office/drawing/2014/main" id="{52D502E5-F6B4-4D58-B4AE-FC466FF15E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5953" y="1634502"/>
            <a:ext cx="10451592"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38" name="Rectangle 37">
            <a:extLst>
              <a:ext uri="{FF2B5EF4-FFF2-40B4-BE49-F238E27FC236}">
                <a16:creationId xmlns:a16="http://schemas.microsoft.com/office/drawing/2014/main" id="{9DECDBF4-02B6-4BB4-B65B-B8107AD6A9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841248" y="1538176"/>
            <a:ext cx="1873457" cy="10981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graphicFrame>
        <p:nvGraphicFramePr>
          <p:cNvPr id="9" name="Content Placeholder 3" descr="5 learning outcomes for synchronous training. Text in slide notes">
            <a:extLst>
              <a:ext uri="{FF2B5EF4-FFF2-40B4-BE49-F238E27FC236}">
                <a16:creationId xmlns:a16="http://schemas.microsoft.com/office/drawing/2014/main" id="{E880D12D-0885-4A3D-BA92-2882D8863D3A}"/>
              </a:ext>
            </a:extLst>
          </p:cNvPr>
          <p:cNvGraphicFramePr>
            <a:graphicFrameLocks noGrp="1"/>
          </p:cNvGraphicFramePr>
          <p:nvPr>
            <p:ph idx="1"/>
            <p:extLst>
              <p:ext uri="{D42A27DB-BD31-4B8C-83A1-F6EECF244321}">
                <p14:modId xmlns:p14="http://schemas.microsoft.com/office/powerpoint/2010/main" val="2800735580"/>
              </p:ext>
            </p:extLst>
          </p:nvPr>
        </p:nvGraphicFramePr>
        <p:xfrm>
          <a:off x="838200" y="1767840"/>
          <a:ext cx="10835640" cy="460724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0" name="Slide Number Placeholder 3">
            <a:extLst>
              <a:ext uri="{FF2B5EF4-FFF2-40B4-BE49-F238E27FC236}">
                <a16:creationId xmlns:a16="http://schemas.microsoft.com/office/drawing/2014/main" id="{E9D7C307-2A3A-49F6-BA58-36177718EB5D}"/>
              </a:ext>
            </a:extLst>
          </p:cNvPr>
          <p:cNvSpPr txBox="1">
            <a:spLocks/>
          </p:cNvSpPr>
          <p:nvPr/>
        </p:nvSpPr>
        <p:spPr>
          <a:xfrm>
            <a:off x="9181338" y="534525"/>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A17ACBCE-7B5B-45FB-A26E-6B8ED2A13A1B}" type="slidenum">
              <a:rPr lang="en-US" sz="2000" smtClean="0">
                <a:solidFill>
                  <a:schemeClr val="tx1"/>
                </a:solidFill>
                <a:latin typeface="Arial" panose="020B0604020202020204" pitchFamily="34" charset="0"/>
                <a:cs typeface="Arial" panose="020B0604020202020204" pitchFamily="34" charset="0"/>
              </a:rPr>
              <a:pPr/>
              <a:t>5</a:t>
            </a:fld>
            <a:endParaRPr lang="en-US" sz="2000"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14156225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8" name="Rectangle 77">
            <a:extLst>
              <a:ext uri="{FF2B5EF4-FFF2-40B4-BE49-F238E27FC236}">
                <a16:creationId xmlns:a16="http://schemas.microsoft.com/office/drawing/2014/main" id="{031EA4A4-5D79-4817-B146-24029A2F3C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769E595-439B-43DD-96E7-E38FF287A347}"/>
              </a:ext>
            </a:extLst>
          </p:cNvPr>
          <p:cNvSpPr>
            <a:spLocks noGrp="1"/>
          </p:cNvSpPr>
          <p:nvPr>
            <p:ph type="title"/>
          </p:nvPr>
        </p:nvSpPr>
        <p:spPr>
          <a:xfrm>
            <a:off x="7851648" y="1079078"/>
            <a:ext cx="3977640" cy="1514906"/>
          </a:xfrm>
        </p:spPr>
        <p:txBody>
          <a:bodyPr vert="horz" lIns="91440" tIns="45720" rIns="91440" bIns="45720" rtlCol="0" anchor="b">
            <a:normAutofit/>
          </a:bodyPr>
          <a:lstStyle/>
          <a:p>
            <a:r>
              <a:rPr lang="en-US" sz="4500" b="1">
                <a:latin typeface="Arial" panose="020B0604020202020204" pitchFamily="34" charset="0"/>
                <a:cs typeface="Arial" panose="020B0604020202020204" pitchFamily="34" charset="0"/>
              </a:rPr>
              <a:t>Learning Outcome 1</a:t>
            </a:r>
            <a:endParaRPr lang="en-US" sz="4500" b="1" dirty="0">
              <a:latin typeface="Arial" panose="020B0604020202020204" pitchFamily="34" charset="0"/>
              <a:cs typeface="Arial" panose="020B0604020202020204" pitchFamily="34" charset="0"/>
            </a:endParaRPr>
          </a:p>
        </p:txBody>
      </p:sp>
      <p:sp>
        <p:nvSpPr>
          <p:cNvPr id="3" name="Text Placeholder 2">
            <a:extLst>
              <a:ext uri="{FF2B5EF4-FFF2-40B4-BE49-F238E27FC236}">
                <a16:creationId xmlns:a16="http://schemas.microsoft.com/office/drawing/2014/main" id="{57DB7A73-CD53-4A7A-A0AD-DBBD96287352}"/>
              </a:ext>
            </a:extLst>
          </p:cNvPr>
          <p:cNvSpPr>
            <a:spLocks noGrp="1"/>
          </p:cNvSpPr>
          <p:nvPr>
            <p:ph type="body" idx="1"/>
          </p:nvPr>
        </p:nvSpPr>
        <p:spPr>
          <a:xfrm>
            <a:off x="7851648" y="2724923"/>
            <a:ext cx="3977640" cy="1821997"/>
          </a:xfrm>
        </p:spPr>
        <p:txBody>
          <a:bodyPr vert="horz" lIns="91440" tIns="45720" rIns="91440" bIns="45720" rtlCol="0">
            <a:normAutofit fontScale="92500" lnSpcReduction="10000"/>
          </a:bodyPr>
          <a:lstStyle/>
          <a:p>
            <a:r>
              <a:rPr lang="en-US" sz="3500" dirty="0">
                <a:solidFill>
                  <a:schemeClr val="tx1"/>
                </a:solidFill>
                <a:latin typeface="Arial" panose="020B0604020202020204" pitchFamily="34" charset="0"/>
                <a:cs typeface="Arial" panose="020B0604020202020204" pitchFamily="34" charset="0"/>
              </a:rPr>
              <a:t>Demonstrate Proficient Use of the Technology Platform(s)</a:t>
            </a:r>
          </a:p>
        </p:txBody>
      </p:sp>
      <p:sp>
        <p:nvSpPr>
          <p:cNvPr id="80" name="Rectangle 79">
            <a:extLst>
              <a:ext uri="{FF2B5EF4-FFF2-40B4-BE49-F238E27FC236}">
                <a16:creationId xmlns:a16="http://schemas.microsoft.com/office/drawing/2014/main" id="{AF2F604E-43BE-4DC3-B983-E07152336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8130540" y="346791"/>
            <a:ext cx="146304"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82" name="Rectangle 81">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851648" y="4546920"/>
            <a:ext cx="397764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4" name="Slide Number Placeholder 3">
            <a:extLst>
              <a:ext uri="{FF2B5EF4-FFF2-40B4-BE49-F238E27FC236}">
                <a16:creationId xmlns:a16="http://schemas.microsoft.com/office/drawing/2014/main" id="{B342FB45-2326-40B2-8310-121785D31884}"/>
              </a:ext>
            </a:extLst>
          </p:cNvPr>
          <p:cNvSpPr>
            <a:spLocks noGrp="1"/>
          </p:cNvSpPr>
          <p:nvPr>
            <p:ph type="sldNum" sz="quarter" idx="12"/>
          </p:nvPr>
        </p:nvSpPr>
        <p:spPr>
          <a:xfrm>
            <a:off x="9181338" y="534525"/>
            <a:ext cx="2743200" cy="365125"/>
          </a:xfrm>
        </p:spPr>
        <p:txBody>
          <a:bodyPr/>
          <a:lstStyle/>
          <a:p>
            <a:fld id="{A17ACBCE-7B5B-45FB-A26E-6B8ED2A13A1B}" type="slidenum">
              <a:rPr lang="en-US" sz="2000" smtClean="0">
                <a:solidFill>
                  <a:schemeClr val="tx1"/>
                </a:solidFill>
                <a:latin typeface="Arial" panose="020B0604020202020204" pitchFamily="34" charset="0"/>
                <a:cs typeface="Arial" panose="020B0604020202020204" pitchFamily="34" charset="0"/>
              </a:rPr>
              <a:t>6</a:t>
            </a:fld>
            <a:endParaRPr lang="en-US" sz="2000" dirty="0">
              <a:solidFill>
                <a:schemeClr val="tx1"/>
              </a:solidFill>
              <a:latin typeface="Arial" panose="020B0604020202020204" pitchFamily="34" charset="0"/>
              <a:cs typeface="Arial" panose="020B0604020202020204" pitchFamily="34" charset="0"/>
            </a:endParaRPr>
          </a:p>
        </p:txBody>
      </p:sp>
      <p:pic>
        <p:nvPicPr>
          <p:cNvPr id="13" name="Picture 12" descr="Laptop, tablet, and smartphone on sackcloth surface">
            <a:extLst>
              <a:ext uri="{FF2B5EF4-FFF2-40B4-BE49-F238E27FC236}">
                <a16:creationId xmlns:a16="http://schemas.microsoft.com/office/drawing/2014/main" id="{A19E9D47-B9F9-4E69-9AC6-E6CDCF93A908}"/>
              </a:ext>
            </a:extLst>
          </p:cNvPr>
          <p:cNvPicPr>
            <a:picLocks noChangeAspect="1"/>
          </p:cNvPicPr>
          <p:nvPr/>
        </p:nvPicPr>
        <p:blipFill rotWithShape="1">
          <a:blip r:embed="rId3">
            <a:extLst>
              <a:ext uri="{28A0092B-C50C-407E-A947-70E740481C1C}">
                <a14:useLocalDpi xmlns:a14="http://schemas.microsoft.com/office/drawing/2010/main" val="0"/>
              </a:ext>
            </a:extLst>
          </a:blip>
          <a:srcRect r="28695" b="2"/>
          <a:stretch/>
        </p:blipFill>
        <p:spPr>
          <a:xfrm>
            <a:off x="0" y="0"/>
            <a:ext cx="7466056" cy="6858000"/>
          </a:xfrm>
          <a:prstGeom prst="rect">
            <a:avLst/>
          </a:prstGeom>
        </p:spPr>
      </p:pic>
    </p:spTree>
    <p:extLst>
      <p:ext uri="{BB962C8B-B14F-4D97-AF65-F5344CB8AC3E}">
        <p14:creationId xmlns:p14="http://schemas.microsoft.com/office/powerpoint/2010/main" val="94756264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4" name="Rectangle 33">
            <a:extLst>
              <a:ext uri="{FF2B5EF4-FFF2-40B4-BE49-F238E27FC236}">
                <a16:creationId xmlns:a16="http://schemas.microsoft.com/office/drawing/2014/main" id="{53B021B3-DE93-4AB7-8A18-CF5F1CED88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A3AC4FA-CEA3-48AB-9349-CCA92334461F}"/>
              </a:ext>
            </a:extLst>
          </p:cNvPr>
          <p:cNvSpPr>
            <a:spLocks noGrp="1"/>
          </p:cNvSpPr>
          <p:nvPr>
            <p:ph type="title"/>
          </p:nvPr>
        </p:nvSpPr>
        <p:spPr>
          <a:xfrm>
            <a:off x="841248" y="256032"/>
            <a:ext cx="10506456" cy="1014984"/>
          </a:xfrm>
        </p:spPr>
        <p:txBody>
          <a:bodyPr anchor="b">
            <a:noAutofit/>
          </a:bodyPr>
          <a:lstStyle/>
          <a:p>
            <a:r>
              <a:rPr lang="en-US" sz="3600" b="1" dirty="0">
                <a:latin typeface="Arial" panose="020B0604020202020204" pitchFamily="34" charset="0"/>
                <a:cs typeface="Arial" panose="020B0604020202020204" pitchFamily="34" charset="0"/>
              </a:rPr>
              <a:t>How to Train Consultants Online</a:t>
            </a:r>
          </a:p>
        </p:txBody>
      </p:sp>
      <p:sp>
        <p:nvSpPr>
          <p:cNvPr id="36" name="Rectangle 35">
            <a:extLst>
              <a:ext uri="{FF2B5EF4-FFF2-40B4-BE49-F238E27FC236}">
                <a16:creationId xmlns:a16="http://schemas.microsoft.com/office/drawing/2014/main" id="{52D502E5-F6B4-4D58-B4AE-FC466FF15E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5953" y="1634502"/>
            <a:ext cx="10451592"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38" name="Rectangle 37">
            <a:extLst>
              <a:ext uri="{FF2B5EF4-FFF2-40B4-BE49-F238E27FC236}">
                <a16:creationId xmlns:a16="http://schemas.microsoft.com/office/drawing/2014/main" id="{9DECDBF4-02B6-4BB4-B65B-B8107AD6A9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841248" y="1538176"/>
            <a:ext cx="1873457" cy="10981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1" name="Slide Number Placeholder 3">
            <a:extLst>
              <a:ext uri="{FF2B5EF4-FFF2-40B4-BE49-F238E27FC236}">
                <a16:creationId xmlns:a16="http://schemas.microsoft.com/office/drawing/2014/main" id="{AD9263CC-BDDE-4846-9735-C7A3EBCB2597}"/>
              </a:ext>
            </a:extLst>
          </p:cNvPr>
          <p:cNvSpPr txBox="1">
            <a:spLocks/>
          </p:cNvSpPr>
          <p:nvPr/>
        </p:nvSpPr>
        <p:spPr>
          <a:xfrm>
            <a:off x="9181338" y="534525"/>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A17ACBCE-7B5B-45FB-A26E-6B8ED2A13A1B}" type="slidenum">
              <a:rPr lang="en-US" sz="2000" smtClean="0">
                <a:solidFill>
                  <a:schemeClr val="tx1"/>
                </a:solidFill>
                <a:latin typeface="Arial" panose="020B0604020202020204" pitchFamily="34" charset="0"/>
                <a:cs typeface="Arial" panose="020B0604020202020204" pitchFamily="34" charset="0"/>
              </a:rPr>
              <a:pPr/>
              <a:t>7</a:t>
            </a:fld>
            <a:endParaRPr lang="en-US" sz="2000" dirty="0">
              <a:solidFill>
                <a:schemeClr val="tx1"/>
              </a:solidFill>
              <a:latin typeface="Arial" panose="020B0604020202020204" pitchFamily="34" charset="0"/>
              <a:cs typeface="Arial" panose="020B0604020202020204" pitchFamily="34" charset="0"/>
            </a:endParaRPr>
          </a:p>
        </p:txBody>
      </p:sp>
      <p:sp>
        <p:nvSpPr>
          <p:cNvPr id="4" name="Content Placeholder 3">
            <a:extLst>
              <a:ext uri="{FF2B5EF4-FFF2-40B4-BE49-F238E27FC236}">
                <a16:creationId xmlns:a16="http://schemas.microsoft.com/office/drawing/2014/main" id="{E5206C8C-8C3F-41D1-9181-4984EA9A2443}"/>
              </a:ext>
            </a:extLst>
          </p:cNvPr>
          <p:cNvSpPr>
            <a:spLocks noGrp="1"/>
          </p:cNvSpPr>
          <p:nvPr>
            <p:ph idx="1"/>
          </p:nvPr>
        </p:nvSpPr>
        <p:spPr>
          <a:xfrm>
            <a:off x="838200" y="1825625"/>
            <a:ext cx="10728960" cy="4351338"/>
          </a:xfrm>
        </p:spPr>
        <p:txBody>
          <a:bodyPr>
            <a:noAutofit/>
          </a:bodyPr>
          <a:lstStyle/>
          <a:p>
            <a:r>
              <a:rPr lang="en-US" sz="2900" dirty="0">
                <a:latin typeface="Arial" panose="020B0604020202020204" pitchFamily="34" charset="0"/>
                <a:cs typeface="Arial" panose="020B0604020202020204" pitchFamily="34" charset="0"/>
              </a:rPr>
              <a:t>Pair asynchronous + synchronous activities</a:t>
            </a:r>
          </a:p>
          <a:p>
            <a:r>
              <a:rPr lang="en-US" sz="2900" dirty="0">
                <a:latin typeface="Arial" panose="020B0604020202020204" pitchFamily="34" charset="0"/>
                <a:cs typeface="Arial" panose="020B0604020202020204" pitchFamily="34" charset="0"/>
              </a:rPr>
              <a:t>Record short instructional videos (5 minutes or less)</a:t>
            </a:r>
          </a:p>
          <a:p>
            <a:r>
              <a:rPr lang="en-US" sz="2900" dirty="0">
                <a:latin typeface="Arial" panose="020B0604020202020204" pitchFamily="34" charset="0"/>
                <a:cs typeface="Arial" panose="020B0604020202020204" pitchFamily="34" charset="0"/>
              </a:rPr>
              <a:t>Assign asynchronous activities to reflect upon or apply information from your videos</a:t>
            </a:r>
          </a:p>
          <a:p>
            <a:r>
              <a:rPr lang="en-US" sz="2900" dirty="0">
                <a:latin typeface="Arial" panose="020B0604020202020204" pitchFamily="34" charset="0"/>
                <a:cs typeface="Arial" panose="020B0604020202020204" pitchFamily="34" charset="0"/>
              </a:rPr>
              <a:t>Design writing/discussion activities to be completed within your text-sharing platform</a:t>
            </a:r>
          </a:p>
          <a:p>
            <a:r>
              <a:rPr lang="en-US" sz="2900" dirty="0">
                <a:latin typeface="Arial" panose="020B0604020202020204" pitchFamily="34" charset="0"/>
                <a:cs typeface="Arial" panose="020B0604020202020204" pitchFamily="34" charset="0"/>
              </a:rPr>
              <a:t>Schedule synchronous group meetings and mock consultations in your video-meeting platforms </a:t>
            </a:r>
          </a:p>
          <a:p>
            <a:r>
              <a:rPr lang="en-US" sz="2900" dirty="0">
                <a:latin typeface="Arial" panose="020B0604020202020204" pitchFamily="34" charset="0"/>
                <a:cs typeface="Arial" panose="020B0604020202020204" pitchFamily="34" charset="0"/>
              </a:rPr>
              <a:t>Use group meetings for group discussion and group activities</a:t>
            </a:r>
          </a:p>
        </p:txBody>
      </p:sp>
    </p:spTree>
    <p:extLst>
      <p:ext uri="{BB962C8B-B14F-4D97-AF65-F5344CB8AC3E}">
        <p14:creationId xmlns:p14="http://schemas.microsoft.com/office/powerpoint/2010/main" val="356240581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4" name="Rectangle 33">
            <a:extLst>
              <a:ext uri="{FF2B5EF4-FFF2-40B4-BE49-F238E27FC236}">
                <a16:creationId xmlns:a16="http://schemas.microsoft.com/office/drawing/2014/main" id="{53B021B3-DE93-4AB7-8A18-CF5F1CED88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A3AC4FA-CEA3-48AB-9349-CCA92334461F}"/>
              </a:ext>
            </a:extLst>
          </p:cNvPr>
          <p:cNvSpPr>
            <a:spLocks noGrp="1"/>
          </p:cNvSpPr>
          <p:nvPr>
            <p:ph type="title"/>
          </p:nvPr>
        </p:nvSpPr>
        <p:spPr>
          <a:xfrm>
            <a:off x="841248" y="256032"/>
            <a:ext cx="10506456" cy="1014984"/>
          </a:xfrm>
        </p:spPr>
        <p:txBody>
          <a:bodyPr anchor="b">
            <a:noAutofit/>
          </a:bodyPr>
          <a:lstStyle/>
          <a:p>
            <a:r>
              <a:rPr lang="en-US" sz="3600" b="1" dirty="0">
                <a:latin typeface="Arial" panose="020B0604020202020204" pitchFamily="34" charset="0"/>
                <a:cs typeface="Arial" panose="020B0604020202020204" pitchFamily="34" charset="0"/>
              </a:rPr>
              <a:t>Learning Outcome 1: Training Activities</a:t>
            </a:r>
          </a:p>
        </p:txBody>
      </p:sp>
      <p:sp>
        <p:nvSpPr>
          <p:cNvPr id="36" name="Rectangle 35">
            <a:extLst>
              <a:ext uri="{FF2B5EF4-FFF2-40B4-BE49-F238E27FC236}">
                <a16:creationId xmlns:a16="http://schemas.microsoft.com/office/drawing/2014/main" id="{52D502E5-F6B4-4D58-B4AE-FC466FF15E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5953" y="1634502"/>
            <a:ext cx="10451592"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38" name="Rectangle 37">
            <a:extLst>
              <a:ext uri="{FF2B5EF4-FFF2-40B4-BE49-F238E27FC236}">
                <a16:creationId xmlns:a16="http://schemas.microsoft.com/office/drawing/2014/main" id="{9DECDBF4-02B6-4BB4-B65B-B8107AD6A9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841248" y="1538176"/>
            <a:ext cx="1873457" cy="10981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graphicFrame>
        <p:nvGraphicFramePr>
          <p:cNvPr id="10" name="Content Placeholder 3" descr="4 training activities for Learning Outcome 1. Text in slide notes">
            <a:extLst>
              <a:ext uri="{FF2B5EF4-FFF2-40B4-BE49-F238E27FC236}">
                <a16:creationId xmlns:a16="http://schemas.microsoft.com/office/drawing/2014/main" id="{8F419F48-2DCE-430A-816E-0CD4F0112072}"/>
              </a:ext>
            </a:extLst>
          </p:cNvPr>
          <p:cNvGraphicFramePr>
            <a:graphicFrameLocks noGrp="1"/>
          </p:cNvGraphicFramePr>
          <p:nvPr>
            <p:ph idx="1"/>
            <p:extLst>
              <p:ext uri="{D42A27DB-BD31-4B8C-83A1-F6EECF244321}">
                <p14:modId xmlns:p14="http://schemas.microsoft.com/office/powerpoint/2010/main" val="1085402629"/>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1" name="Slide Number Placeholder 3">
            <a:extLst>
              <a:ext uri="{FF2B5EF4-FFF2-40B4-BE49-F238E27FC236}">
                <a16:creationId xmlns:a16="http://schemas.microsoft.com/office/drawing/2014/main" id="{AD9263CC-BDDE-4846-9735-C7A3EBCB2597}"/>
              </a:ext>
            </a:extLst>
          </p:cNvPr>
          <p:cNvSpPr txBox="1">
            <a:spLocks/>
          </p:cNvSpPr>
          <p:nvPr/>
        </p:nvSpPr>
        <p:spPr>
          <a:xfrm>
            <a:off x="9181338" y="534525"/>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A17ACBCE-7B5B-45FB-A26E-6B8ED2A13A1B}" type="slidenum">
              <a:rPr lang="en-US" sz="2000" smtClean="0">
                <a:solidFill>
                  <a:schemeClr val="tx1"/>
                </a:solidFill>
                <a:latin typeface="Arial" panose="020B0604020202020204" pitchFamily="34" charset="0"/>
                <a:cs typeface="Arial" panose="020B0604020202020204" pitchFamily="34" charset="0"/>
              </a:rPr>
              <a:pPr/>
              <a:t>8</a:t>
            </a:fld>
            <a:endParaRPr lang="en-US" sz="2000"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81986252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8" name="Rectangle 77">
            <a:extLst>
              <a:ext uri="{FF2B5EF4-FFF2-40B4-BE49-F238E27FC236}">
                <a16:creationId xmlns:a16="http://schemas.microsoft.com/office/drawing/2014/main" id="{031EA4A4-5D79-4817-B146-24029A2F3C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769E595-439B-43DD-96E7-E38FF287A347}"/>
              </a:ext>
            </a:extLst>
          </p:cNvPr>
          <p:cNvSpPr>
            <a:spLocks noGrp="1"/>
          </p:cNvSpPr>
          <p:nvPr>
            <p:ph type="title"/>
          </p:nvPr>
        </p:nvSpPr>
        <p:spPr>
          <a:xfrm>
            <a:off x="7851648" y="1079078"/>
            <a:ext cx="3977640" cy="1514906"/>
          </a:xfrm>
        </p:spPr>
        <p:txBody>
          <a:bodyPr vert="horz" lIns="91440" tIns="45720" rIns="91440" bIns="45720" rtlCol="0" anchor="b">
            <a:normAutofit/>
          </a:bodyPr>
          <a:lstStyle/>
          <a:p>
            <a:r>
              <a:rPr lang="en-US" sz="4500" b="1" dirty="0">
                <a:latin typeface="Arial" panose="020B0604020202020204" pitchFamily="34" charset="0"/>
                <a:cs typeface="Arial" panose="020B0604020202020204" pitchFamily="34" charset="0"/>
              </a:rPr>
              <a:t>Learning Outcome 2</a:t>
            </a:r>
          </a:p>
        </p:txBody>
      </p:sp>
      <p:sp>
        <p:nvSpPr>
          <p:cNvPr id="3" name="Text Placeholder 2">
            <a:extLst>
              <a:ext uri="{FF2B5EF4-FFF2-40B4-BE49-F238E27FC236}">
                <a16:creationId xmlns:a16="http://schemas.microsoft.com/office/drawing/2014/main" id="{57DB7A73-CD53-4A7A-A0AD-DBBD96287352}"/>
              </a:ext>
            </a:extLst>
          </p:cNvPr>
          <p:cNvSpPr>
            <a:spLocks noGrp="1"/>
          </p:cNvSpPr>
          <p:nvPr>
            <p:ph type="body" idx="1"/>
          </p:nvPr>
        </p:nvSpPr>
        <p:spPr>
          <a:xfrm>
            <a:off x="7851648" y="2724923"/>
            <a:ext cx="3977640" cy="1821997"/>
          </a:xfrm>
        </p:spPr>
        <p:txBody>
          <a:bodyPr vert="horz" lIns="91440" tIns="45720" rIns="91440" bIns="45720" rtlCol="0">
            <a:normAutofit fontScale="92500" lnSpcReduction="10000"/>
          </a:bodyPr>
          <a:lstStyle/>
          <a:p>
            <a:r>
              <a:rPr lang="en-US" sz="3500" dirty="0">
                <a:solidFill>
                  <a:schemeClr val="tx1"/>
                </a:solidFill>
                <a:latin typeface="Arial" panose="020B0604020202020204" pitchFamily="34" charset="0"/>
                <a:cs typeface="Arial" panose="020B0604020202020204" pitchFamily="34" charset="0"/>
              </a:rPr>
              <a:t>Apply multimodal strategies with flexibility and creativity</a:t>
            </a:r>
          </a:p>
        </p:txBody>
      </p:sp>
      <p:pic>
        <p:nvPicPr>
          <p:cNvPr id="9" name="Picture 8" descr="Laptop and smart phone surrounded by paint tubes and a painted canvas">
            <a:extLst>
              <a:ext uri="{FF2B5EF4-FFF2-40B4-BE49-F238E27FC236}">
                <a16:creationId xmlns:a16="http://schemas.microsoft.com/office/drawing/2014/main" id="{12528521-2D3F-4601-A152-AEBCA9A96600}"/>
              </a:ext>
            </a:extLst>
          </p:cNvPr>
          <p:cNvPicPr>
            <a:picLocks noChangeAspect="1"/>
          </p:cNvPicPr>
          <p:nvPr/>
        </p:nvPicPr>
        <p:blipFill rotWithShape="1">
          <a:blip r:embed="rId3">
            <a:extLst>
              <a:ext uri="{28A0092B-C50C-407E-A947-70E740481C1C}">
                <a14:useLocalDpi xmlns:a14="http://schemas.microsoft.com/office/drawing/2010/main" val="0"/>
              </a:ext>
            </a:extLst>
          </a:blip>
          <a:srcRect l="27108" t="1" r="445" b="-3"/>
          <a:stretch/>
        </p:blipFill>
        <p:spPr>
          <a:xfrm>
            <a:off x="20" y="10"/>
            <a:ext cx="7443196" cy="6857990"/>
          </a:xfrm>
          <a:prstGeom prst="rect">
            <a:avLst/>
          </a:prstGeom>
        </p:spPr>
      </p:pic>
      <p:sp>
        <p:nvSpPr>
          <p:cNvPr id="80" name="Rectangle 79">
            <a:extLst>
              <a:ext uri="{FF2B5EF4-FFF2-40B4-BE49-F238E27FC236}">
                <a16:creationId xmlns:a16="http://schemas.microsoft.com/office/drawing/2014/main" id="{AF2F604E-43BE-4DC3-B983-E07152336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8130540" y="346791"/>
            <a:ext cx="146304"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82" name="Rectangle 81">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851648" y="4546920"/>
            <a:ext cx="397764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0" name="Slide Number Placeholder 3">
            <a:extLst>
              <a:ext uri="{FF2B5EF4-FFF2-40B4-BE49-F238E27FC236}">
                <a16:creationId xmlns:a16="http://schemas.microsoft.com/office/drawing/2014/main" id="{1BB02DD0-FF58-46B1-9843-54C84FE846EB}"/>
              </a:ext>
            </a:extLst>
          </p:cNvPr>
          <p:cNvSpPr txBox="1">
            <a:spLocks/>
          </p:cNvSpPr>
          <p:nvPr/>
        </p:nvSpPr>
        <p:spPr>
          <a:xfrm>
            <a:off x="9181338" y="534525"/>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A17ACBCE-7B5B-45FB-A26E-6B8ED2A13A1B}" type="slidenum">
              <a:rPr lang="en-US" sz="2000" smtClean="0">
                <a:solidFill>
                  <a:schemeClr val="tx1"/>
                </a:solidFill>
                <a:latin typeface="Arial" panose="020B0604020202020204" pitchFamily="34" charset="0"/>
                <a:cs typeface="Arial" panose="020B0604020202020204" pitchFamily="34" charset="0"/>
              </a:rPr>
              <a:pPr/>
              <a:t>9</a:t>
            </a:fld>
            <a:endParaRPr lang="en-US" sz="2000"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071731378"/>
      </p:ext>
    </p:extLst>
  </p:cSld>
  <p:clrMapOvr>
    <a:masterClrMapping/>
  </p:clrMapOvr>
</p:sld>
</file>

<file path=ppt/theme/theme1.xml><?xml version="1.0" encoding="utf-8"?>
<a:theme xmlns:a="http://schemas.openxmlformats.org/drawingml/2006/main" name="Office Theme">
  <a:themeElements>
    <a:clrScheme name="Blue Green">
      <a:dk1>
        <a:sysClr val="windowText" lastClr="000000"/>
      </a:dk1>
      <a:lt1>
        <a:sysClr val="window" lastClr="FFFFFF"/>
      </a:lt1>
      <a:dk2>
        <a:srgbClr val="373545"/>
      </a:dk2>
      <a:lt2>
        <a:srgbClr val="CEDBE6"/>
      </a:lt2>
      <a:accent1>
        <a:srgbClr val="3494BA"/>
      </a:accent1>
      <a:accent2>
        <a:srgbClr val="58B6C0"/>
      </a:accent2>
      <a:accent3>
        <a:srgbClr val="75BDA7"/>
      </a:accent3>
      <a:accent4>
        <a:srgbClr val="7A8C8E"/>
      </a:accent4>
      <a:accent5>
        <a:srgbClr val="84ACB6"/>
      </a:accent5>
      <a:accent6>
        <a:srgbClr val="2683C6"/>
      </a:accent6>
      <a:hlink>
        <a:srgbClr val="6B9F25"/>
      </a:hlink>
      <a:folHlink>
        <a:srgbClr val="9F6715"/>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377</TotalTime>
  <Words>2939</Words>
  <Application>Microsoft Office PowerPoint</Application>
  <PresentationFormat>Widescreen</PresentationFormat>
  <Paragraphs>252</Paragraphs>
  <Slides>22</Slides>
  <Notes>21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22</vt:i4>
      </vt:variant>
    </vt:vector>
  </HeadingPairs>
  <TitlesOfParts>
    <vt:vector size="26" baseType="lpstr">
      <vt:lpstr>Arial</vt:lpstr>
      <vt:lpstr>Calibri</vt:lpstr>
      <vt:lpstr>Calibri Light</vt:lpstr>
      <vt:lpstr>Office Theme</vt:lpstr>
      <vt:lpstr>Synchronous Consulting in the Writing Center</vt:lpstr>
      <vt:lpstr>Visit my website: JMDembsey.com</vt:lpstr>
      <vt:lpstr>Overview of Synchronous Consulting</vt:lpstr>
      <vt:lpstr>Choosing Synchronous Technology Platforms</vt:lpstr>
      <vt:lpstr>Learning Outcomes to Discuss</vt:lpstr>
      <vt:lpstr>Learning Outcome 1</vt:lpstr>
      <vt:lpstr>How to Train Consultants Online</vt:lpstr>
      <vt:lpstr>Learning Outcome 1: Training Activities</vt:lpstr>
      <vt:lpstr>Learning Outcome 2</vt:lpstr>
      <vt:lpstr>Effective Multimodal Practices</vt:lpstr>
      <vt:lpstr>Example of Multimodal Strategies in Google Docs</vt:lpstr>
      <vt:lpstr>Learning Outcome 2: Training Activities</vt:lpstr>
      <vt:lpstr>Learning Outcome 3</vt:lpstr>
      <vt:lpstr>Tech Troubleshooting and Literacy</vt:lpstr>
      <vt:lpstr>Learning Outcome 3: Training Activities</vt:lpstr>
      <vt:lpstr>Learning Outcome 4</vt:lpstr>
      <vt:lpstr>Effective Text-Chat Practices</vt:lpstr>
      <vt:lpstr>Learning Outcome 4: Training Activities</vt:lpstr>
      <vt:lpstr>Learning Outcome 5</vt:lpstr>
      <vt:lpstr>Various Communication Methods and Platforms</vt:lpstr>
      <vt:lpstr>Learning Outcome 5: Training Activities</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Designing Training for Synchronous Consulting</dc:title>
  <dc:creator>Jenelle Dembsey</dc:creator>
  <cp:lastModifiedBy>Jenelle Dembsey</cp:lastModifiedBy>
  <cp:revision>32</cp:revision>
  <dcterms:created xsi:type="dcterms:W3CDTF">2020-07-28T01:56:47Z</dcterms:created>
  <dcterms:modified xsi:type="dcterms:W3CDTF">2021-06-17T13:00:05Z</dcterms:modified>
</cp:coreProperties>
</file>