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PT Sans Narrow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46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d63452b2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d63452b2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d63452b2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d63452b2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e7aa0191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e7aa0191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fa78ff24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fa78ff24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d63452b2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d63452b2d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d63452b2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d63452b2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d63452b2d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d63452b2d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d63452b2d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d63452b2d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d63452b2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d63452b2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d63452b2d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d63452b2d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d63452b2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d63452b2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d63452b2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d63452b2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d63452b2d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d63452b2d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d63452b2d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d63452b2d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d63452b2d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d63452b2d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d63452b2d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9d63452b2d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d63452b2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d63452b2d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45ae080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45ae080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45ae080c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45ae080c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e7aa0191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9e7aa0191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d63452b2d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d63452b2d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e7aa0191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e7aa0191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d63452b2d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9d63452b2d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d63452b2d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9d63452b2d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630fbb0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a630fbb0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d63452b2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d63452b2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d63452b2d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d63452b2d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d63452b2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d63452b2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e7aa0191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e7aa0191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d63452b2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d63452b2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d63452b2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d63452b2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rgbClr val="ACDBE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rgbClr val="ACDBE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rgbClr val="ACDBE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rgbClr val="ACDBE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rgbClr val="ACDBE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rgbClr val="ACDBE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95F70"/>
              </a:buClr>
              <a:buSzPts val="5400"/>
              <a:buNone/>
              <a:defRPr sz="5400">
                <a:solidFill>
                  <a:srgbClr val="495F7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rgbClr val="ACD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95F70"/>
              </a:buClr>
              <a:buSzPts val="3600"/>
              <a:buNone/>
              <a:defRPr>
                <a:solidFill>
                  <a:srgbClr val="495F7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rgbClr val="ACD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95F70"/>
              </a:buClr>
              <a:buSzPts val="3600"/>
              <a:buNone/>
              <a:defRPr>
                <a:solidFill>
                  <a:srgbClr val="495F7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ACDB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rgbClr val="495F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95F70"/>
              </a:buClr>
              <a:buSzPts val="4200"/>
              <a:buNone/>
              <a:defRPr sz="4200">
                <a:solidFill>
                  <a:srgbClr val="495F7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b="1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bit.ly/owcadonate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hyperlink" Target="http://onlinewritingcenters.org/join/donat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58000" y="1294006"/>
            <a:ext cx="7136700" cy="16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Online Writing Centers Association (OWCA)</a:t>
            </a:r>
            <a:endParaRPr sz="400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6750" y="290828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Interest Group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@ IWCA’s Listen. Learn. Lead.</a:t>
            </a:r>
            <a:endParaRPr sz="200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1003600" y="4143550"/>
            <a:ext cx="71367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OnlineWritingCenters.org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Elle Tyson, Founding Treasurer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226400" cy="3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 years in writing centers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Professional Writing Tutor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Graduate Assistant Writing Tutor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Present: ePortfolio Student Support Coordinator at Old Dominion University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interests: online tutoring, asynchronous screencasting/video feedback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Co-treasurer of Humanities Behind Bars </a:t>
            </a:r>
            <a:endParaRPr/>
          </a:p>
        </p:txBody>
      </p:sp>
      <p:pic>
        <p:nvPicPr>
          <p:cNvPr id="132" name="Google Shape;132;p22" descr="Elle's dog with unicorn hat"/>
          <p:cNvPicPr preferRelativeResize="0"/>
          <p:nvPr/>
        </p:nvPicPr>
        <p:blipFill rotWithShape="1">
          <a:blip r:embed="rId3">
            <a:alphaModFix/>
          </a:blip>
          <a:srcRect r="21507"/>
          <a:stretch/>
        </p:blipFill>
        <p:spPr>
          <a:xfrm>
            <a:off x="7075775" y="2830000"/>
            <a:ext cx="1721400" cy="21930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133" name="Google Shape;133;p22" descr="Elle's herb garden"/>
          <p:cNvPicPr preferRelativeResize="0"/>
          <p:nvPr/>
        </p:nvPicPr>
        <p:blipFill rotWithShape="1">
          <a:blip r:embed="rId4">
            <a:alphaModFix/>
          </a:blip>
          <a:srcRect t="12515" b="11589"/>
          <a:stretch/>
        </p:blipFill>
        <p:spPr>
          <a:xfrm>
            <a:off x="7075775" y="191200"/>
            <a:ext cx="1955700" cy="26388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4" name="Google Shape;134;p22" descr="Elle Tyson"/>
          <p:cNvPicPr preferRelativeResize="0"/>
          <p:nvPr/>
        </p:nvPicPr>
        <p:blipFill rotWithShape="1">
          <a:blip r:embed="rId5">
            <a:alphaModFix/>
          </a:blip>
          <a:srcRect t="10039"/>
          <a:stretch/>
        </p:blipFill>
        <p:spPr>
          <a:xfrm>
            <a:off x="5002250" y="1266325"/>
            <a:ext cx="2073600" cy="33162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Beth Nastachowski, Founding Secretary</a:t>
            </a:r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5746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10+ years in writing centers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Undergrad. &amp; Grad. Writing Tutor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Professional Writing Tutor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Faculty, Undergrad. &amp; Grad. Writing Courses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Present:</a:t>
            </a:r>
            <a:r>
              <a:rPr lang="en"/>
              <a:t> Associate Director for Office of Writing Instruction, Walden University Writing Center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b="1"/>
              <a:t>Research interests: </a:t>
            </a:r>
            <a:r>
              <a:rPr lang="en"/>
              <a:t>online asynchronous writing instruction</a:t>
            </a:r>
            <a:r>
              <a:rPr lang="en" sz="1700"/>
              <a:t>  </a:t>
            </a: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" name="Google Shape;141;p23" descr="Beth Nastachowsk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675" y="399425"/>
            <a:ext cx="1611375" cy="16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 descr="Beth Nastachowsk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0850" y="2154801"/>
            <a:ext cx="2201200" cy="25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286350" y="1017075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Opportunities to Get Involved</a:t>
            </a:r>
            <a:endParaRPr sz="4200"/>
          </a:p>
        </p:txBody>
      </p:sp>
      <p:pic>
        <p:nvPicPr>
          <p:cNvPr id="148" name="Google Shape;148;p24" descr="Online Writing Centers Association"/>
          <p:cNvPicPr preferRelativeResize="0"/>
          <p:nvPr/>
        </p:nvPicPr>
        <p:blipFill rotWithShape="1">
          <a:blip r:embed="rId3">
            <a:alphaModFix/>
          </a:blip>
          <a:srcRect l="23316" t="6203" r="23918" b="4406"/>
          <a:stretch/>
        </p:blipFill>
        <p:spPr>
          <a:xfrm>
            <a:off x="3057225" y="1851075"/>
            <a:ext cx="3029550" cy="28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Become a Member</a:t>
            </a:r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Types of Membership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Professional Membership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Student Membership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are currently free for 1 year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Executive Board will decide on a fee for membership dues in 2021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500" b="1">
                <a:solidFill>
                  <a:srgbClr val="495F70"/>
                </a:solidFill>
              </a:rPr>
              <a:t>Go to: </a:t>
            </a:r>
            <a:r>
              <a:rPr lang="en" sz="2500">
                <a:solidFill>
                  <a:srgbClr val="495F70"/>
                </a:solidFill>
              </a:rPr>
              <a:t>OnlineWritingCenters.org/join/membership</a:t>
            </a:r>
            <a:endParaRPr sz="1800">
              <a:solidFill>
                <a:srgbClr val="495F70"/>
              </a:solidFill>
            </a:endParaRPr>
          </a:p>
        </p:txBody>
      </p:sp>
      <p:pic>
        <p:nvPicPr>
          <p:cNvPr id="155" name="Google Shape;155;p25" descr="Group of diverse people"/>
          <p:cNvPicPr preferRelativeResize="0"/>
          <p:nvPr/>
        </p:nvPicPr>
        <p:blipFill rotWithShape="1">
          <a:blip r:embed="rId3">
            <a:alphaModFix/>
          </a:blip>
          <a:srcRect l="26605" t="26831" r="30785"/>
          <a:stretch/>
        </p:blipFill>
        <p:spPr>
          <a:xfrm>
            <a:off x="4784755" y="268150"/>
            <a:ext cx="4089994" cy="19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377000" y="1039675"/>
            <a:ext cx="3934200" cy="24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Apply for the Executive Board</a:t>
            </a:r>
            <a:r>
              <a:rPr lang="en" sz="5500"/>
              <a:t> </a:t>
            </a:r>
            <a:endParaRPr sz="5000"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2"/>
          </p:nvPr>
        </p:nvSpPr>
        <p:spPr>
          <a:xfrm>
            <a:off x="4939500" y="1039675"/>
            <a:ext cx="3934200" cy="3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0"/>
              <a:t>1 Conference </a:t>
            </a:r>
            <a:r>
              <a:rPr lang="en" sz="2300"/>
              <a:t>O</a:t>
            </a:r>
            <a:r>
              <a:rPr lang="en" sz="2300" b="0"/>
              <a:t>rganizer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0"/>
              <a:t>3 At-Large Representatives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0"/>
              <a:t>2 Student Representatives</a:t>
            </a:r>
            <a:endParaRPr sz="2300" b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Google Shape;162;p26" descr="folder"/>
          <p:cNvPicPr preferRelativeResize="0"/>
          <p:nvPr/>
        </p:nvPicPr>
        <p:blipFill rotWithShape="1">
          <a:blip r:embed="rId3">
            <a:alphaModFix/>
          </a:blip>
          <a:srcRect l="52240" t="72210" r="27151" b="8375"/>
          <a:stretch/>
        </p:blipFill>
        <p:spPr>
          <a:xfrm>
            <a:off x="2492600" y="3064375"/>
            <a:ext cx="1666202" cy="15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Conference Organizer</a:t>
            </a:r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1-year term, non-renewable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Voting member of the Executive Board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Chair the conference committee for that year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Plan the</a:t>
            </a:r>
            <a:r>
              <a:rPr lang="en"/>
              <a:t> annual virtual conference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Will not need to use institutional resources (with exception of Zoom)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Will have support from the OWCA Treasurer, Diversity Committee, Accessibility Committee, Virtual Events Committee, and Website and Communication Committee</a:t>
            </a:r>
            <a:endParaRPr sz="1800"/>
          </a:p>
        </p:txBody>
      </p:sp>
      <p:pic>
        <p:nvPicPr>
          <p:cNvPr id="169" name="Google Shape;169;p27" descr="attendees in video cal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375" y="0"/>
            <a:ext cx="3581626" cy="23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At-Large Representatives</a:t>
            </a:r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2-year terms, non-renewable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Voting members of the Executive Board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Represent the interests of underrepresented individuals and/or institutions in online writing center work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Assist other officers with tasks, according to their interests and professional goals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Chair or co-chair at least 1 long-term committee</a:t>
            </a:r>
            <a:endParaRPr/>
          </a:p>
        </p:txBody>
      </p:sp>
      <p:pic>
        <p:nvPicPr>
          <p:cNvPr id="176" name="Google Shape;176;p28" descr="Laptop workstation"/>
          <p:cNvPicPr preferRelativeResize="0"/>
          <p:nvPr/>
        </p:nvPicPr>
        <p:blipFill rotWithShape="1">
          <a:blip r:embed="rId3">
            <a:alphaModFix/>
          </a:blip>
          <a:srcRect l="13692" t="16212" r="4514" b="9177"/>
          <a:stretch/>
        </p:blipFill>
        <p:spPr>
          <a:xfrm>
            <a:off x="5746975" y="0"/>
            <a:ext cx="3397025" cy="20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Student Representatives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1-year terms, renewable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Voting members of the Executive Board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Represent the interests of secondary school, undergraduate, and/or graduate students engaged in online writing center work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Assist</a:t>
            </a:r>
            <a:r>
              <a:rPr lang="en"/>
              <a:t> </a:t>
            </a:r>
            <a:r>
              <a:rPr lang="en" sz="1800"/>
              <a:t>other officers with tasks, according to their interests and professional goals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Chair or co-chair at least 1 long-term committee</a:t>
            </a:r>
            <a:endParaRPr/>
          </a:p>
        </p:txBody>
      </p:sp>
      <p:pic>
        <p:nvPicPr>
          <p:cNvPr id="183" name="Google Shape;183;p29" descr="Laptop workst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725" y="0"/>
            <a:ext cx="3672276" cy="20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Apply</a:t>
            </a:r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4677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Terms begin in January 2021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Estimated time commitment is 10-15 hours a month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Applications are due </a:t>
            </a:r>
            <a:r>
              <a:rPr lang="en" b="1"/>
              <a:t>November 6, 2020</a:t>
            </a:r>
            <a:endParaRPr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Email ~250 statement to board@onlinewritingcenters.org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See our website for questions to address in your statement: OnlineWritingCenters.org/join/board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Board will contact applicants by November 20, 2020</a:t>
            </a:r>
            <a:endParaRPr sz="1800"/>
          </a:p>
        </p:txBody>
      </p:sp>
      <p:pic>
        <p:nvPicPr>
          <p:cNvPr id="190" name="Google Shape;190;p30" descr="email"/>
          <p:cNvPicPr preferRelativeResize="0"/>
          <p:nvPr/>
        </p:nvPicPr>
        <p:blipFill rotWithShape="1">
          <a:blip r:embed="rId3">
            <a:alphaModFix/>
          </a:blip>
          <a:srcRect l="19610" r="24629"/>
          <a:stretch/>
        </p:blipFill>
        <p:spPr>
          <a:xfrm>
            <a:off x="6666625" y="0"/>
            <a:ext cx="2477376" cy="259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377000" y="1039675"/>
            <a:ext cx="3934200" cy="24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Sign Up for a Committee</a:t>
            </a:r>
            <a:endParaRPr sz="5000"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2"/>
          </p:nvPr>
        </p:nvSpPr>
        <p:spPr>
          <a:xfrm>
            <a:off x="4939500" y="1039675"/>
            <a:ext cx="3934200" cy="3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Diversity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Accessibility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Virtual Events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Website &amp; Communication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Mentoring &amp; Resources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Liaison</a:t>
            </a:r>
            <a:endParaRPr sz="2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31" descr="thumbs u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50" y="2958425"/>
            <a:ext cx="1460750" cy="146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 for Today’s SIG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Introduction to the OWCA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Executive Board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Opportunities to get involved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Become a member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Apply for Executive Board openings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Join a committee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Donate to the OWCA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Discussion: How can we support you in 2021?</a:t>
            </a:r>
            <a:endParaRPr/>
          </a:p>
        </p:txBody>
      </p:sp>
      <p:pic>
        <p:nvPicPr>
          <p:cNvPr id="75" name="Google Shape;75;p14" descr="agenda bo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775" y="1190125"/>
            <a:ext cx="2956625" cy="197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Diversity Committee</a:t>
            </a: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Assist OWCA with diversity and inclusion initiatives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Review organization resources and events for inclusivity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resources and position statements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Initial Tasks in 2021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Advise on inclusivity of virtual events and the 2021 virtual conference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Draft a position statement on anti-racism in online writing center work</a:t>
            </a:r>
            <a:endParaRPr/>
          </a:p>
        </p:txBody>
      </p:sp>
      <p:pic>
        <p:nvPicPr>
          <p:cNvPr id="204" name="Google Shape;204;p32" descr="black, brown, and white arms interlocked around Earth"/>
          <p:cNvPicPr preferRelativeResize="0"/>
          <p:nvPr/>
        </p:nvPicPr>
        <p:blipFill rotWithShape="1">
          <a:blip r:embed="rId3">
            <a:alphaModFix/>
          </a:blip>
          <a:srcRect l="23528" t="15387" r="26927" b="13503"/>
          <a:stretch/>
        </p:blipFill>
        <p:spPr>
          <a:xfrm>
            <a:off x="6589575" y="0"/>
            <a:ext cx="2318574" cy="22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Accessibility Committee</a:t>
            </a:r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Advise on accessibility of events, website, resources, etc.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videos and materials are accessible before distribution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Initial Tasks in 2021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Advise on accessibility of virtual events and the 2021 virtual conference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Draft accessibility guides for presenters and attendees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Edit/review captioning and transcripts for 2021 webinars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1" name="Google Shape;211;p33" descr="Multiple devic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726" y="0"/>
            <a:ext cx="3069276" cy="17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Events Committee</a:t>
            </a:r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Schedule and facilitate regular virtual events (webinars, etc.)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Does not include the annual conference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Initial Tasks in 2021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Schedule webinars in 2021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webinar protocols for presenters and facilitators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Collaborate with the 2021 Virtual Conference Committee</a:t>
            </a:r>
            <a:endParaRPr/>
          </a:p>
        </p:txBody>
      </p:sp>
      <p:pic>
        <p:nvPicPr>
          <p:cNvPr id="218" name="Google Shape;218;p34" descr="Attendees in webinar"/>
          <p:cNvPicPr preferRelativeResize="0"/>
          <p:nvPr/>
        </p:nvPicPr>
        <p:blipFill rotWithShape="1">
          <a:blip r:embed="rId3">
            <a:alphaModFix/>
          </a:blip>
          <a:srcRect l="23903" t="19877" r="12454" b="3640"/>
          <a:stretch/>
        </p:blipFill>
        <p:spPr>
          <a:xfrm>
            <a:off x="6828225" y="40088"/>
            <a:ext cx="2315774" cy="166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5073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Website &amp; Communication Committee</a:t>
            </a:r>
            <a:endParaRPr sz="3500"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75171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Manage and update all content on the OWCA website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Including event registration, membership software, scholarship archive, conference website, etc.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Initial Tasks in 2021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Analyze current OWCA website and choose new template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options for developing 2021 conference website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job aides for editing the website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Google Shape;225;p35" descr="Social media on laptop"/>
          <p:cNvPicPr preferRelativeResize="0"/>
          <p:nvPr/>
        </p:nvPicPr>
        <p:blipFill rotWithShape="1">
          <a:blip r:embed="rId3">
            <a:alphaModFix/>
          </a:blip>
          <a:srcRect l="14229" t="15970" r="12910" b="15545"/>
          <a:stretch/>
        </p:blipFill>
        <p:spPr>
          <a:xfrm>
            <a:off x="6818925" y="0"/>
            <a:ext cx="2325074" cy="218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Mentoring &amp; Resources Committee</a:t>
            </a:r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Responsibilities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Coordinate the OWCA mentorship program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and expand online writing center resources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Initial Tasks in 2021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Revise and expand the OWCA mentorship program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Expand entries and tags in the scholarship archive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Brainstorm additional resources to be created/collected</a:t>
            </a:r>
            <a:endParaRPr/>
          </a:p>
        </p:txBody>
      </p:sp>
      <p:pic>
        <p:nvPicPr>
          <p:cNvPr id="232" name="Google Shape;232;p36" descr="Hands about to tou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100" y="0"/>
            <a:ext cx="2867899" cy="221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311700" y="2236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Liaison Committee</a:t>
            </a:r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1"/>
          </p:nvPr>
        </p:nvSpPr>
        <p:spPr>
          <a:xfrm>
            <a:off x="311700" y="97115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lt1"/>
                </a:highlight>
              </a:rPr>
              <a:t>General Responsibilities</a:t>
            </a:r>
            <a:endParaRPr b="1"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Attend annual conferences or events hosted by related associations, affiliates, or organizations</a:t>
            </a:r>
            <a:endParaRPr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Act as liaison between OWCA and designated associations, affiliates, or organizations</a:t>
            </a:r>
            <a:endParaRPr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Initial Tasks in 2021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Determine related associations, organizations, or IWCA affiliates </a:t>
            </a:r>
            <a:endParaRPr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Secure liaison representation at related associations </a:t>
            </a:r>
            <a:endParaRPr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Plan attendance at upcoming 2021 events </a:t>
            </a:r>
            <a:endParaRPr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Build template for sharing across OWCA and designated associations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239" name="Google Shape;239;p37" descr="People talking"/>
          <p:cNvPicPr preferRelativeResize="0"/>
          <p:nvPr/>
        </p:nvPicPr>
        <p:blipFill rotWithShape="1">
          <a:blip r:embed="rId3">
            <a:alphaModFix/>
          </a:blip>
          <a:srcRect l="8782" t="10666" r="3220" b="8283"/>
          <a:stretch/>
        </p:blipFill>
        <p:spPr>
          <a:xfrm>
            <a:off x="6244175" y="155650"/>
            <a:ext cx="2269776" cy="13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Short-Term Committees</a:t>
            </a:r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1902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OWCA can create additional short-term committees as needed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2021 Virtual Conference Committee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To be chaired by Conference Organizer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Possible committees for writing position statements </a:t>
            </a:r>
            <a:endParaRPr/>
          </a:p>
        </p:txBody>
      </p:sp>
      <p:pic>
        <p:nvPicPr>
          <p:cNvPr id="246" name="Google Shape;246;p38" descr="lightbulb"/>
          <p:cNvPicPr preferRelativeResize="0"/>
          <p:nvPr/>
        </p:nvPicPr>
        <p:blipFill rotWithShape="1">
          <a:blip r:embed="rId3">
            <a:alphaModFix/>
          </a:blip>
          <a:srcRect l="34593" t="25242" r="34319" b="25340"/>
          <a:stretch/>
        </p:blipFill>
        <p:spPr>
          <a:xfrm rot="34">
            <a:off x="7528841" y="293336"/>
            <a:ext cx="323392" cy="51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 descr="peop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274" y="813625"/>
            <a:ext cx="1556501" cy="155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 descr="thought bubbl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492" y="155161"/>
            <a:ext cx="684184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 descr="dialogue bubbl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054399" y="155149"/>
            <a:ext cx="777898" cy="70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Sign Up</a:t>
            </a:r>
            <a:endParaRPr/>
          </a:p>
        </p:txBody>
      </p:sp>
      <p:sp>
        <p:nvSpPr>
          <p:cNvPr id="255" name="Google Shape;255;p3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Committees will be assigned chairs and begin recruiting in January 2021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 up to be notified when recruitment begins: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500" b="1">
                <a:solidFill>
                  <a:srgbClr val="495F70"/>
                </a:solidFill>
              </a:rPr>
              <a:t>Go to: </a:t>
            </a:r>
            <a:r>
              <a:rPr lang="en" sz="2500">
                <a:solidFill>
                  <a:srgbClr val="495F70"/>
                </a:solidFill>
              </a:rPr>
              <a:t>OnlineWritingCenters.org/join/committee</a:t>
            </a:r>
            <a:endParaRPr/>
          </a:p>
        </p:txBody>
      </p:sp>
      <p:pic>
        <p:nvPicPr>
          <p:cNvPr id="256" name="Google Shape;256;p39" descr="diverse peop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350" y="255876"/>
            <a:ext cx="3551626" cy="97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377000" y="1039675"/>
            <a:ext cx="3934200" cy="24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Donate to </a:t>
            </a:r>
            <a:endParaRPr sz="5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the OWCA</a:t>
            </a:r>
            <a:endParaRPr sz="5000"/>
          </a:p>
        </p:txBody>
      </p:sp>
      <p:sp>
        <p:nvSpPr>
          <p:cNvPr id="262" name="Google Shape;262;p40"/>
          <p:cNvSpPr txBox="1">
            <a:spLocks noGrp="1"/>
          </p:cNvSpPr>
          <p:nvPr>
            <p:ph type="body" idx="2"/>
          </p:nvPr>
        </p:nvSpPr>
        <p:spPr>
          <a:xfrm>
            <a:off x="4939500" y="1039675"/>
            <a:ext cx="3934200" cy="3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Our Costs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How to Donate</a:t>
            </a:r>
            <a:endParaRPr sz="2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3" name="Google Shape;263;p40" descr="gift"/>
          <p:cNvPicPr preferRelativeResize="0"/>
          <p:nvPr/>
        </p:nvPicPr>
        <p:blipFill rotWithShape="1">
          <a:blip r:embed="rId3">
            <a:alphaModFix/>
          </a:blip>
          <a:srcRect l="77400" t="24422" b="27052"/>
          <a:stretch/>
        </p:blipFill>
        <p:spPr>
          <a:xfrm>
            <a:off x="2667275" y="2736050"/>
            <a:ext cx="1567726" cy="16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Current Costs</a:t>
            </a:r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Website hosting and domain: $183 per year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MemberPress: $250 per year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 language interpreters: $260 per 1-hour event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Nonprofit incorporation: $99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501(c)(3) application to IRS: $275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3700"/>
              </a:spcAft>
              <a:buNone/>
            </a:pPr>
            <a:r>
              <a:rPr lang="en" sz="2000" b="1">
                <a:highlight>
                  <a:srgbClr val="FFFFFF"/>
                </a:highlight>
              </a:rPr>
              <a:t>Anticipated Total for 2020-21: $2,886</a:t>
            </a:r>
            <a:endParaRPr sz="2000"/>
          </a:p>
        </p:txBody>
      </p:sp>
      <p:pic>
        <p:nvPicPr>
          <p:cNvPr id="270" name="Google Shape;270;p41" descr="budget"/>
          <p:cNvPicPr preferRelativeResize="0"/>
          <p:nvPr/>
        </p:nvPicPr>
        <p:blipFill rotWithShape="1">
          <a:blip r:embed="rId3">
            <a:alphaModFix/>
          </a:blip>
          <a:srcRect r="10538"/>
          <a:stretch/>
        </p:blipFill>
        <p:spPr>
          <a:xfrm>
            <a:off x="5912500" y="0"/>
            <a:ext cx="3231499" cy="184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0" y="909075"/>
            <a:ext cx="91440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Introduction to the OWCA</a:t>
            </a:r>
            <a:endParaRPr sz="4200"/>
          </a:p>
        </p:txBody>
      </p:sp>
      <p:pic>
        <p:nvPicPr>
          <p:cNvPr id="81" name="Google Shape;81;p15" descr="Online Writing Centers Association"/>
          <p:cNvPicPr preferRelativeResize="0"/>
          <p:nvPr/>
        </p:nvPicPr>
        <p:blipFill rotWithShape="1">
          <a:blip r:embed="rId3">
            <a:alphaModFix/>
          </a:blip>
          <a:srcRect l="23316" t="6203" r="23918" b="4406"/>
          <a:stretch/>
        </p:blipFill>
        <p:spPr>
          <a:xfrm>
            <a:off x="3057225" y="1851075"/>
            <a:ext cx="3029550" cy="28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Donate</a:t>
            </a:r>
            <a:endParaRPr/>
          </a:p>
        </p:txBody>
      </p:sp>
      <p:sp>
        <p:nvSpPr>
          <p:cNvPr id="276" name="Google Shape;276;p4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111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PayPal </a:t>
            </a:r>
            <a:r>
              <a:rPr lang="en" u="sng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bit.ly/owcadonate</a:t>
            </a:r>
            <a:r>
              <a:rPr lang="en">
                <a:solidFill>
                  <a:schemeClr val="accent3"/>
                </a:solidFill>
              </a:rPr>
              <a:t> </a:t>
            </a:r>
            <a:endParaRPr>
              <a:solidFill>
                <a:schemeClr val="accent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Credit/Debit Card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Through PayPal account</a:t>
            </a:r>
            <a:endParaRPr sz="1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Cash App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Pay through app with cashtag </a:t>
            </a:r>
            <a:r>
              <a:rPr lang="en" b="1"/>
              <a:t>$owcadonate</a:t>
            </a:r>
            <a:endParaRPr sz="1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the camera on your phone to scan the QR codes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 to donate page </a:t>
            </a:r>
            <a:r>
              <a:rPr lang="en" sz="1100" u="sng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http://onlinewritingcenters.org/join/donate/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277" name="Google Shape;277;p42" descr="Cash App QR Code"/>
          <p:cNvPicPr preferRelativeResize="0"/>
          <p:nvPr/>
        </p:nvPicPr>
        <p:blipFill rotWithShape="1">
          <a:blip r:embed="rId5">
            <a:alphaModFix/>
          </a:blip>
          <a:srcRect l="5630" t="10065" r="5425" b="8168"/>
          <a:stretch/>
        </p:blipFill>
        <p:spPr>
          <a:xfrm>
            <a:off x="6545700" y="2108675"/>
            <a:ext cx="2147901" cy="25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 descr="PayPal QR Code"/>
          <p:cNvPicPr preferRelativeResize="0"/>
          <p:nvPr/>
        </p:nvPicPr>
        <p:blipFill rotWithShape="1">
          <a:blip r:embed="rId6">
            <a:alphaModFix/>
          </a:blip>
          <a:srcRect l="6819" t="28573" r="6750" b="17604"/>
          <a:stretch/>
        </p:blipFill>
        <p:spPr>
          <a:xfrm>
            <a:off x="4314950" y="2405050"/>
            <a:ext cx="2039550" cy="225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/>
        </p:nvSpPr>
        <p:spPr>
          <a:xfrm>
            <a:off x="4579475" y="1916425"/>
            <a:ext cx="15105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Open Sans"/>
                <a:ea typeface="Open Sans"/>
                <a:cs typeface="Open Sans"/>
                <a:sym typeface="Open Sans"/>
              </a:rPr>
              <a:t>Online Writing Centers Association</a:t>
            </a: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p42" descr="Cash App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2449" y="1402950"/>
            <a:ext cx="1674400" cy="5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 descr="PayPal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7150" y="1444338"/>
            <a:ext cx="1615150" cy="4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>
            <a:spLocks noGrp="1"/>
          </p:cNvSpPr>
          <p:nvPr>
            <p:ph type="title"/>
          </p:nvPr>
        </p:nvSpPr>
        <p:spPr>
          <a:xfrm>
            <a:off x="286350" y="1017075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Questions?</a:t>
            </a:r>
            <a:endParaRPr sz="4200"/>
          </a:p>
        </p:txBody>
      </p:sp>
      <p:pic>
        <p:nvPicPr>
          <p:cNvPr id="287" name="Google Shape;287;p43" descr="Online Writing Centers Association"/>
          <p:cNvPicPr preferRelativeResize="0"/>
          <p:nvPr/>
        </p:nvPicPr>
        <p:blipFill rotWithShape="1">
          <a:blip r:embed="rId3">
            <a:alphaModFix/>
          </a:blip>
          <a:srcRect l="23316" t="6203" r="23918" b="4406"/>
          <a:stretch/>
        </p:blipFill>
        <p:spPr>
          <a:xfrm>
            <a:off x="3057225" y="1851075"/>
            <a:ext cx="3029550" cy="28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286350" y="608500"/>
            <a:ext cx="8571300" cy="12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Discussion:</a:t>
            </a:r>
            <a:endParaRPr sz="4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How can we support you in 2021?</a:t>
            </a:r>
            <a:endParaRPr sz="4200"/>
          </a:p>
        </p:txBody>
      </p:sp>
      <p:pic>
        <p:nvPicPr>
          <p:cNvPr id="293" name="Google Shape;293;p44" descr="Online Writing Centers Association"/>
          <p:cNvPicPr preferRelativeResize="0"/>
          <p:nvPr/>
        </p:nvPicPr>
        <p:blipFill rotWithShape="1">
          <a:blip r:embed="rId3">
            <a:alphaModFix/>
          </a:blip>
          <a:srcRect l="23316" t="6203" r="23918" b="4406"/>
          <a:stretch/>
        </p:blipFill>
        <p:spPr>
          <a:xfrm>
            <a:off x="3057225" y="1851075"/>
            <a:ext cx="3029550" cy="28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26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Started out as Online Writing Centers Community (OWCC)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Idea formed at special interest group at IWCA 2017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OWCC website announced on July 23, 2018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Scholarship archive, SIGs, Virtual Conversation Hours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Transitioned to a professional association in 2020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August 29: became legally incorporated in the State of Ohio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September 16: voted in OWCA bylaws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October 13: officially announced the OWCA </a:t>
            </a:r>
            <a:endParaRPr/>
          </a:p>
        </p:txBody>
      </p:sp>
      <p:pic>
        <p:nvPicPr>
          <p:cNvPr id="88" name="Google Shape;88;p16" descr="book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6275" y="521225"/>
            <a:ext cx="1800551" cy="180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We’ve Done This Year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Started a mentorship program to support professionals moving online during the pandemic</a:t>
            </a:r>
            <a:endParaRPr>
              <a:highlight>
                <a:srgbClr val="FFFF00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Hosted 1 Virtual Conversation Hour and 3 Webinars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Articles of Incorporation and Bylaws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Obtained legal status in Ohio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Submitted application for 501(c)(3) status with the IRS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Recruited 170+ members since October 13</a:t>
            </a:r>
            <a:endParaRPr/>
          </a:p>
        </p:txBody>
      </p:sp>
      <p:pic>
        <p:nvPicPr>
          <p:cNvPr id="95" name="Google Shape;95;p17" descr="checklis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1750" y="2634125"/>
            <a:ext cx="2337475" cy="23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Goals for 2021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 engagement with the organization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Obtain 501(c)(3) status with the IRS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Become an official affiliate of IWCA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Host regular webinars (or other virtual events)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Host first annual virtual conference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position statements on online writing center work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Expand and improve our scholarship archive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Expand our mentoring program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and invite OWC resources and training materials</a:t>
            </a:r>
            <a:endParaRPr/>
          </a:p>
        </p:txBody>
      </p:sp>
      <p:pic>
        <p:nvPicPr>
          <p:cNvPr id="102" name="Google Shape;102;p18" descr="goal pa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300" y="0"/>
            <a:ext cx="3008700" cy="21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286350" y="1017075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Current Executive Board</a:t>
            </a:r>
            <a:endParaRPr sz="4200"/>
          </a:p>
        </p:txBody>
      </p:sp>
      <p:pic>
        <p:nvPicPr>
          <p:cNvPr id="108" name="Google Shape;108;p19" descr="Online Writing Centers Association"/>
          <p:cNvPicPr preferRelativeResize="0"/>
          <p:nvPr/>
        </p:nvPicPr>
        <p:blipFill rotWithShape="1">
          <a:blip r:embed="rId3">
            <a:alphaModFix/>
          </a:blip>
          <a:srcRect l="23316" t="6203" r="23918" b="4406"/>
          <a:stretch/>
        </p:blipFill>
        <p:spPr>
          <a:xfrm>
            <a:off x="3057225" y="1851075"/>
            <a:ext cx="3029550" cy="28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Jenelle M. Dembsey, Founding President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602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10+ years in writing centers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Undergrad &amp; Grad Writing Tutor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Online Coordinator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Coordinator for Technology &amp; Accessibility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Co-Founder of OWCC in 2018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Present: IRB Coordinator at Northcentral University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interests: online writing centers, disability, accessibility</a:t>
            </a:r>
            <a:endParaRPr/>
          </a:p>
        </p:txBody>
      </p:sp>
      <p:pic>
        <p:nvPicPr>
          <p:cNvPr id="115" name="Google Shape;115;p20" descr="Jenelle with picture of T.rex"/>
          <p:cNvPicPr preferRelativeResize="0"/>
          <p:nvPr/>
        </p:nvPicPr>
        <p:blipFill rotWithShape="1">
          <a:blip r:embed="rId3">
            <a:alphaModFix/>
          </a:blip>
          <a:srcRect l="7278" t="27939" b="6119"/>
          <a:stretch/>
        </p:blipFill>
        <p:spPr>
          <a:xfrm>
            <a:off x="4812800" y="2630050"/>
            <a:ext cx="2563350" cy="243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descr="Jenelle in T.rex head and raptor-themed Christmas sweater"/>
          <p:cNvPicPr preferRelativeResize="0"/>
          <p:nvPr/>
        </p:nvPicPr>
        <p:blipFill rotWithShape="1">
          <a:blip r:embed="rId4">
            <a:alphaModFix/>
          </a:blip>
          <a:srcRect l="28883" t="11410" r="31631"/>
          <a:stretch/>
        </p:blipFill>
        <p:spPr>
          <a:xfrm>
            <a:off x="7391823" y="1152425"/>
            <a:ext cx="1738652" cy="390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descr="Jenelle's dog Jack-Jack"/>
          <p:cNvPicPr preferRelativeResize="0"/>
          <p:nvPr/>
        </p:nvPicPr>
        <p:blipFill rotWithShape="1">
          <a:blip r:embed="rId5">
            <a:alphaModFix/>
          </a:blip>
          <a:srcRect l="27516" t="28800" r="2288" b="1176"/>
          <a:stretch/>
        </p:blipFill>
        <p:spPr>
          <a:xfrm>
            <a:off x="5485100" y="1152437"/>
            <a:ext cx="1906726" cy="142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252650" y="1498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Prince, Founding Vice President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857250"/>
            <a:ext cx="64404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15+ years in writing centers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Undergrad. &amp; Grad. Writing Tutor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Graduate Writing Fellow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Professional Writing Tutor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Faculty, Undergrad. &amp; Grad Writing Courses &amp; Workshops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Present:</a:t>
            </a:r>
            <a:r>
              <a:rPr lang="en" sz="1700"/>
              <a:t> Associate Director for Resource Management,  Walden University Writing Center</a:t>
            </a:r>
            <a:endParaRPr sz="17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Writing Assessment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Website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Webinars, modules, course visits, </a:t>
            </a:r>
            <a:endParaRPr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/>
              <a:t>Residencies</a:t>
            </a:r>
            <a:r>
              <a:rPr lang="en" sz="1600"/>
              <a:t> </a:t>
            </a:r>
            <a:endParaRPr sz="16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Co-Founder of OWCC in 2018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Research interests: </a:t>
            </a:r>
            <a:r>
              <a:rPr lang="en" sz="1700"/>
              <a:t>online writing centers, WAC and WC partnerships, asynchronous writing center sessions </a:t>
            </a:r>
            <a:endParaRPr sz="1700"/>
          </a:p>
        </p:txBody>
      </p:sp>
      <p:pic>
        <p:nvPicPr>
          <p:cNvPr id="124" name="Google Shape;124;p21" descr="Sarah with husband and 2 sons"/>
          <p:cNvPicPr preferRelativeResize="0"/>
          <p:nvPr/>
        </p:nvPicPr>
        <p:blipFill rotWithShape="1">
          <a:blip r:embed="rId3">
            <a:alphaModFix/>
          </a:blip>
          <a:srcRect t="10280" b="-10280"/>
          <a:stretch/>
        </p:blipFill>
        <p:spPr>
          <a:xfrm>
            <a:off x="6531350" y="960550"/>
            <a:ext cx="2474870" cy="33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 descr="golf c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6703">
            <a:off x="5401003" y="2732039"/>
            <a:ext cx="1471543" cy="119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1283</Words>
  <Application>Microsoft Office PowerPoint</Application>
  <PresentationFormat>On-screen Show (16:9)</PresentationFormat>
  <Paragraphs>212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PT Sans Narrow</vt:lpstr>
      <vt:lpstr>Open Sans</vt:lpstr>
      <vt:lpstr>Tropic</vt:lpstr>
      <vt:lpstr>Online Writing Centers Association (OWCA)</vt:lpstr>
      <vt:lpstr>Agenda for Today’s SIG</vt:lpstr>
      <vt:lpstr>Introduction to the OWCA</vt:lpstr>
      <vt:lpstr>History</vt:lpstr>
      <vt:lpstr>What We’ve Done This Year</vt:lpstr>
      <vt:lpstr>Our Goals for 2021</vt:lpstr>
      <vt:lpstr>Current Executive Board</vt:lpstr>
      <vt:lpstr>Jenelle M. Dembsey, Founding President</vt:lpstr>
      <vt:lpstr>Sarah Prince, Founding Vice President</vt:lpstr>
      <vt:lpstr>Elle Tyson, Founding Treasurer</vt:lpstr>
      <vt:lpstr>Beth Nastachowski, Founding Secretary</vt:lpstr>
      <vt:lpstr>Opportunities to Get Involved</vt:lpstr>
      <vt:lpstr>Become a Member</vt:lpstr>
      <vt:lpstr>Apply for the Executive Board </vt:lpstr>
      <vt:lpstr>1 Conference Organizer</vt:lpstr>
      <vt:lpstr>3 At-Large Representatives</vt:lpstr>
      <vt:lpstr>2 Student Representatives</vt:lpstr>
      <vt:lpstr>How to Apply</vt:lpstr>
      <vt:lpstr>Sign Up for a Committee</vt:lpstr>
      <vt:lpstr>Diversity Committee</vt:lpstr>
      <vt:lpstr>Accessibility Committee</vt:lpstr>
      <vt:lpstr>Virtual Events Committee</vt:lpstr>
      <vt:lpstr>Website &amp; Communication Committee</vt:lpstr>
      <vt:lpstr>Mentoring &amp; Resources Committee</vt:lpstr>
      <vt:lpstr>Liaison Committee</vt:lpstr>
      <vt:lpstr>Short-Term Committees</vt:lpstr>
      <vt:lpstr>How to Sign Up</vt:lpstr>
      <vt:lpstr>Donate to  the OWCA</vt:lpstr>
      <vt:lpstr>Our Current Costs</vt:lpstr>
      <vt:lpstr>How to Donate</vt:lpstr>
      <vt:lpstr>Questions?</vt:lpstr>
      <vt:lpstr>Discussion: How can we support you in 2021?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Writing Centers Association (OWCA)</dc:title>
  <dc:creator>Jenelle Dembsey</dc:creator>
  <cp:lastModifiedBy>Jenelle Dembsey</cp:lastModifiedBy>
  <cp:revision>2</cp:revision>
  <dcterms:modified xsi:type="dcterms:W3CDTF">2020-10-31T01:22:59Z</dcterms:modified>
</cp:coreProperties>
</file>